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7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8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0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D066-7076-4374-84EB-6ADFF4148675}" type="datetimeFigureOut">
              <a:rPr lang="en-US" smtClean="0"/>
              <a:t>04//06/2019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A7EC-8467-4A00-89EC-42444F3B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2" y="2927824"/>
            <a:ext cx="4714875" cy="36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238" y="1402857"/>
            <a:ext cx="2648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= time of flight</a:t>
            </a:r>
          </a:p>
          <a:p>
            <a:r>
              <a:rPr lang="en-US" sz="2400" dirty="0" smtClean="0"/>
              <a:t>k = 2D grid detector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651" y="2936730"/>
            <a:ext cx="2749453" cy="3686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9712" y="3380210"/>
            <a:ext cx="30303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need to rotate analyzer </a:t>
            </a:r>
          </a:p>
          <a:p>
            <a:r>
              <a:rPr lang="en-US" dirty="0"/>
              <a:t> </a:t>
            </a:r>
            <a:r>
              <a:rPr lang="en-US" dirty="0" smtClean="0"/>
              <a:t>     or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Pump-probe </a:t>
            </a:r>
            <a:r>
              <a:rPr lang="en-US" dirty="0" err="1" smtClean="0"/>
              <a:t>expts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69713" y="4837154"/>
            <a:ext cx="3475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resolution set by length and pulse width.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Momentum resolution set by detector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594" y="262193"/>
            <a:ext cx="4083558" cy="2483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78491" y="2573705"/>
            <a:ext cx="228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 unoccupied band structure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9663" y="401112"/>
            <a:ext cx="2077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TrARPES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107" y="413340"/>
            <a:ext cx="3567873" cy="21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8209"/>
            <a:ext cx="11613299" cy="319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2" y="404665"/>
            <a:ext cx="4700676" cy="173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2768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SCIENCE </a:t>
            </a:r>
            <a:r>
              <a:rPr lang="en-US" dirty="0" smtClean="0"/>
              <a:t>342 453-456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3821" cy="1325563"/>
          </a:xfrm>
        </p:spPr>
        <p:txBody>
          <a:bodyPr/>
          <a:lstStyle/>
          <a:p>
            <a:r>
              <a:rPr lang="en-US" dirty="0" smtClean="0"/>
              <a:t>Linearly </a:t>
            </a:r>
            <a:br>
              <a:rPr lang="en-US" dirty="0" smtClean="0"/>
            </a:br>
            <a:r>
              <a:rPr lang="en-US" dirty="0" smtClean="0"/>
              <a:t>polarized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30" y="365124"/>
            <a:ext cx="7890553" cy="607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76896" cy="1325563"/>
          </a:xfrm>
        </p:spPr>
        <p:txBody>
          <a:bodyPr/>
          <a:lstStyle/>
          <a:p>
            <a:r>
              <a:rPr lang="en-US" dirty="0" smtClean="0"/>
              <a:t>Circularly </a:t>
            </a:r>
            <a:br>
              <a:rPr lang="en-US" dirty="0" smtClean="0"/>
            </a:br>
            <a:r>
              <a:rPr lang="en-US" dirty="0" smtClean="0"/>
              <a:t>polarized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30" y="365125"/>
            <a:ext cx="7809557" cy="626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434236"/>
            <a:ext cx="9196683" cy="604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195" y="4266565"/>
            <a:ext cx="3441192" cy="1325563"/>
          </a:xfrm>
        </p:spPr>
        <p:txBody>
          <a:bodyPr/>
          <a:lstStyle/>
          <a:p>
            <a:r>
              <a:rPr lang="en-US" dirty="0" smtClean="0"/>
              <a:t>TRS breaking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Linearly  polarized</vt:lpstr>
      <vt:lpstr>Circularly  polarized</vt:lpstr>
      <vt:lpstr>TRS breaking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Abhay</dc:creator>
  <cp:lastModifiedBy>Abhay</cp:lastModifiedBy>
  <cp:revision>13</cp:revision>
  <dcterms:created xsi:type="dcterms:W3CDTF">2019-06-03T09:03:14Z</dcterms:created>
  <dcterms:modified xsi:type="dcterms:W3CDTF">2019-06-04T10:45:16Z</dcterms:modified>
</cp:coreProperties>
</file>