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BC6C-29ED-463F-9722-3799B923DC3B}" type="datetimeFigureOut">
              <a:rPr lang="en-US" smtClean="0"/>
              <a:t>17//06/2019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A9B6-1497-4DCA-A529-07F416BF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4827"/>
            <a:ext cx="10515600" cy="37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fluctuations of momentum</a:t>
            </a:r>
            <a:endParaRPr lang="en-US" dirty="0"/>
          </a:p>
        </p:txBody>
      </p:sp>
      <p:pic>
        <p:nvPicPr>
          <p:cNvPr id="6156" name="Picture 12" descr="https://media.nature.com/lw926/nature-assets/nphys/journal/v7/n12/images/nphys2108-f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43" y="1825625"/>
            <a:ext cx="81897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 Bi</a:t>
            </a:r>
            <a:r>
              <a:rPr lang="en-US" baseline="-25000" dirty="0" smtClean="0"/>
              <a:t>0.92</a:t>
            </a:r>
            <a:r>
              <a:rPr lang="en-US" dirty="0" smtClean="0"/>
              <a:t>Sb</a:t>
            </a:r>
            <a:r>
              <a:rPr lang="en-US" baseline="-25000" dirty="0" smtClean="0"/>
              <a:t>0.08</a:t>
            </a:r>
            <a:r>
              <a:rPr lang="en-US" dirty="0" smtClean="0"/>
              <a:t> (111) Surface</a:t>
            </a:r>
            <a:endParaRPr lang="en-US" dirty="0"/>
          </a:p>
        </p:txBody>
      </p:sp>
      <p:pic>
        <p:nvPicPr>
          <p:cNvPr id="7" name="Content Placeholder 6" descr="nature08308-f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3"/>
          <a:stretch/>
        </p:blipFill>
        <p:spPr bwMode="auto">
          <a:xfrm>
            <a:off x="6096000" y="2118308"/>
            <a:ext cx="5325071" cy="37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 descr="nature08308-f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0"/>
          <a:stretch/>
        </p:blipFill>
        <p:spPr bwMode="auto">
          <a:xfrm>
            <a:off x="838200" y="1690688"/>
            <a:ext cx="5122076" cy="48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dV</a:t>
            </a:r>
            <a:r>
              <a:rPr lang="en-US" dirty="0" smtClean="0"/>
              <a:t> map – QPI pattern</a:t>
            </a:r>
            <a:endParaRPr lang="en-US" dirty="0"/>
          </a:p>
        </p:txBody>
      </p:sp>
      <p:pic>
        <p:nvPicPr>
          <p:cNvPr id="4" name="Content Placeholder 3" descr="nature08308-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09" y="1690688"/>
            <a:ext cx="9335782" cy="46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JDOS and SSP</a:t>
            </a:r>
            <a:endParaRPr lang="en-US" dirty="0"/>
          </a:p>
        </p:txBody>
      </p:sp>
      <p:pic>
        <p:nvPicPr>
          <p:cNvPr id="4" name="Content Placeholder 3" descr="nature08308-f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47" y="1685240"/>
            <a:ext cx="8162306" cy="46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585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Spin Selection Probability </a:t>
            </a:r>
            <a:r>
              <a:rPr lang="el-GR" dirty="0" smtClean="0"/>
              <a:t>Γ</a:t>
            </a:r>
            <a:r>
              <a:rPr lang="en-US" dirty="0" smtClean="0"/>
              <a:t>-M</a:t>
            </a:r>
            <a:endParaRPr lang="en-US" dirty="0"/>
          </a:p>
        </p:txBody>
      </p:sp>
      <p:pic>
        <p:nvPicPr>
          <p:cNvPr id="4" name="Content Placeholder 3" descr="nature08308-f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49556" r="19646"/>
          <a:stretch/>
        </p:blipFill>
        <p:spPr bwMode="auto">
          <a:xfrm>
            <a:off x="6930975" y="2166042"/>
            <a:ext cx="4113077" cy="33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nature08308-f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79"/>
          <a:stretch/>
        </p:blipFill>
        <p:spPr bwMode="auto">
          <a:xfrm>
            <a:off x="838200" y="2168194"/>
            <a:ext cx="6092775" cy="33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08813" cy="1325563"/>
          </a:xfrm>
        </p:spPr>
        <p:txBody>
          <a:bodyPr/>
          <a:lstStyle/>
          <a:p>
            <a:r>
              <a:rPr lang="en-US" dirty="0" smtClean="0"/>
              <a:t>Dispersion – ARPES and FT-STS</a:t>
            </a:r>
            <a:endParaRPr lang="en-US" dirty="0"/>
          </a:p>
        </p:txBody>
      </p:sp>
      <p:pic>
        <p:nvPicPr>
          <p:cNvPr id="4" name="Content Placeholder 3" descr="nature08308-f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8"/>
          <a:stretch/>
        </p:blipFill>
        <p:spPr bwMode="auto">
          <a:xfrm>
            <a:off x="5937663" y="2443307"/>
            <a:ext cx="5064416" cy="32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nature08308-f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5"/>
          <a:stretch/>
        </p:blipFill>
        <p:spPr bwMode="auto">
          <a:xfrm>
            <a:off x="540738" y="2420242"/>
            <a:ext cx="5064416" cy="31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8" y="2551813"/>
            <a:ext cx="10935984" cy="40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62" y="0"/>
            <a:ext cx="7022276" cy="23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Inhomogeneity</a:t>
            </a:r>
            <a:endParaRPr lang="en-US" dirty="0"/>
          </a:p>
        </p:txBody>
      </p:sp>
      <p:pic>
        <p:nvPicPr>
          <p:cNvPr id="4106" name="Picture 10" descr="https://media.nature.com/lw926/nature-assets/nphys/journal/v7/n12/images/nphys2108-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1" y="1690688"/>
            <a:ext cx="10911078" cy="43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of Surface States</a:t>
            </a:r>
            <a:endParaRPr lang="en-US" dirty="0"/>
          </a:p>
        </p:txBody>
      </p:sp>
      <p:pic>
        <p:nvPicPr>
          <p:cNvPr id="5122" name="Picture 2" descr="Fig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74" y="1690688"/>
            <a:ext cx="7916652" cy="46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34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STM Bi0.92Sb0.08 (111) Surface</vt:lpstr>
      <vt:lpstr>dI/dV map – QPI pattern</vt:lpstr>
      <vt:lpstr>JDOS and SSP</vt:lpstr>
      <vt:lpstr>Spin Selection Probability Γ-M</vt:lpstr>
      <vt:lpstr>Dispersion – ARPES and FT-STS</vt:lpstr>
      <vt:lpstr>PowerPoint Presentation</vt:lpstr>
      <vt:lpstr>Charge Inhomogeneity</vt:lpstr>
      <vt:lpstr>Scattering of Surface States</vt:lpstr>
      <vt:lpstr>Spatial fluctuations of momentum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STM – 3D TI</dc:title>
  <dc:creator>Abhay</dc:creator>
  <cp:lastModifiedBy>Abhay</cp:lastModifiedBy>
  <cp:revision>14</cp:revision>
  <dcterms:created xsi:type="dcterms:W3CDTF">2019-06-16T07:38:21Z</dcterms:created>
  <dcterms:modified xsi:type="dcterms:W3CDTF">2019-06-18T04:46:49Z</dcterms:modified>
</cp:coreProperties>
</file>