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5" r:id="rId5"/>
    <p:sldId id="262" r:id="rId6"/>
    <p:sldId id="274" r:id="rId7"/>
    <p:sldId id="259" r:id="rId8"/>
    <p:sldId id="260" r:id="rId9"/>
    <p:sldId id="263" r:id="rId10"/>
    <p:sldId id="276" r:id="rId11"/>
    <p:sldId id="301" r:id="rId12"/>
    <p:sldId id="278" r:id="rId13"/>
    <p:sldId id="264" r:id="rId14"/>
    <p:sldId id="281" r:id="rId15"/>
    <p:sldId id="265" r:id="rId16"/>
    <p:sldId id="283" r:id="rId17"/>
    <p:sldId id="296" r:id="rId18"/>
    <p:sldId id="286" r:id="rId19"/>
    <p:sldId id="287" r:id="rId20"/>
    <p:sldId id="285" r:id="rId21"/>
    <p:sldId id="282" r:id="rId22"/>
    <p:sldId id="266" r:id="rId23"/>
    <p:sldId id="288" r:id="rId24"/>
    <p:sldId id="289" r:id="rId25"/>
    <p:sldId id="268" r:id="rId26"/>
    <p:sldId id="295" r:id="rId27"/>
    <p:sldId id="294" r:id="rId28"/>
    <p:sldId id="299" r:id="rId29"/>
    <p:sldId id="300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6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91" autoAdjust="0"/>
  </p:normalViewPr>
  <p:slideViewPr>
    <p:cSldViewPr snapToGrid="0" showGuides="1">
      <p:cViewPr varScale="1">
        <p:scale>
          <a:sx n="65" d="100"/>
          <a:sy n="65" d="100"/>
        </p:scale>
        <p:origin x="652" y="40"/>
      </p:cViewPr>
      <p:guideLst>
        <p:guide orient="horz" pos="3960"/>
        <p:guide pos="6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5CDA-FA33-4B1E-BA7D-21F92EFC3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CC3E1-269A-424F-B90A-BB68C6011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D64E1-F521-4CED-ADF9-72B6C7C7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09D23-26FF-4737-8E57-F6C3DF9D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9F272-C690-4024-A42A-B3AEA57F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6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4D4E-6E9C-4E90-AFE3-A9ADAA79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E03EE-8088-4F91-A827-9CEDD6124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A557E-75EF-4D03-83CD-88126956B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0D4C-B247-4EED-B623-04D77CEB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EE313-0D76-409A-A266-9D21324B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1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FAF8B-E683-4BF0-9EFE-1F9DE00B8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0B8C4-6BCE-43C4-8F5C-AB37ABC91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9D3CE-CCBC-49A9-BEA1-FB072E2B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EC4D0-F9DA-4D9B-9F6A-C1BDE7AC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B0912-5AF7-433C-AEA9-44241FCC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8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F5020-63BB-4569-A729-A6DFDE6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8CE6-3D26-4A24-B4E2-8F7773780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DBE20-ED88-4C28-9C1F-51FB8ACA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5253-6868-46F1-BF5A-E0F98060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E4F97-4A7B-4A0E-B03A-C54DEFE9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2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DBF6C-D5B8-4CDD-9422-54DF636D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F81C4-5A8B-447D-9F2B-B03F52693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54F17-A16C-4354-8147-84553EAA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8BD1B-9A6D-4032-A623-DA882A9C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FE197-0DC0-4EFF-B55E-ADF901F3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E95F-A3B1-4ED7-A188-C87F4E97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F58BA-AD9E-41D2-8243-1ABA505B9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547B1-CCF4-4057-AFAC-50A7EB1C3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D3079-9863-412C-A180-4BE468BD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DAC1B-8FB3-40BA-BA4C-BCC927EF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5218-3066-41D9-BFC3-92F0C54C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FD36-F14C-4ADC-AED4-CF58A01F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07074-CE62-46CD-948D-CDFBB2F5C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3F505-91B2-4A90-B885-ECACE7C85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726CA4-7D08-4DBD-BE73-00507D346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3F1EB-9E0F-4120-B956-25CBFD117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7B816-4799-463D-B714-B7791AB5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24FD4-7521-4678-A6A5-2CF2ED5D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7D28EB-647D-46DB-84C5-D95823AC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8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9944-2560-4203-A5AE-854EF530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61A97-9EE2-4B28-AB25-13610D9A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FF26-9B87-455D-9891-E54326F7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8218F-790E-47A2-89D9-C43429D8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9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9A2C2-D7DD-43BB-BF56-8FF522FC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C83B2-6E51-4329-85AE-08FA24EA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65A8E-43B3-4B90-846E-557782B4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9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88F9-BD4E-484C-93B0-64893B8F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1B26-597A-44E4-B015-02E702B34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DE83A-31E1-4918-A9F4-0C975BFE3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56EC9-C8B5-4E67-88E9-90056433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6C494-F047-41DC-A07C-C18FC398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C55BD-DC78-4A37-A7FA-24F46DAF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5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C519-E045-4D27-87EC-82A530AC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19733-E122-4D6C-B97E-7ABA8FD0E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EC48A-DE06-4CD9-BAB5-A6B9784C5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2617D-91A4-4574-B8B5-E6389742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4945D-63E1-4023-90DA-D899B960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DDBB3-5D84-4725-864A-79E328FF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285A4-BB7F-4BD1-A21D-D7D90150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4AB8-B30E-4E1A-9CD9-B6E8CBDEE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D4D7B-8A6D-4B90-96BA-A39830D3D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4DC9-03ED-476C-BA37-19853F633DAF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0B25B-2681-4443-8D4C-3F1126AFB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AEF3E-9BD7-4041-8307-028BBA27A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796E-C71F-4F9D-850F-8E52821AD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660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86.png"/><Relationship Id="rId21" Type="http://schemas.openxmlformats.org/officeDocument/2006/relationships/image" Target="../media/image104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2.png"/><Relationship Id="rId18" Type="http://schemas.openxmlformats.org/officeDocument/2006/relationships/image" Target="../media/image130.png"/><Relationship Id="rId3" Type="http://schemas.openxmlformats.org/officeDocument/2006/relationships/image" Target="../media/image116.png"/><Relationship Id="rId7" Type="http://schemas.openxmlformats.org/officeDocument/2006/relationships/image" Target="../media/image168.png"/><Relationship Id="rId12" Type="http://schemas.openxmlformats.org/officeDocument/2006/relationships/image" Target="../media/image125.png"/><Relationship Id="rId17" Type="http://schemas.openxmlformats.org/officeDocument/2006/relationships/image" Target="../media/image2010.png"/><Relationship Id="rId2" Type="http://schemas.openxmlformats.org/officeDocument/2006/relationships/image" Target="../media/image115.png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74.png"/><Relationship Id="rId10" Type="http://schemas.openxmlformats.org/officeDocument/2006/relationships/image" Target="../media/image171.png"/><Relationship Id="rId19" Type="http://schemas.openxmlformats.org/officeDocument/2006/relationships/image" Target="../media/image119.png"/><Relationship Id="rId4" Type="http://schemas.openxmlformats.org/officeDocument/2006/relationships/image" Target="../media/image117.png"/><Relationship Id="rId9" Type="http://schemas.openxmlformats.org/officeDocument/2006/relationships/image" Target="../media/image170.png"/><Relationship Id="rId14" Type="http://schemas.openxmlformats.org/officeDocument/2006/relationships/image" Target="../media/image1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1.png"/><Relationship Id="rId18" Type="http://schemas.openxmlformats.org/officeDocument/2006/relationships/image" Target="../media/image130.png"/><Relationship Id="rId3" Type="http://schemas.openxmlformats.org/officeDocument/2006/relationships/image" Target="../media/image133.png"/><Relationship Id="rId7" Type="http://schemas.openxmlformats.org/officeDocument/2006/relationships/image" Target="../media/image177.png"/><Relationship Id="rId12" Type="http://schemas.openxmlformats.org/officeDocument/2006/relationships/image" Target="../media/image142.png"/><Relationship Id="rId17" Type="http://schemas.openxmlformats.org/officeDocument/2006/relationships/image" Target="../media/image2010.png"/><Relationship Id="rId2" Type="http://schemas.openxmlformats.org/officeDocument/2006/relationships/image" Target="../media/image132.png"/><Relationship Id="rId16" Type="http://schemas.openxmlformats.org/officeDocument/2006/relationships/image" Target="../media/image18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41.png"/><Relationship Id="rId5" Type="http://schemas.openxmlformats.org/officeDocument/2006/relationships/image" Target="../media/image120.png"/><Relationship Id="rId15" Type="http://schemas.openxmlformats.org/officeDocument/2006/relationships/image" Target="../media/image183.png"/><Relationship Id="rId10" Type="http://schemas.openxmlformats.org/officeDocument/2006/relationships/image" Target="../media/image180.png"/><Relationship Id="rId4" Type="http://schemas.openxmlformats.org/officeDocument/2006/relationships/image" Target="../media/image134.png"/><Relationship Id="rId9" Type="http://schemas.openxmlformats.org/officeDocument/2006/relationships/image" Target="../media/image179.png"/><Relationship Id="rId14" Type="http://schemas.openxmlformats.org/officeDocument/2006/relationships/image" Target="../media/image1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0.png"/><Relationship Id="rId18" Type="http://schemas.openxmlformats.org/officeDocument/2006/relationships/image" Target="../media/image130.png"/><Relationship Id="rId3" Type="http://schemas.openxmlformats.org/officeDocument/2006/relationships/image" Target="../media/image150.png"/><Relationship Id="rId21" Type="http://schemas.openxmlformats.org/officeDocument/2006/relationships/image" Target="../media/image196.png"/><Relationship Id="rId7" Type="http://schemas.openxmlformats.org/officeDocument/2006/relationships/image" Target="../media/image186.png"/><Relationship Id="rId12" Type="http://schemas.openxmlformats.org/officeDocument/2006/relationships/image" Target="../media/image159.png"/><Relationship Id="rId17" Type="http://schemas.openxmlformats.org/officeDocument/2006/relationships/image" Target="../media/image2010.png"/><Relationship Id="rId2" Type="http://schemas.openxmlformats.org/officeDocument/2006/relationships/image" Target="../media/image1490.png"/><Relationship Id="rId16" Type="http://schemas.openxmlformats.org/officeDocument/2006/relationships/image" Target="../media/image193.png"/><Relationship Id="rId20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58.png"/><Relationship Id="rId5" Type="http://schemas.openxmlformats.org/officeDocument/2006/relationships/image" Target="../media/image121.png"/><Relationship Id="rId15" Type="http://schemas.openxmlformats.org/officeDocument/2006/relationships/image" Target="../media/image192.png"/><Relationship Id="rId10" Type="http://schemas.openxmlformats.org/officeDocument/2006/relationships/image" Target="../media/image189.png"/><Relationship Id="rId19" Type="http://schemas.openxmlformats.org/officeDocument/2006/relationships/image" Target="../media/image194.png"/><Relationship Id="rId4" Type="http://schemas.openxmlformats.org/officeDocument/2006/relationships/image" Target="../media/image151.png"/><Relationship Id="rId9" Type="http://schemas.openxmlformats.org/officeDocument/2006/relationships/image" Target="../media/image188.png"/><Relationship Id="rId14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1780.png"/><Relationship Id="rId18" Type="http://schemas.openxmlformats.org/officeDocument/2006/relationships/image" Target="../media/image202.png"/><Relationship Id="rId26" Type="http://schemas.openxmlformats.org/officeDocument/2006/relationships/image" Target="../media/image1870.png"/><Relationship Id="rId3" Type="http://schemas.openxmlformats.org/officeDocument/2006/relationships/image" Target="../media/image1680.png"/><Relationship Id="rId21" Type="http://schemas.openxmlformats.org/officeDocument/2006/relationships/image" Target="../media/image1820.png"/><Relationship Id="rId7" Type="http://schemas.openxmlformats.org/officeDocument/2006/relationships/image" Target="../media/image198.png"/><Relationship Id="rId12" Type="http://schemas.openxmlformats.org/officeDocument/2006/relationships/image" Target="../media/image1770.png"/><Relationship Id="rId17" Type="http://schemas.openxmlformats.org/officeDocument/2006/relationships/image" Target="../media/image2010.png"/><Relationship Id="rId25" Type="http://schemas.openxmlformats.org/officeDocument/2006/relationships/image" Target="../media/image204.png"/><Relationship Id="rId2" Type="http://schemas.openxmlformats.org/officeDocument/2006/relationships/image" Target="../media/image1670.png"/><Relationship Id="rId20" Type="http://schemas.openxmlformats.org/officeDocument/2006/relationships/image" Target="../media/image1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1760.png"/><Relationship Id="rId24" Type="http://schemas.openxmlformats.org/officeDocument/2006/relationships/image" Target="../media/image1850.png"/><Relationship Id="rId5" Type="http://schemas.openxmlformats.org/officeDocument/2006/relationships/image" Target="../media/image1700.png"/><Relationship Id="rId23" Type="http://schemas.openxmlformats.org/officeDocument/2006/relationships/image" Target="../media/image1840.png"/><Relationship Id="rId10" Type="http://schemas.openxmlformats.org/officeDocument/2006/relationships/image" Target="../media/image201.png"/><Relationship Id="rId19" Type="http://schemas.openxmlformats.org/officeDocument/2006/relationships/image" Target="../media/image203.png"/><Relationship Id="rId4" Type="http://schemas.openxmlformats.org/officeDocument/2006/relationships/image" Target="../media/image1690.png"/><Relationship Id="rId9" Type="http://schemas.openxmlformats.org/officeDocument/2006/relationships/image" Target="../media/image200.png"/><Relationship Id="rId22" Type="http://schemas.openxmlformats.org/officeDocument/2006/relationships/image" Target="../media/image18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0.png"/><Relationship Id="rId13" Type="http://schemas.openxmlformats.org/officeDocument/2006/relationships/image" Target="../media/image1990.png"/><Relationship Id="rId18" Type="http://schemas.openxmlformats.org/officeDocument/2006/relationships/image" Target="../media/image2030.png"/><Relationship Id="rId26" Type="http://schemas.openxmlformats.org/officeDocument/2006/relationships/image" Target="../media/image211.png"/><Relationship Id="rId3" Type="http://schemas.openxmlformats.org/officeDocument/2006/relationships/image" Target="../media/image1890.png"/><Relationship Id="rId21" Type="http://schemas.openxmlformats.org/officeDocument/2006/relationships/image" Target="../media/image206.png"/><Relationship Id="rId7" Type="http://schemas.openxmlformats.org/officeDocument/2006/relationships/image" Target="../media/image1930.png"/><Relationship Id="rId12" Type="http://schemas.openxmlformats.org/officeDocument/2006/relationships/image" Target="../media/image1980.png"/><Relationship Id="rId17" Type="http://schemas.openxmlformats.org/officeDocument/2006/relationships/image" Target="../media/image2010.png"/><Relationship Id="rId25" Type="http://schemas.openxmlformats.org/officeDocument/2006/relationships/image" Target="../media/image210.png"/><Relationship Id="rId2" Type="http://schemas.openxmlformats.org/officeDocument/2006/relationships/image" Target="../media/image1880.png"/><Relationship Id="rId16" Type="http://schemas.openxmlformats.org/officeDocument/2006/relationships/image" Target="../media/image2020.png"/><Relationship Id="rId20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0.png"/><Relationship Id="rId11" Type="http://schemas.openxmlformats.org/officeDocument/2006/relationships/image" Target="../media/image1970.png"/><Relationship Id="rId24" Type="http://schemas.openxmlformats.org/officeDocument/2006/relationships/image" Target="../media/image209.png"/><Relationship Id="rId5" Type="http://schemas.openxmlformats.org/officeDocument/2006/relationships/image" Target="../media/image1910.png"/><Relationship Id="rId15" Type="http://schemas.openxmlformats.org/officeDocument/2006/relationships/image" Target="../media/image2011.png"/><Relationship Id="rId23" Type="http://schemas.openxmlformats.org/officeDocument/2006/relationships/image" Target="../media/image208.png"/><Relationship Id="rId28" Type="http://schemas.openxmlformats.org/officeDocument/2006/relationships/image" Target="../media/image213.png"/><Relationship Id="rId10" Type="http://schemas.openxmlformats.org/officeDocument/2006/relationships/image" Target="../media/image1960.png"/><Relationship Id="rId19" Type="http://schemas.openxmlformats.org/officeDocument/2006/relationships/image" Target="../media/image2040.png"/><Relationship Id="rId4" Type="http://schemas.openxmlformats.org/officeDocument/2006/relationships/image" Target="../media/image1900.png"/><Relationship Id="rId9" Type="http://schemas.openxmlformats.org/officeDocument/2006/relationships/image" Target="../media/image1950.png"/><Relationship Id="rId14" Type="http://schemas.openxmlformats.org/officeDocument/2006/relationships/image" Target="../media/image2000.png"/><Relationship Id="rId22" Type="http://schemas.openxmlformats.org/officeDocument/2006/relationships/image" Target="../media/image207.png"/><Relationship Id="rId27" Type="http://schemas.openxmlformats.org/officeDocument/2006/relationships/image" Target="../media/image2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16.png"/><Relationship Id="rId21" Type="http://schemas.openxmlformats.org/officeDocument/2006/relationships/image" Target="../media/image234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0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10" Type="http://schemas.openxmlformats.org/officeDocument/2006/relationships/image" Target="../media/image250.png"/><Relationship Id="rId4" Type="http://schemas.openxmlformats.org/officeDocument/2006/relationships/image" Target="../media/image245.png"/><Relationship Id="rId9" Type="http://schemas.openxmlformats.org/officeDocument/2006/relationships/image" Target="../media/image2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7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9.png"/><Relationship Id="rId9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0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30.png"/><Relationship Id="rId5" Type="http://schemas.openxmlformats.org/officeDocument/2006/relationships/image" Target="../media/image2720.png"/><Relationship Id="rId4" Type="http://schemas.openxmlformats.org/officeDocument/2006/relationships/image" Target="../media/image2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0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10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A3B1-D06C-4C80-9947-2FA8F2397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24000" y="389932"/>
            <a:ext cx="1419225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Neuro-RAM Unit in </a:t>
            </a:r>
            <a:br>
              <a:rPr lang="en-US" b="1" dirty="0"/>
            </a:br>
            <a:r>
              <a:rPr lang="en-US" b="1" dirty="0"/>
              <a:t>Spiking Neural Networks </a:t>
            </a:r>
            <a:br>
              <a:rPr lang="en-US" b="1" dirty="0"/>
            </a:br>
            <a:r>
              <a:rPr lang="en-US" b="1" dirty="0"/>
              <a:t>with Applications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96EFB-4B0B-4735-AF61-EBCDC4A63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720" y="308114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Nancy Lynch, Cameron </a:t>
            </a:r>
            <a:r>
              <a:rPr lang="en-US" sz="3200" dirty="0" err="1"/>
              <a:t>Musco</a:t>
            </a:r>
            <a:r>
              <a:rPr lang="en-US" sz="3200" dirty="0"/>
              <a:t> and </a:t>
            </a:r>
            <a:r>
              <a:rPr lang="en-US" sz="3200" i="1" dirty="0"/>
              <a:t>Merav Parter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F3229-4836-494F-8918-84A81989F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30" y="3679295"/>
            <a:ext cx="4923204" cy="2722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4F325A-0F2E-4235-B548-B5F96B097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49" y="3800474"/>
            <a:ext cx="771525" cy="771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A59D6-2B2E-4DB4-A5C1-35C1E671D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911" y="5481636"/>
            <a:ext cx="771525" cy="771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9F1755-EC86-4D1E-9229-548D1079E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82" y="3808082"/>
            <a:ext cx="771525" cy="771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1BD9C4-F6C8-40C8-A702-563DDD4A9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95" y="5354771"/>
            <a:ext cx="771525" cy="771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EBBA0F-B83B-4E0C-BFE2-ADD64EA36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15" y="3709132"/>
            <a:ext cx="7715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6CDC-6307-4069-9DB1-C2DD4E2F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-98410"/>
            <a:ext cx="1110615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Similarity Testing -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4B1578-7ADB-4690-AC86-9774D0650F3D}"/>
                  </a:ext>
                </a:extLst>
              </p:cNvPr>
              <p:cNvSpPr/>
              <p:nvPr/>
            </p:nvSpPr>
            <p:spPr>
              <a:xfrm>
                <a:off x="5086350" y="2099538"/>
                <a:ext cx="3190875" cy="4095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000010001000100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4B1578-7ADB-4690-AC86-9774D0650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0" y="2099538"/>
                <a:ext cx="3190875" cy="4095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2CD1D-8749-4474-BDBA-1C3AB5FC058D}"/>
                  </a:ext>
                </a:extLst>
              </p:cNvPr>
              <p:cNvSpPr txBox="1"/>
              <p:nvPr/>
            </p:nvSpPr>
            <p:spPr>
              <a:xfrm>
                <a:off x="6388959" y="1292364"/>
                <a:ext cx="8335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2CD1D-8749-4474-BDBA-1C3AB5FC0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959" y="1292364"/>
                <a:ext cx="83356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B9380F-5017-40BF-B6D1-C561D58CD9A0}"/>
                  </a:ext>
                </a:extLst>
              </p:cNvPr>
              <p:cNvSpPr txBox="1"/>
              <p:nvPr/>
            </p:nvSpPr>
            <p:spPr>
              <a:xfrm>
                <a:off x="10351359" y="1372603"/>
                <a:ext cx="8454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B9380F-5017-40BF-B6D1-C561D58CD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359" y="1372603"/>
                <a:ext cx="84542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1344B2-0595-40E4-A90F-0D747DD84C99}"/>
                  </a:ext>
                </a:extLst>
              </p:cNvPr>
              <p:cNvSpPr/>
              <p:nvPr/>
            </p:nvSpPr>
            <p:spPr>
              <a:xfrm>
                <a:off x="8915400" y="2099538"/>
                <a:ext cx="3190875" cy="4095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001010101000010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1344B2-0595-40E4-A90F-0D747DD84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2099538"/>
                <a:ext cx="3190875" cy="409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DD03AEA-7ED4-457F-B3CE-637B3C5A138E}"/>
              </a:ext>
            </a:extLst>
          </p:cNvPr>
          <p:cNvSpPr/>
          <p:nvPr/>
        </p:nvSpPr>
        <p:spPr>
          <a:xfrm>
            <a:off x="6436584" y="3647037"/>
            <a:ext cx="353961" cy="3539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1C26924-E0D7-4ECF-927E-D26ED9FBCB12}"/>
              </a:ext>
            </a:extLst>
          </p:cNvPr>
          <p:cNvSpPr/>
          <p:nvPr/>
        </p:nvSpPr>
        <p:spPr>
          <a:xfrm>
            <a:off x="10543405" y="3637511"/>
            <a:ext cx="353961" cy="3539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61684C-24F1-4229-AC5C-1EC9551EA6DD}"/>
              </a:ext>
            </a:extLst>
          </p:cNvPr>
          <p:cNvSpPr/>
          <p:nvPr/>
        </p:nvSpPr>
        <p:spPr>
          <a:xfrm>
            <a:off x="8132814" y="4523336"/>
            <a:ext cx="353961" cy="3539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1889CD-D98B-4076-9637-79F931D7B0A6}"/>
              </a:ext>
            </a:extLst>
          </p:cNvPr>
          <p:cNvCxnSpPr>
            <a:cxnSpLocks/>
            <a:stCxn id="18" idx="5"/>
            <a:endCxn id="33" idx="2"/>
          </p:cNvCxnSpPr>
          <p:nvPr/>
        </p:nvCxnSpPr>
        <p:spPr>
          <a:xfrm>
            <a:off x="6738709" y="3949162"/>
            <a:ext cx="1394105" cy="7511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DC1955F-C293-4CC1-B1D1-8BF9892EAE4B}"/>
              </a:ext>
            </a:extLst>
          </p:cNvPr>
          <p:cNvCxnSpPr>
            <a:cxnSpLocks/>
            <a:stCxn id="32" idx="3"/>
            <a:endCxn id="33" idx="6"/>
          </p:cNvCxnSpPr>
          <p:nvPr/>
        </p:nvCxnSpPr>
        <p:spPr>
          <a:xfrm flipH="1">
            <a:off x="8486775" y="3939636"/>
            <a:ext cx="2108466" cy="7606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C01CE6-25F5-4EF4-B18D-771A70E5BD8E}"/>
                  </a:ext>
                </a:extLst>
              </p:cNvPr>
              <p:cNvSpPr txBox="1"/>
              <p:nvPr/>
            </p:nvSpPr>
            <p:spPr>
              <a:xfrm>
                <a:off x="5299111" y="3925041"/>
                <a:ext cx="14914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C01CE6-25F5-4EF4-B18D-771A70E5B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11" y="3925041"/>
                <a:ext cx="149143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0B9233-8BB3-4994-ABFD-CBC06FBC9555}"/>
                  </a:ext>
                </a:extLst>
              </p:cNvPr>
              <p:cNvSpPr txBox="1"/>
              <p:nvPr/>
            </p:nvSpPr>
            <p:spPr>
              <a:xfrm>
                <a:off x="5896387" y="1706190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0B9233-8BB3-4994-ABFD-CBC06FBC9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387" y="1706190"/>
                <a:ext cx="3611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AD3AC69-C7F1-4D3A-A32B-C2550B8DBC8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6076949" y="2507482"/>
            <a:ext cx="536616" cy="11395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7B56459-5F73-4FE8-A724-76BCAD03FF08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6613565" y="2498992"/>
            <a:ext cx="3268498" cy="11480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B5B9DF-FB6B-4927-B105-AFEB8CB777D1}"/>
                  </a:ext>
                </a:extLst>
              </p:cNvPr>
              <p:cNvSpPr txBox="1"/>
              <p:nvPr/>
            </p:nvSpPr>
            <p:spPr>
              <a:xfrm>
                <a:off x="9701498" y="1725676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AB5B9DF-FB6B-4927-B105-AFEB8CB77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498" y="1725676"/>
                <a:ext cx="36112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0CE3B3-8CF2-457C-87CF-2DFCD8CADF53}"/>
                  </a:ext>
                </a:extLst>
              </p:cNvPr>
              <p:cNvSpPr txBox="1"/>
              <p:nvPr/>
            </p:nvSpPr>
            <p:spPr>
              <a:xfrm>
                <a:off x="5923052" y="2981616"/>
                <a:ext cx="522515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0CE3B3-8CF2-457C-87CF-2DFCD8CAD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052" y="2981616"/>
                <a:ext cx="522515" cy="473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E05D97A-EBDA-4B71-A950-19AA371A0B0C}"/>
                  </a:ext>
                </a:extLst>
              </p:cNvPr>
              <p:cNvSpPr txBox="1"/>
              <p:nvPr/>
            </p:nvSpPr>
            <p:spPr>
              <a:xfrm>
                <a:off x="6757986" y="3043025"/>
                <a:ext cx="592455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E05D97A-EBDA-4B71-A950-19AA371A0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986" y="3043025"/>
                <a:ext cx="592455" cy="473591"/>
              </a:xfrm>
              <a:prstGeom prst="rect">
                <a:avLst/>
              </a:prstGeom>
              <a:blipFill>
                <a:blip r:embed="rId10"/>
                <a:stretch>
                  <a:fillRect r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0FC04BC-A8C3-4EB2-88B3-EA7B9A98DC2E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6076949" y="2521816"/>
            <a:ext cx="4518292" cy="11675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D8CF43-65BF-41CE-92B4-A398DD446FCF}"/>
                  </a:ext>
                </a:extLst>
              </p:cNvPr>
              <p:cNvSpPr txBox="1"/>
              <p:nvPr/>
            </p:nvSpPr>
            <p:spPr>
              <a:xfrm>
                <a:off x="8780500" y="2872080"/>
                <a:ext cx="751744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DD8CF43-65BF-41CE-92B4-A398DD446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500" y="2872080"/>
                <a:ext cx="751744" cy="4735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44FE92A-4A24-4A3C-92EA-DEEE77A65BF0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9882063" y="2521816"/>
            <a:ext cx="713178" cy="11675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62A181-2C74-4E2F-8E37-1CA5A7C9E7A4}"/>
                  </a:ext>
                </a:extLst>
              </p:cNvPr>
              <p:cNvSpPr txBox="1"/>
              <p:nvPr/>
            </p:nvSpPr>
            <p:spPr>
              <a:xfrm>
                <a:off x="6537061" y="4960132"/>
                <a:ext cx="3701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𝐴𝑁𝐷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62A181-2C74-4E2F-8E37-1CA5A7C9E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061" y="4960132"/>
                <a:ext cx="370159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73C3D-CAD7-4F10-80F4-C5586B92AC34}"/>
                  </a:ext>
                </a:extLst>
              </p:cNvPr>
              <p:cNvSpPr txBox="1"/>
              <p:nvPr/>
            </p:nvSpPr>
            <p:spPr>
              <a:xfrm>
                <a:off x="10087795" y="2555096"/>
                <a:ext cx="522515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73C3D-CAD7-4F10-80F4-C5586B92A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795" y="2555096"/>
                <a:ext cx="522515" cy="4735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5339746-A98C-4D19-BBC6-26574531FD83}"/>
                  </a:ext>
                </a:extLst>
              </p:cNvPr>
              <p:cNvSpPr txBox="1"/>
              <p:nvPr/>
            </p:nvSpPr>
            <p:spPr>
              <a:xfrm>
                <a:off x="7101797" y="431997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5339746-A98C-4D19-BBC6-26574531F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797" y="4319976"/>
                <a:ext cx="42351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6AB320B-C51D-4ED4-8CF5-4B7B033AC504}"/>
                  </a:ext>
                </a:extLst>
              </p:cNvPr>
              <p:cNvSpPr txBox="1"/>
              <p:nvPr/>
            </p:nvSpPr>
            <p:spPr>
              <a:xfrm>
                <a:off x="9344016" y="437693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6AB320B-C51D-4ED4-8CF5-4B7B033AC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016" y="4376932"/>
                <a:ext cx="42351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D7F35D1D-E850-497E-9548-476F427FDB2A}"/>
              </a:ext>
            </a:extLst>
          </p:cNvPr>
          <p:cNvSpPr txBox="1"/>
          <p:nvPr/>
        </p:nvSpPr>
        <p:spPr>
          <a:xfrm>
            <a:off x="54853" y="1407971"/>
            <a:ext cx="49270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Solution with two auxiliary </a:t>
            </a:r>
            <a:r>
              <a:rPr lang="en-US" sz="2800" i="1" dirty="0"/>
              <a:t>threshold</a:t>
            </a:r>
            <a:r>
              <a:rPr lang="en-US" sz="2800" dirty="0"/>
              <a:t> gates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biologically plausible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Not clear how to obtain</a:t>
            </a:r>
          </a:p>
          <a:p>
            <a:r>
              <a:rPr lang="en-US" sz="2800" i="1" dirty="0"/>
              <a:t>sublinear</a:t>
            </a:r>
            <a:r>
              <a:rPr lang="en-US" sz="2800" dirty="0"/>
              <a:t> size even with spiking neurons.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0E8A9C2-CC13-48FD-B6BF-B5E654159E78}"/>
                  </a:ext>
                </a:extLst>
              </p:cNvPr>
              <p:cNvSpPr txBox="1"/>
              <p:nvPr/>
            </p:nvSpPr>
            <p:spPr>
              <a:xfrm>
                <a:off x="10543405" y="3980151"/>
                <a:ext cx="14914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0E8A9C2-CC13-48FD-B6BF-B5E654159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405" y="3980151"/>
                <a:ext cx="149143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59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6CDC-6307-4069-9DB1-C2DD4E2F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8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Approximation Similarity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4B1578-7ADB-4690-AC86-9774D0650F3D}"/>
                  </a:ext>
                </a:extLst>
              </p:cNvPr>
              <p:cNvSpPr/>
              <p:nvPr/>
            </p:nvSpPr>
            <p:spPr>
              <a:xfrm>
                <a:off x="2293683" y="3013940"/>
                <a:ext cx="3190875" cy="4095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000010001000100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4B1578-7ADB-4690-AC86-9774D0650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83" y="3013940"/>
                <a:ext cx="3190875" cy="4095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2CD1D-8749-4474-BDBA-1C3AB5FC058D}"/>
                  </a:ext>
                </a:extLst>
              </p:cNvPr>
              <p:cNvSpPr txBox="1"/>
              <p:nvPr/>
            </p:nvSpPr>
            <p:spPr>
              <a:xfrm>
                <a:off x="3472339" y="2344806"/>
                <a:ext cx="8335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2CD1D-8749-4474-BDBA-1C3AB5FC0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39" y="2344806"/>
                <a:ext cx="83356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1344B2-0595-40E4-A90F-0D747DD84C99}"/>
                  </a:ext>
                </a:extLst>
              </p:cNvPr>
              <p:cNvSpPr/>
              <p:nvPr/>
            </p:nvSpPr>
            <p:spPr>
              <a:xfrm>
                <a:off x="6122733" y="3013940"/>
                <a:ext cx="3190875" cy="4095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001010101000010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1344B2-0595-40E4-A90F-0D747DD84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733" y="3013940"/>
                <a:ext cx="3190875" cy="409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B46FDD7C-654C-4913-B892-C1BEFFAE0192}"/>
              </a:ext>
            </a:extLst>
          </p:cNvPr>
          <p:cNvSpPr/>
          <p:nvPr/>
        </p:nvSpPr>
        <p:spPr>
          <a:xfrm>
            <a:off x="5429144" y="5906601"/>
            <a:ext cx="476250" cy="5143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1CD161-54AA-4437-AD40-A68C58162B8D}"/>
              </a:ext>
            </a:extLst>
          </p:cNvPr>
          <p:cNvSpPr/>
          <p:nvPr/>
        </p:nvSpPr>
        <p:spPr>
          <a:xfrm>
            <a:off x="3989132" y="3917380"/>
            <a:ext cx="3133725" cy="10477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19F0BB-98A2-4EB3-B8C3-814A7F37BC00}"/>
              </a:ext>
            </a:extLst>
          </p:cNvPr>
          <p:cNvSpPr txBox="1"/>
          <p:nvPr/>
        </p:nvSpPr>
        <p:spPr>
          <a:xfrm>
            <a:off x="7122857" y="3917380"/>
            <a:ext cx="17207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Auxiliary </a:t>
            </a:r>
          </a:p>
          <a:p>
            <a:r>
              <a:rPr lang="en-US" sz="3200" dirty="0"/>
              <a:t>Neurons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D03AEA-7ED4-457F-B3CE-637B3C5A138E}"/>
              </a:ext>
            </a:extLst>
          </p:cNvPr>
          <p:cNvSpPr/>
          <p:nvPr/>
        </p:nvSpPr>
        <p:spPr>
          <a:xfrm>
            <a:off x="4255223" y="4102028"/>
            <a:ext cx="353961" cy="35396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93F27E-6930-4252-85AF-21BE4C95ED57}"/>
              </a:ext>
            </a:extLst>
          </p:cNvPr>
          <p:cNvSpPr/>
          <p:nvPr/>
        </p:nvSpPr>
        <p:spPr>
          <a:xfrm>
            <a:off x="6231567" y="4437488"/>
            <a:ext cx="353961" cy="35396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1045DB-F053-4DFC-9A79-3A727684D1B7}"/>
              </a:ext>
            </a:extLst>
          </p:cNvPr>
          <p:cNvSpPr/>
          <p:nvPr/>
        </p:nvSpPr>
        <p:spPr>
          <a:xfrm>
            <a:off x="5620032" y="3987724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AF3FA5-CE1B-4165-B98B-D83EF34F9E98}"/>
              </a:ext>
            </a:extLst>
          </p:cNvPr>
          <p:cNvSpPr/>
          <p:nvPr/>
        </p:nvSpPr>
        <p:spPr>
          <a:xfrm>
            <a:off x="5075183" y="4431629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2A868B-2D21-430F-9019-16A99BC2E2D4}"/>
              </a:ext>
            </a:extLst>
          </p:cNvPr>
          <p:cNvSpPr/>
          <p:nvPr/>
        </p:nvSpPr>
        <p:spPr>
          <a:xfrm>
            <a:off x="4760646" y="4012479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B314A4-5DCB-46DB-B6C9-866ADBB53B3C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4432204" y="3540892"/>
            <a:ext cx="445887" cy="561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07BBD1-07C4-464B-A0F2-8F1C99BA5768}"/>
              </a:ext>
            </a:extLst>
          </p:cNvPr>
          <p:cNvCxnSpPr>
            <a:cxnSpLocks/>
            <a:endCxn id="20" idx="7"/>
          </p:cNvCxnSpPr>
          <p:nvPr/>
        </p:nvCxnSpPr>
        <p:spPr>
          <a:xfrm flipH="1">
            <a:off x="5922157" y="3540892"/>
            <a:ext cx="289434" cy="498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8EDD3A-21EA-4A26-A5E7-8095DD04CEA5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6408548" y="3550417"/>
            <a:ext cx="422168" cy="88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8A69D5-A890-434F-878C-ACBE149AB77C}"/>
              </a:ext>
            </a:extLst>
          </p:cNvPr>
          <p:cNvCxnSpPr>
            <a:cxnSpLocks/>
          </p:cNvCxnSpPr>
          <p:nvPr/>
        </p:nvCxnSpPr>
        <p:spPr>
          <a:xfrm>
            <a:off x="5973993" y="4287834"/>
            <a:ext cx="237598" cy="214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272D1C-DDC8-4514-9187-8D67B26CC027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5377308" y="4349671"/>
            <a:ext cx="316930" cy="133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59CD95-4CF8-4C81-8ED9-4AC4ED526B3A}"/>
              </a:ext>
            </a:extLst>
          </p:cNvPr>
          <p:cNvCxnSpPr>
            <a:cxnSpLocks/>
            <a:stCxn id="20" idx="2"/>
            <a:endCxn id="22" idx="6"/>
          </p:cNvCxnSpPr>
          <p:nvPr/>
        </p:nvCxnSpPr>
        <p:spPr>
          <a:xfrm flipH="1">
            <a:off x="5114607" y="4164705"/>
            <a:ext cx="505425" cy="24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C9C337-F3D6-45EC-9273-19766BA69215}"/>
              </a:ext>
            </a:extLst>
          </p:cNvPr>
          <p:cNvCxnSpPr>
            <a:cxnSpLocks/>
            <a:stCxn id="18" idx="5"/>
            <a:endCxn id="21" idx="2"/>
          </p:cNvCxnSpPr>
          <p:nvPr/>
        </p:nvCxnSpPr>
        <p:spPr>
          <a:xfrm>
            <a:off x="4557348" y="4404153"/>
            <a:ext cx="517835" cy="204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6F521A-7201-4D89-9B14-96BD16EB9ACE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300258" y="4785590"/>
            <a:ext cx="367011" cy="112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401CA7-0AF8-47AA-AF92-2F25C7957001}"/>
                  </a:ext>
                </a:extLst>
              </p:cNvPr>
              <p:cNvSpPr txBox="1"/>
              <p:nvPr/>
            </p:nvSpPr>
            <p:spPr>
              <a:xfrm>
                <a:off x="7301389" y="2315310"/>
                <a:ext cx="84542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401CA7-0AF8-47AA-AF92-2F25C7957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389" y="2315310"/>
                <a:ext cx="84542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892B7B-AF96-475B-8F36-CCCEE1AE6FC5}"/>
                  </a:ext>
                </a:extLst>
              </p:cNvPr>
              <p:cNvSpPr txBox="1"/>
              <p:nvPr/>
            </p:nvSpPr>
            <p:spPr>
              <a:xfrm>
                <a:off x="677227" y="1259602"/>
                <a:ext cx="99800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Distinguish between: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002060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𝐻𝑎𝑚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>
                  <a:solidFill>
                    <a:srgbClr val="002060"/>
                  </a:solidFill>
                </a:endParaRPr>
              </a:p>
              <a:p>
                <a:endParaRPr lang="en-US" sz="32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8892B7B-AF96-475B-8F36-CCCEE1AE6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7" y="1259602"/>
                <a:ext cx="9980084" cy="1077218"/>
              </a:xfrm>
              <a:prstGeom prst="rect">
                <a:avLst/>
              </a:prstGeom>
              <a:blipFill>
                <a:blip r:embed="rId6"/>
                <a:stretch>
                  <a:fillRect l="-1527"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F16615F-CA39-48A9-9A7A-47B2DDE3CD27}"/>
              </a:ext>
            </a:extLst>
          </p:cNvPr>
          <p:cNvSpPr txBox="1"/>
          <p:nvPr/>
        </p:nvSpPr>
        <p:spPr>
          <a:xfrm>
            <a:off x="261284" y="5701725"/>
            <a:ext cx="340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Goal: sublinear size</a:t>
            </a:r>
          </a:p>
        </p:txBody>
      </p:sp>
    </p:spTree>
    <p:extLst>
      <p:ext uri="{BB962C8B-B14F-4D97-AF65-F5344CB8AC3E}">
        <p14:creationId xmlns:p14="http://schemas.microsoft.com/office/powerpoint/2010/main" val="236191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5AC2922-03B2-4BD8-BCAD-5A6891B3FCAD}"/>
              </a:ext>
            </a:extLst>
          </p:cNvPr>
          <p:cNvSpPr/>
          <p:nvPr/>
        </p:nvSpPr>
        <p:spPr>
          <a:xfrm>
            <a:off x="7738851" y="3683722"/>
            <a:ext cx="4243599" cy="283621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36A1E8-AC30-4057-A198-9F4CDBCB724F}"/>
              </a:ext>
            </a:extLst>
          </p:cNvPr>
          <p:cNvSpPr/>
          <p:nvPr/>
        </p:nvSpPr>
        <p:spPr>
          <a:xfrm>
            <a:off x="91003" y="3683722"/>
            <a:ext cx="6945044" cy="2836216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86CDC-6307-4069-9DB1-C2DD4E2F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" y="-98447"/>
            <a:ext cx="1110615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Approximate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BA29498-C268-406D-8CF3-947B7C3B92C9}"/>
                  </a:ext>
                </a:extLst>
              </p:cNvPr>
              <p:cNvSpPr/>
              <p:nvPr/>
            </p:nvSpPr>
            <p:spPr>
              <a:xfrm>
                <a:off x="2486025" y="2528163"/>
                <a:ext cx="3190875" cy="4095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000010001000100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BA29498-C268-406D-8CF3-947B7C3B9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025" y="2528163"/>
                <a:ext cx="3190875" cy="4095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494F909-6137-41A0-822E-01C50020F851}"/>
                  </a:ext>
                </a:extLst>
              </p:cNvPr>
              <p:cNvSpPr txBox="1"/>
              <p:nvPr/>
            </p:nvSpPr>
            <p:spPr>
              <a:xfrm>
                <a:off x="7594587" y="1787182"/>
                <a:ext cx="8454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494F909-6137-41A0-822E-01C50020F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587" y="1787182"/>
                <a:ext cx="8454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A978E45-1F30-4CC2-93FC-007983F4649A}"/>
                  </a:ext>
                </a:extLst>
              </p:cNvPr>
              <p:cNvSpPr/>
              <p:nvPr/>
            </p:nvSpPr>
            <p:spPr>
              <a:xfrm>
                <a:off x="6315075" y="2528163"/>
                <a:ext cx="3190875" cy="4095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001010101000010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A978E45-1F30-4CC2-93FC-007983F46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075" y="2528163"/>
                <a:ext cx="3190875" cy="409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6FFBA55-E9EC-49CB-890F-24CE842C65BB}"/>
                  </a:ext>
                </a:extLst>
              </p:cNvPr>
              <p:cNvSpPr txBox="1"/>
              <p:nvPr/>
            </p:nvSpPr>
            <p:spPr>
              <a:xfrm>
                <a:off x="3836131" y="1813997"/>
                <a:ext cx="8335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6FFBA55-E9EC-49CB-890F-24CE842C6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131" y="1813997"/>
                <a:ext cx="83356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3A11AC-3F20-4C44-9EBB-BEDB16DDD84F}"/>
                  </a:ext>
                </a:extLst>
              </p:cNvPr>
              <p:cNvSpPr txBox="1"/>
              <p:nvPr/>
            </p:nvSpPr>
            <p:spPr>
              <a:xfrm>
                <a:off x="34630" y="1187548"/>
                <a:ext cx="99800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Distinguish between: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b="0" dirty="0">
                    <a:solidFill>
                      <a:srgbClr val="002060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𝐻𝑎𝑚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>
                  <a:solidFill>
                    <a:srgbClr val="002060"/>
                  </a:solidFill>
                </a:endParaRPr>
              </a:p>
              <a:p>
                <a:endParaRPr lang="en-US" sz="32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3A11AC-3F20-4C44-9EBB-BEDB16DDD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" y="1187548"/>
                <a:ext cx="9980084" cy="1077218"/>
              </a:xfrm>
              <a:prstGeom prst="rect">
                <a:avLst/>
              </a:prstGeom>
              <a:blipFill>
                <a:blip r:embed="rId6"/>
                <a:stretch>
                  <a:fillRect l="-1588"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1C8490-186C-456F-A125-3E12BB267FB9}"/>
              </a:ext>
            </a:extLst>
          </p:cNvPr>
          <p:cNvCxnSpPr>
            <a:cxnSpLocks/>
          </p:cNvCxnSpPr>
          <p:nvPr/>
        </p:nvCxnSpPr>
        <p:spPr>
          <a:xfrm flipV="1">
            <a:off x="3245643" y="2974348"/>
            <a:ext cx="173832" cy="428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62C703-2814-4FD0-B0E8-86BF0BA5CEAC}"/>
                  </a:ext>
                </a:extLst>
              </p:cNvPr>
              <p:cNvSpPr txBox="1"/>
              <p:nvPr/>
            </p:nvSpPr>
            <p:spPr>
              <a:xfrm>
                <a:off x="3258375" y="2143723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62C703-2814-4FD0-B0E8-86BF0BA5C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375" y="2143723"/>
                <a:ext cx="3611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944B02-9C7D-431C-BA0F-1D66CEA2C2D7}"/>
                  </a:ext>
                </a:extLst>
              </p:cNvPr>
              <p:cNvSpPr txBox="1"/>
              <p:nvPr/>
            </p:nvSpPr>
            <p:spPr>
              <a:xfrm>
                <a:off x="7131164" y="2113398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944B02-9C7D-431C-BA0F-1D66CEA2C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164" y="2113398"/>
                <a:ext cx="36112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ECE5BC-E501-4B99-B87A-82CD43E0FA7F}"/>
                  </a:ext>
                </a:extLst>
              </p:cNvPr>
              <p:cNvSpPr txBox="1"/>
              <p:nvPr/>
            </p:nvSpPr>
            <p:spPr>
              <a:xfrm>
                <a:off x="91003" y="3470963"/>
                <a:ext cx="11802591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Idea: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(I)  Select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func>
                  </m:oMath>
                </a14:m>
                <a:r>
                  <a:rPr lang="en-US" sz="3200" dirty="0"/>
                  <a:t> indices at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random</a:t>
                </a:r>
              </a:p>
              <a:p>
                <a:pPr>
                  <a:lnSpc>
                    <a:spcPct val="250000"/>
                  </a:lnSpc>
                </a:pPr>
                <a:r>
                  <a:rPr lang="en-US" sz="3200" dirty="0"/>
                  <a:t>(II) 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/>
                  <a:t>match in these indices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7ECE5BC-E501-4B99-B87A-82CD43E0F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3" y="3470963"/>
                <a:ext cx="11802591" cy="2800767"/>
              </a:xfrm>
              <a:prstGeom prst="rect">
                <a:avLst/>
              </a:prstGeom>
              <a:blipFill>
                <a:blip r:embed="rId9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9128005B-7D75-40AF-BEF7-622DB238A354}"/>
              </a:ext>
            </a:extLst>
          </p:cNvPr>
          <p:cNvSpPr txBox="1"/>
          <p:nvPr/>
        </p:nvSpPr>
        <p:spPr>
          <a:xfrm>
            <a:off x="7738851" y="3683722"/>
            <a:ext cx="3267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Implementation: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C70D946-959C-4677-B038-4EB0EC06968C}"/>
              </a:ext>
            </a:extLst>
          </p:cNvPr>
          <p:cNvSpPr/>
          <p:nvPr/>
        </p:nvSpPr>
        <p:spPr>
          <a:xfrm>
            <a:off x="7201502" y="4611701"/>
            <a:ext cx="358350" cy="302066"/>
          </a:xfrm>
          <a:prstGeom prst="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97421DF-B1A6-4C71-B512-CDF78B5CDE67}"/>
              </a:ext>
            </a:extLst>
          </p:cNvPr>
          <p:cNvSpPr/>
          <p:nvPr/>
        </p:nvSpPr>
        <p:spPr>
          <a:xfrm>
            <a:off x="9181233" y="4925823"/>
            <a:ext cx="238125" cy="2381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E6EA7FB-08C3-4900-A25F-A87FCCDE5864}"/>
              </a:ext>
            </a:extLst>
          </p:cNvPr>
          <p:cNvSpPr/>
          <p:nvPr/>
        </p:nvSpPr>
        <p:spPr>
          <a:xfrm rot="5400000">
            <a:off x="9944728" y="4597725"/>
            <a:ext cx="197227" cy="14860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63E3835-3E2E-4A5C-9026-13087A6E46B5}"/>
              </a:ext>
            </a:extLst>
          </p:cNvPr>
          <p:cNvSpPr/>
          <p:nvPr/>
        </p:nvSpPr>
        <p:spPr>
          <a:xfrm>
            <a:off x="9639300" y="4925823"/>
            <a:ext cx="238125" cy="2381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8361BBF-EC86-4860-9426-39F6DA0E635B}"/>
              </a:ext>
            </a:extLst>
          </p:cNvPr>
          <p:cNvSpPr/>
          <p:nvPr/>
        </p:nvSpPr>
        <p:spPr>
          <a:xfrm>
            <a:off x="10101262" y="4925823"/>
            <a:ext cx="238125" cy="2381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BA17501-FF59-4EF9-A568-9287B57A03D6}"/>
              </a:ext>
            </a:extLst>
          </p:cNvPr>
          <p:cNvSpPr/>
          <p:nvPr/>
        </p:nvSpPr>
        <p:spPr>
          <a:xfrm>
            <a:off x="10563224" y="4925823"/>
            <a:ext cx="238125" cy="23812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08715B-D526-4473-8ECC-9AFA46C1AEDA}"/>
                  </a:ext>
                </a:extLst>
              </p:cNvPr>
              <p:cNvSpPr txBox="1"/>
              <p:nvPr/>
            </p:nvSpPr>
            <p:spPr>
              <a:xfrm>
                <a:off x="8972350" y="5360768"/>
                <a:ext cx="24648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spiking neurons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08715B-D526-4473-8ECC-9AFA46C1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350" y="5360768"/>
                <a:ext cx="2464842" cy="400110"/>
              </a:xfrm>
              <a:prstGeom prst="rect">
                <a:avLst/>
              </a:prstGeom>
              <a:blipFill>
                <a:blip r:embed="rId10"/>
                <a:stretch>
                  <a:fillRect l="-123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2D38506-3B8B-4950-AE3A-8CED6A9DFDCD}"/>
              </a:ext>
            </a:extLst>
          </p:cNvPr>
          <p:cNvSpPr txBox="1"/>
          <p:nvPr/>
        </p:nvSpPr>
        <p:spPr>
          <a:xfrm>
            <a:off x="8262655" y="4390547"/>
            <a:ext cx="361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Encoding random index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C28B2-66F2-4876-894C-44789E4CEE76}"/>
              </a:ext>
            </a:extLst>
          </p:cNvPr>
          <p:cNvSpPr txBox="1"/>
          <p:nvPr/>
        </p:nvSpPr>
        <p:spPr>
          <a:xfrm>
            <a:off x="8146991" y="5783796"/>
            <a:ext cx="3735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Random access memory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7664B759-4E12-4809-8EE6-B9EFE2AFF458}"/>
              </a:ext>
            </a:extLst>
          </p:cNvPr>
          <p:cNvSpPr/>
          <p:nvPr/>
        </p:nvSpPr>
        <p:spPr>
          <a:xfrm>
            <a:off x="7176431" y="5707559"/>
            <a:ext cx="358350" cy="302066"/>
          </a:xfrm>
          <a:prstGeom prst="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C4CC56F-04E5-46AC-9248-D1A4DCD1158B}"/>
              </a:ext>
            </a:extLst>
          </p:cNvPr>
          <p:cNvCxnSpPr>
            <a:cxnSpLocks/>
          </p:cNvCxnSpPr>
          <p:nvPr/>
        </p:nvCxnSpPr>
        <p:spPr>
          <a:xfrm flipV="1">
            <a:off x="4079080" y="2974348"/>
            <a:ext cx="173832" cy="428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F0E596B-208D-4CE7-96BC-F52043DFC792}"/>
              </a:ext>
            </a:extLst>
          </p:cNvPr>
          <p:cNvCxnSpPr>
            <a:cxnSpLocks/>
          </p:cNvCxnSpPr>
          <p:nvPr/>
        </p:nvCxnSpPr>
        <p:spPr>
          <a:xfrm flipV="1">
            <a:off x="4825601" y="2989917"/>
            <a:ext cx="173832" cy="428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4228191-ADBF-429A-98EF-339B733962A9}"/>
              </a:ext>
            </a:extLst>
          </p:cNvPr>
          <p:cNvCxnSpPr>
            <a:cxnSpLocks/>
          </p:cNvCxnSpPr>
          <p:nvPr/>
        </p:nvCxnSpPr>
        <p:spPr>
          <a:xfrm flipV="1">
            <a:off x="7104791" y="2960071"/>
            <a:ext cx="173832" cy="428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2524D37-9F63-411A-990B-2481C97266BD}"/>
              </a:ext>
            </a:extLst>
          </p:cNvPr>
          <p:cNvCxnSpPr>
            <a:cxnSpLocks/>
          </p:cNvCxnSpPr>
          <p:nvPr/>
        </p:nvCxnSpPr>
        <p:spPr>
          <a:xfrm flipV="1">
            <a:off x="8687055" y="2949564"/>
            <a:ext cx="173832" cy="428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45EAA3-8A97-4E9C-A8FC-6E25FAECDBE7}"/>
              </a:ext>
            </a:extLst>
          </p:cNvPr>
          <p:cNvCxnSpPr>
            <a:cxnSpLocks/>
          </p:cNvCxnSpPr>
          <p:nvPr/>
        </p:nvCxnSpPr>
        <p:spPr>
          <a:xfrm flipV="1">
            <a:off x="7895923" y="2958592"/>
            <a:ext cx="173832" cy="428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00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84C5-C44A-46C1-A496-5A7444FB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470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Key Building Block: Neuro-RAM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815D2F-B129-4EC3-B34C-172FEEA88028}"/>
              </a:ext>
            </a:extLst>
          </p:cNvPr>
          <p:cNvSpPr/>
          <p:nvPr/>
        </p:nvSpPr>
        <p:spPr>
          <a:xfrm>
            <a:off x="7439024" y="2609850"/>
            <a:ext cx="3133725" cy="10477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881048-9762-4EF2-BEC8-2649DBF2C960}"/>
              </a:ext>
            </a:extLst>
          </p:cNvPr>
          <p:cNvSpPr/>
          <p:nvPr/>
        </p:nvSpPr>
        <p:spPr>
          <a:xfrm>
            <a:off x="9870187" y="1580497"/>
            <a:ext cx="1162050" cy="4959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3E193B-28FF-442C-8317-4D5502558AEA}"/>
                  </a:ext>
                </a:extLst>
              </p:cNvPr>
              <p:cNvSpPr txBox="1"/>
              <p:nvPr/>
            </p:nvSpPr>
            <p:spPr>
              <a:xfrm>
                <a:off x="8857317" y="4353879"/>
                <a:ext cx="6171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53E193B-28FF-442C-8317-4D5502558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317" y="4353879"/>
                <a:ext cx="617157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8DF75E-6517-4EE6-8FE0-287146B19F51}"/>
                  </a:ext>
                </a:extLst>
              </p:cNvPr>
              <p:cNvSpPr txBox="1"/>
              <p:nvPr/>
            </p:nvSpPr>
            <p:spPr>
              <a:xfrm>
                <a:off x="-82390" y="1338443"/>
                <a:ext cx="5540299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𝐼𝑁𝐷𝐸𝑋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8DF75E-6517-4EE6-8FE0-287146B19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390" y="1338443"/>
                <a:ext cx="5540299" cy="6269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342AC89-8565-4F92-B8E8-A8BC5A02C862}"/>
              </a:ext>
            </a:extLst>
          </p:cNvPr>
          <p:cNvSpPr txBox="1"/>
          <p:nvPr/>
        </p:nvSpPr>
        <p:spPr>
          <a:xfrm>
            <a:off x="10572749" y="2609850"/>
            <a:ext cx="17207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Auxiliary </a:t>
            </a:r>
          </a:p>
          <a:p>
            <a:r>
              <a:rPr lang="en-US" sz="3200" dirty="0"/>
              <a:t>Neurons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26EAAE7-42B1-46FF-B465-6B96E8FAD7ED}"/>
              </a:ext>
            </a:extLst>
          </p:cNvPr>
          <p:cNvSpPr/>
          <p:nvPr/>
        </p:nvSpPr>
        <p:spPr>
          <a:xfrm>
            <a:off x="8528577" y="4530842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5CD39B-B122-400B-8EAF-2B368A191E27}"/>
              </a:ext>
            </a:extLst>
          </p:cNvPr>
          <p:cNvSpPr/>
          <p:nvPr/>
        </p:nvSpPr>
        <p:spPr>
          <a:xfrm>
            <a:off x="6630483" y="1586139"/>
            <a:ext cx="2533494" cy="485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54D8B5-0A1E-48B5-B351-DCAA87C97463}"/>
                  </a:ext>
                </a:extLst>
              </p:cNvPr>
              <p:cNvSpPr txBox="1"/>
              <p:nvPr/>
            </p:nvSpPr>
            <p:spPr>
              <a:xfrm>
                <a:off x="6664878" y="843143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54D8B5-0A1E-48B5-B351-DCAA87C97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878" y="843143"/>
                <a:ext cx="64280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8597F534-F208-4AD3-808F-E4E06C5EBBCE}"/>
              </a:ext>
            </a:extLst>
          </p:cNvPr>
          <p:cNvSpPr/>
          <p:nvPr/>
        </p:nvSpPr>
        <p:spPr>
          <a:xfrm>
            <a:off x="6763381" y="1659089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9B6F77-DA59-4647-AA9C-02A649D176B0}"/>
              </a:ext>
            </a:extLst>
          </p:cNvPr>
          <p:cNvSpPr/>
          <p:nvPr/>
        </p:nvSpPr>
        <p:spPr>
          <a:xfrm>
            <a:off x="7357914" y="1659089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398FD0-BD23-4D74-BF5E-8D503D4A2E0A}"/>
              </a:ext>
            </a:extLst>
          </p:cNvPr>
          <p:cNvSpPr/>
          <p:nvPr/>
        </p:nvSpPr>
        <p:spPr>
          <a:xfrm>
            <a:off x="8031583" y="1651844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1056D9-0D99-41C4-BEDC-30BF0546F0E8}"/>
              </a:ext>
            </a:extLst>
          </p:cNvPr>
          <p:cNvSpPr/>
          <p:nvPr/>
        </p:nvSpPr>
        <p:spPr>
          <a:xfrm>
            <a:off x="8657627" y="1659089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D7A577-0BB3-4388-A486-6FF4B2CCECE2}"/>
                  </a:ext>
                </a:extLst>
              </p:cNvPr>
              <p:cNvSpPr txBox="1"/>
              <p:nvPr/>
            </p:nvSpPr>
            <p:spPr>
              <a:xfrm>
                <a:off x="6726658" y="16052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D7A577-0BB3-4388-A486-6FF4B2CCE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658" y="1605236"/>
                <a:ext cx="42351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2732FA-2E38-4D6D-AE52-38D9F25CF009}"/>
                  </a:ext>
                </a:extLst>
              </p:cNvPr>
              <p:cNvSpPr txBox="1"/>
              <p:nvPr/>
            </p:nvSpPr>
            <p:spPr>
              <a:xfrm>
                <a:off x="7307683" y="161476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2732FA-2E38-4D6D-AE52-38D9F25CF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683" y="1614761"/>
                <a:ext cx="4235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4A834E-A98A-49BC-B74F-6034882FA242}"/>
                  </a:ext>
                </a:extLst>
              </p:cNvPr>
              <p:cNvSpPr txBox="1"/>
              <p:nvPr/>
            </p:nvSpPr>
            <p:spPr>
              <a:xfrm>
                <a:off x="8006467" y="1605236"/>
                <a:ext cx="423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4A834E-A98A-49BC-B74F-6034882FA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467" y="1605236"/>
                <a:ext cx="42351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38AEA5-4775-4741-A3C0-B312A588E531}"/>
                  </a:ext>
                </a:extLst>
              </p:cNvPr>
              <p:cNvSpPr txBox="1"/>
              <p:nvPr/>
            </p:nvSpPr>
            <p:spPr>
              <a:xfrm>
                <a:off x="8641183" y="161476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38AEA5-4775-4741-A3C0-B312A588E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183" y="1614761"/>
                <a:ext cx="4235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F28645-FD14-47A7-959E-42E0373714F0}"/>
                  </a:ext>
                </a:extLst>
              </p:cNvPr>
              <p:cNvSpPr txBox="1"/>
              <p:nvPr/>
            </p:nvSpPr>
            <p:spPr>
              <a:xfrm>
                <a:off x="8490298" y="4476991"/>
                <a:ext cx="423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F28645-FD14-47A7-959E-42E037371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298" y="4476991"/>
                <a:ext cx="42351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2BC1F299-C5D9-41A7-A76B-E77C8D98E95D}"/>
              </a:ext>
            </a:extLst>
          </p:cNvPr>
          <p:cNvSpPr/>
          <p:nvPr/>
        </p:nvSpPr>
        <p:spPr>
          <a:xfrm>
            <a:off x="7705115" y="2794498"/>
            <a:ext cx="353961" cy="35396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1BFFFCB-8164-4317-B27A-230EC96B8BEA}"/>
              </a:ext>
            </a:extLst>
          </p:cNvPr>
          <p:cNvSpPr/>
          <p:nvPr/>
        </p:nvSpPr>
        <p:spPr>
          <a:xfrm>
            <a:off x="9681459" y="3129958"/>
            <a:ext cx="353961" cy="35396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D3313E1-3781-4318-90C2-7B2A30CB8F61}"/>
              </a:ext>
            </a:extLst>
          </p:cNvPr>
          <p:cNvSpPr/>
          <p:nvPr/>
        </p:nvSpPr>
        <p:spPr>
          <a:xfrm>
            <a:off x="9069924" y="2680194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B90A90B-EF08-4492-B7A9-D0513D7DED60}"/>
              </a:ext>
            </a:extLst>
          </p:cNvPr>
          <p:cNvSpPr/>
          <p:nvPr/>
        </p:nvSpPr>
        <p:spPr>
          <a:xfrm>
            <a:off x="8525075" y="3124099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4B40EB-E9F8-40EA-B60B-469ED577875B}"/>
              </a:ext>
            </a:extLst>
          </p:cNvPr>
          <p:cNvSpPr/>
          <p:nvPr/>
        </p:nvSpPr>
        <p:spPr>
          <a:xfrm>
            <a:off x="8210538" y="2704949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1E75D2-2F4D-4D8D-9623-8D4D58D6FB07}"/>
              </a:ext>
            </a:extLst>
          </p:cNvPr>
          <p:cNvCxnSpPr>
            <a:cxnSpLocks/>
          </p:cNvCxnSpPr>
          <p:nvPr/>
        </p:nvCxnSpPr>
        <p:spPr>
          <a:xfrm>
            <a:off x="9423885" y="2980304"/>
            <a:ext cx="237598" cy="214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9A60DA7-CE4E-48DA-8E43-5162E77C420B}"/>
              </a:ext>
            </a:extLst>
          </p:cNvPr>
          <p:cNvCxnSpPr>
            <a:cxnSpLocks/>
            <a:endCxn id="33" idx="7"/>
          </p:cNvCxnSpPr>
          <p:nvPr/>
        </p:nvCxnSpPr>
        <p:spPr>
          <a:xfrm flipH="1">
            <a:off x="8827200" y="3042141"/>
            <a:ext cx="316930" cy="133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F70D5F6-8517-46D8-AC4E-6F7173B1CC17}"/>
              </a:ext>
            </a:extLst>
          </p:cNvPr>
          <p:cNvCxnSpPr>
            <a:cxnSpLocks/>
            <a:stCxn id="32" idx="2"/>
            <a:endCxn id="34" idx="6"/>
          </p:cNvCxnSpPr>
          <p:nvPr/>
        </p:nvCxnSpPr>
        <p:spPr>
          <a:xfrm flipH="1">
            <a:off x="8564499" y="2857175"/>
            <a:ext cx="505425" cy="24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BE939DF-DD7D-4636-ACE9-DC03C15BC0D6}"/>
              </a:ext>
            </a:extLst>
          </p:cNvPr>
          <p:cNvCxnSpPr>
            <a:cxnSpLocks/>
            <a:stCxn id="30" idx="5"/>
            <a:endCxn id="33" idx="2"/>
          </p:cNvCxnSpPr>
          <p:nvPr/>
        </p:nvCxnSpPr>
        <p:spPr>
          <a:xfrm>
            <a:off x="8007240" y="3096623"/>
            <a:ext cx="517835" cy="204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C14D13D-253D-41EE-B883-9EFE6AD8E76B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8702055" y="3465209"/>
            <a:ext cx="1148956" cy="1011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BEA849-40F2-4CCF-BB16-3F5A21B4EA67}"/>
                  </a:ext>
                </a:extLst>
              </p:cNvPr>
              <p:cNvSpPr txBox="1"/>
              <p:nvPr/>
            </p:nvSpPr>
            <p:spPr>
              <a:xfrm>
                <a:off x="10141102" y="843143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BEA849-40F2-4CCF-BB16-3F5A21B4E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102" y="843143"/>
                <a:ext cx="642805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934501C-790B-4D60-B1F7-5A9D96C955D1}"/>
              </a:ext>
            </a:extLst>
          </p:cNvPr>
          <p:cNvSpPr/>
          <p:nvPr/>
        </p:nvSpPr>
        <p:spPr>
          <a:xfrm>
            <a:off x="9966068" y="1659089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ED869B-2F2F-47CB-AF83-89D52C92AD86}"/>
              </a:ext>
            </a:extLst>
          </p:cNvPr>
          <p:cNvSpPr/>
          <p:nvPr/>
        </p:nvSpPr>
        <p:spPr>
          <a:xfrm>
            <a:off x="10560601" y="1659089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96888A-AF50-46B9-8854-D341DC5A4FC5}"/>
                  </a:ext>
                </a:extLst>
              </p:cNvPr>
              <p:cNvSpPr txBox="1"/>
              <p:nvPr/>
            </p:nvSpPr>
            <p:spPr>
              <a:xfrm>
                <a:off x="9929345" y="16052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996888A-AF50-46B9-8854-D341DC5A4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45" y="1605236"/>
                <a:ext cx="42351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BF96FBD-A99C-4A09-BD08-C01FB16DE31A}"/>
                  </a:ext>
                </a:extLst>
              </p:cNvPr>
              <p:cNvSpPr txBox="1"/>
              <p:nvPr/>
            </p:nvSpPr>
            <p:spPr>
              <a:xfrm>
                <a:off x="10510370" y="161476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BF96FBD-A99C-4A09-BD08-C01FB16DE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370" y="1614761"/>
                <a:ext cx="4235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AB44712-D1F7-487F-893D-1BAF3F281D53}"/>
                  </a:ext>
                </a:extLst>
              </p:cNvPr>
              <p:cNvSpPr txBox="1"/>
              <p:nvPr/>
            </p:nvSpPr>
            <p:spPr>
              <a:xfrm>
                <a:off x="44889" y="2080174"/>
                <a:ext cx="617893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0" dirty="0"/>
                  <a:t>Input: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bit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vector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dirty="0">
                    <a:solidFill>
                      <a:srgbClr val="FF0000"/>
                    </a:solidFill>
                  </a:rPr>
                  <a:t>index</a:t>
                </a:r>
                <a:r>
                  <a:rPr lang="en-US" sz="3200" dirty="0"/>
                  <a:t> vector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US" sz="3200" b="1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AB44712-D1F7-487F-893D-1BAF3F28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" y="2080174"/>
                <a:ext cx="6178936" cy="1569660"/>
              </a:xfrm>
              <a:prstGeom prst="rect">
                <a:avLst/>
              </a:prstGeom>
              <a:blipFill>
                <a:blip r:embed="rId13"/>
                <a:stretch>
                  <a:fillRect l="-2465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10CB559-6B7F-4897-98E5-7E75FB551DDF}"/>
              </a:ext>
            </a:extLst>
          </p:cNvPr>
          <p:cNvCxnSpPr>
            <a:cxnSpLocks/>
            <a:stCxn id="22" idx="2"/>
            <a:endCxn id="30" idx="1"/>
          </p:cNvCxnSpPr>
          <p:nvPr/>
        </p:nvCxnSpPr>
        <p:spPr>
          <a:xfrm>
            <a:off x="6938415" y="2066901"/>
            <a:ext cx="818536" cy="779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0B65323-6B14-4A12-98D4-1E0E1B66D16B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7600396" y="1975107"/>
            <a:ext cx="787123" cy="72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9F8B34F-3473-4C6D-9A03-3EA91F3B4EC4}"/>
              </a:ext>
            </a:extLst>
          </p:cNvPr>
          <p:cNvCxnSpPr>
            <a:cxnSpLocks/>
            <a:stCxn id="24" idx="2"/>
            <a:endCxn id="30" idx="0"/>
          </p:cNvCxnSpPr>
          <p:nvPr/>
        </p:nvCxnSpPr>
        <p:spPr>
          <a:xfrm flipH="1">
            <a:off x="7882096" y="2066901"/>
            <a:ext cx="336128" cy="727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357362C-CEC4-44F6-A126-8966F23C7117}"/>
              </a:ext>
            </a:extLst>
          </p:cNvPr>
          <p:cNvCxnSpPr>
            <a:cxnSpLocks/>
            <a:stCxn id="25" idx="2"/>
            <a:endCxn id="32" idx="0"/>
          </p:cNvCxnSpPr>
          <p:nvPr/>
        </p:nvCxnSpPr>
        <p:spPr>
          <a:xfrm>
            <a:off x="8852940" y="2076426"/>
            <a:ext cx="393965" cy="60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9B8F71E-76F6-478F-A744-03E1835750D4}"/>
              </a:ext>
            </a:extLst>
          </p:cNvPr>
          <p:cNvCxnSpPr>
            <a:cxnSpLocks/>
            <a:stCxn id="56" idx="2"/>
            <a:endCxn id="31" idx="0"/>
          </p:cNvCxnSpPr>
          <p:nvPr/>
        </p:nvCxnSpPr>
        <p:spPr>
          <a:xfrm flipH="1">
            <a:off x="9858440" y="2066901"/>
            <a:ext cx="282662" cy="1063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E52EAF8-130E-417E-B4D6-9350224898BD}"/>
              </a:ext>
            </a:extLst>
          </p:cNvPr>
          <p:cNvCxnSpPr>
            <a:cxnSpLocks/>
            <a:stCxn id="33" idx="4"/>
            <a:endCxn id="29" idx="0"/>
          </p:cNvCxnSpPr>
          <p:nvPr/>
        </p:nvCxnSpPr>
        <p:spPr>
          <a:xfrm flipH="1">
            <a:off x="8702055" y="3478060"/>
            <a:ext cx="1" cy="998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22B1721-C622-4277-A6CC-FFDC8D7E0267}"/>
              </a:ext>
            </a:extLst>
          </p:cNvPr>
          <p:cNvSpPr txBox="1"/>
          <p:nvPr/>
        </p:nvSpPr>
        <p:spPr>
          <a:xfrm>
            <a:off x="-8746" y="4517978"/>
            <a:ext cx="8467770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The Neuro-RAM construction is </a:t>
            </a:r>
            <a:r>
              <a:rPr lang="en-US" sz="3200" dirty="0">
                <a:solidFill>
                  <a:srgbClr val="FF0000"/>
                </a:solidFill>
              </a:rPr>
              <a:t>deterministic</a:t>
            </a:r>
            <a:r>
              <a:rPr lang="en-US" sz="3200" dirty="0"/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But the module is used when Y is </a:t>
            </a:r>
            <a:r>
              <a:rPr lang="en-US" sz="3200" dirty="0">
                <a:solidFill>
                  <a:srgbClr val="FF0000"/>
                </a:solidFill>
              </a:rPr>
              <a:t>random</a:t>
            </a:r>
          </a:p>
        </p:txBody>
      </p:sp>
    </p:spTree>
    <p:extLst>
      <p:ext uri="{BB962C8B-B14F-4D97-AF65-F5344CB8AC3E}">
        <p14:creationId xmlns:p14="http://schemas.microsoft.com/office/powerpoint/2010/main" val="191415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9939" y="1624057"/>
            <a:ext cx="261821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1415074" y="3139693"/>
            <a:ext cx="142957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1385526" y="5338781"/>
            <a:ext cx="142957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5400000">
                <a:off x="8749753" y="3588853"/>
                <a:ext cx="9204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749753" y="3588853"/>
                <a:ext cx="920488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258849" y="2280410"/>
            <a:ext cx="0" cy="3680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475301" y="3224838"/>
            <a:ext cx="939543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8B14204-561C-450E-BC02-F45F7C9B44BD}"/>
              </a:ext>
            </a:extLst>
          </p:cNvPr>
          <p:cNvGrpSpPr/>
          <p:nvPr/>
        </p:nvGrpSpPr>
        <p:grpSpPr>
          <a:xfrm>
            <a:off x="3455853" y="2730245"/>
            <a:ext cx="1556941" cy="770517"/>
            <a:chOff x="3430000" y="1620032"/>
            <a:chExt cx="1556941" cy="770517"/>
          </a:xfrm>
        </p:grpSpPr>
        <p:sp>
          <p:nvSpPr>
            <p:cNvPr id="35" name="Rectangle 34"/>
            <p:cNvSpPr/>
            <p:nvPr/>
          </p:nvSpPr>
          <p:spPr>
            <a:xfrm>
              <a:off x="3430000" y="1620032"/>
              <a:ext cx="1542049" cy="7705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474347" y="1634259"/>
                  <a:ext cx="1512594" cy="7349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𝑁𝑅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347" y="1634259"/>
                  <a:ext cx="1512594" cy="73494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2418419" y="5322497"/>
            <a:ext cx="958850" cy="213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ight Brace 50"/>
          <p:cNvSpPr/>
          <p:nvPr/>
        </p:nvSpPr>
        <p:spPr>
          <a:xfrm>
            <a:off x="8013600" y="2670466"/>
            <a:ext cx="545340" cy="1133204"/>
          </a:xfrm>
          <a:custGeom>
            <a:avLst/>
            <a:gdLst>
              <a:gd name="connsiteX0" fmla="*/ 0 w 1870551"/>
              <a:gd name="connsiteY0" fmla="*/ 0 h 1933681"/>
              <a:gd name="connsiteX1" fmla="*/ 935276 w 1870551"/>
              <a:gd name="connsiteY1" fmla="*/ 155873 h 1933681"/>
              <a:gd name="connsiteX2" fmla="*/ 935276 w 1870551"/>
              <a:gd name="connsiteY2" fmla="*/ 693980 h 1933681"/>
              <a:gd name="connsiteX3" fmla="*/ 1870552 w 1870551"/>
              <a:gd name="connsiteY3" fmla="*/ 849853 h 1933681"/>
              <a:gd name="connsiteX4" fmla="*/ 935276 w 1870551"/>
              <a:gd name="connsiteY4" fmla="*/ 1005726 h 1933681"/>
              <a:gd name="connsiteX5" fmla="*/ 935276 w 1870551"/>
              <a:gd name="connsiteY5" fmla="*/ 1777808 h 1933681"/>
              <a:gd name="connsiteX6" fmla="*/ 0 w 1870551"/>
              <a:gd name="connsiteY6" fmla="*/ 1933681 h 1933681"/>
              <a:gd name="connsiteX7" fmla="*/ 0 w 1870551"/>
              <a:gd name="connsiteY7" fmla="*/ 0 h 1933681"/>
              <a:gd name="connsiteX0" fmla="*/ 0 w 1870551"/>
              <a:gd name="connsiteY0" fmla="*/ 0 h 1933681"/>
              <a:gd name="connsiteX1" fmla="*/ 935276 w 1870551"/>
              <a:gd name="connsiteY1" fmla="*/ 155873 h 1933681"/>
              <a:gd name="connsiteX2" fmla="*/ 935276 w 1870551"/>
              <a:gd name="connsiteY2" fmla="*/ 693980 h 1933681"/>
              <a:gd name="connsiteX3" fmla="*/ 1870552 w 1870551"/>
              <a:gd name="connsiteY3" fmla="*/ 849853 h 1933681"/>
              <a:gd name="connsiteX4" fmla="*/ 935276 w 1870551"/>
              <a:gd name="connsiteY4" fmla="*/ 1005726 h 1933681"/>
              <a:gd name="connsiteX5" fmla="*/ 935276 w 1870551"/>
              <a:gd name="connsiteY5" fmla="*/ 1777808 h 1933681"/>
              <a:gd name="connsiteX6" fmla="*/ 0 w 1870551"/>
              <a:gd name="connsiteY6" fmla="*/ 1933681 h 1933681"/>
              <a:gd name="connsiteX0" fmla="*/ 0 w 2019407"/>
              <a:gd name="connsiteY0" fmla="*/ 0 h 1933681"/>
              <a:gd name="connsiteX1" fmla="*/ 935276 w 2019407"/>
              <a:gd name="connsiteY1" fmla="*/ 155873 h 1933681"/>
              <a:gd name="connsiteX2" fmla="*/ 935276 w 2019407"/>
              <a:gd name="connsiteY2" fmla="*/ 693980 h 1933681"/>
              <a:gd name="connsiteX3" fmla="*/ 1870552 w 2019407"/>
              <a:gd name="connsiteY3" fmla="*/ 849853 h 1933681"/>
              <a:gd name="connsiteX4" fmla="*/ 935276 w 2019407"/>
              <a:gd name="connsiteY4" fmla="*/ 1005726 h 1933681"/>
              <a:gd name="connsiteX5" fmla="*/ 935276 w 2019407"/>
              <a:gd name="connsiteY5" fmla="*/ 1777808 h 1933681"/>
              <a:gd name="connsiteX6" fmla="*/ 0 w 2019407"/>
              <a:gd name="connsiteY6" fmla="*/ 1933681 h 1933681"/>
              <a:gd name="connsiteX7" fmla="*/ 0 w 2019407"/>
              <a:gd name="connsiteY7" fmla="*/ 0 h 1933681"/>
              <a:gd name="connsiteX0" fmla="*/ 0 w 2019407"/>
              <a:gd name="connsiteY0" fmla="*/ 0 h 1933681"/>
              <a:gd name="connsiteX1" fmla="*/ 935276 w 2019407"/>
              <a:gd name="connsiteY1" fmla="*/ 155873 h 1933681"/>
              <a:gd name="connsiteX2" fmla="*/ 935276 w 2019407"/>
              <a:gd name="connsiteY2" fmla="*/ 693980 h 1933681"/>
              <a:gd name="connsiteX3" fmla="*/ 2019407 w 2019407"/>
              <a:gd name="connsiteY3" fmla="*/ 849853 h 1933681"/>
              <a:gd name="connsiteX4" fmla="*/ 935276 w 2019407"/>
              <a:gd name="connsiteY4" fmla="*/ 1005726 h 1933681"/>
              <a:gd name="connsiteX5" fmla="*/ 935276 w 2019407"/>
              <a:gd name="connsiteY5" fmla="*/ 1777808 h 1933681"/>
              <a:gd name="connsiteX6" fmla="*/ 0 w 2019407"/>
              <a:gd name="connsiteY6" fmla="*/ 1933681 h 193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407" h="1933681" stroke="0" extrusionOk="0">
                <a:moveTo>
                  <a:pt x="0" y="0"/>
                </a:moveTo>
                <a:cubicBezTo>
                  <a:pt x="516539" y="0"/>
                  <a:pt x="935276" y="69787"/>
                  <a:pt x="935276" y="155873"/>
                </a:cubicBezTo>
                <a:lnTo>
                  <a:pt x="935276" y="693980"/>
                </a:lnTo>
                <a:cubicBezTo>
                  <a:pt x="935276" y="780066"/>
                  <a:pt x="1354013" y="849853"/>
                  <a:pt x="1870552" y="849853"/>
                </a:cubicBezTo>
                <a:cubicBezTo>
                  <a:pt x="1354013" y="849853"/>
                  <a:pt x="935276" y="919640"/>
                  <a:pt x="935276" y="1005726"/>
                </a:cubicBezTo>
                <a:lnTo>
                  <a:pt x="935276" y="1777808"/>
                </a:lnTo>
                <a:cubicBezTo>
                  <a:pt x="935276" y="1863894"/>
                  <a:pt x="516539" y="1933681"/>
                  <a:pt x="0" y="1933681"/>
                </a:cubicBezTo>
                <a:lnTo>
                  <a:pt x="0" y="0"/>
                </a:lnTo>
                <a:close/>
              </a:path>
              <a:path w="2019407" h="1933681" fill="none">
                <a:moveTo>
                  <a:pt x="0" y="0"/>
                </a:moveTo>
                <a:cubicBezTo>
                  <a:pt x="516539" y="0"/>
                  <a:pt x="935276" y="69787"/>
                  <a:pt x="935276" y="155873"/>
                </a:cubicBezTo>
                <a:lnTo>
                  <a:pt x="935276" y="693980"/>
                </a:lnTo>
                <a:cubicBezTo>
                  <a:pt x="935276" y="780066"/>
                  <a:pt x="1502868" y="849853"/>
                  <a:pt x="2019407" y="849853"/>
                </a:cubicBezTo>
                <a:cubicBezTo>
                  <a:pt x="1502868" y="849853"/>
                  <a:pt x="935276" y="919640"/>
                  <a:pt x="935276" y="1005726"/>
                </a:cubicBezTo>
                <a:lnTo>
                  <a:pt x="935276" y="1777808"/>
                </a:lnTo>
                <a:cubicBezTo>
                  <a:pt x="935276" y="1863894"/>
                  <a:pt x="516539" y="1933681"/>
                  <a:pt x="0" y="193368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681060" y="2781019"/>
            <a:ext cx="659714" cy="672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>
            <a:off x="9678416" y="2651211"/>
            <a:ext cx="810938" cy="3163114"/>
          </a:xfrm>
          <a:prstGeom prst="rightBrace">
            <a:avLst>
              <a:gd name="adj1" fmla="val 8333"/>
              <a:gd name="adj2" fmla="val 4987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0611555" y="3838448"/>
            <a:ext cx="659714" cy="672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599887" y="2807407"/>
                <a:ext cx="786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887" y="2807407"/>
                <a:ext cx="78680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0548007" y="3882217"/>
                <a:ext cx="7868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007" y="3882217"/>
                <a:ext cx="78680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5400000">
                <a:off x="1922945" y="4119505"/>
                <a:ext cx="920488" cy="923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922945" y="4119505"/>
                <a:ext cx="920488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D468DD1A-C39F-4A29-B889-FE8D0DD06342}"/>
              </a:ext>
            </a:extLst>
          </p:cNvPr>
          <p:cNvGrpSpPr/>
          <p:nvPr/>
        </p:nvGrpSpPr>
        <p:grpSpPr>
          <a:xfrm>
            <a:off x="6286210" y="2670466"/>
            <a:ext cx="1542049" cy="834702"/>
            <a:chOff x="3430000" y="1555847"/>
            <a:chExt cx="1542049" cy="83470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31220E-979C-4A63-B8D7-AC1623D97737}"/>
                </a:ext>
              </a:extLst>
            </p:cNvPr>
            <p:cNvSpPr/>
            <p:nvPr/>
          </p:nvSpPr>
          <p:spPr>
            <a:xfrm>
              <a:off x="3430000" y="1620032"/>
              <a:ext cx="1542049" cy="7705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AED9AF8-8AF9-460D-A03A-8BB8A2AD1A0E}"/>
                    </a:ext>
                  </a:extLst>
                </p:cNvPr>
                <p:cNvSpPr txBox="1"/>
                <p:nvPr/>
              </p:nvSpPr>
              <p:spPr>
                <a:xfrm>
                  <a:off x="3459455" y="1555847"/>
                  <a:ext cx="1512594" cy="7349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𝑁𝑅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AED9AF8-8AF9-460D-A03A-8BB8A2AD1A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455" y="1555847"/>
                  <a:ext cx="1512594" cy="73494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6D81A8-871F-4F5A-AD91-5CA4B26B75A1}"/>
                  </a:ext>
                </a:extLst>
              </p:cNvPr>
              <p:cNvSpPr txBox="1"/>
              <p:nvPr/>
            </p:nvSpPr>
            <p:spPr>
              <a:xfrm>
                <a:off x="1057528" y="3072566"/>
                <a:ext cx="751168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96D81A8-871F-4F5A-AD91-5CA4B26B7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28" y="3072566"/>
                <a:ext cx="75116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B0AACC55-E43C-4E65-AE1A-3188CFEC3D10}"/>
              </a:ext>
            </a:extLst>
          </p:cNvPr>
          <p:cNvGrpSpPr/>
          <p:nvPr/>
        </p:nvGrpSpPr>
        <p:grpSpPr>
          <a:xfrm>
            <a:off x="3465378" y="5061593"/>
            <a:ext cx="1543232" cy="791844"/>
            <a:chOff x="3430000" y="1598705"/>
            <a:chExt cx="1543232" cy="79184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8088E7-0789-496A-9879-F0F02F956052}"/>
                </a:ext>
              </a:extLst>
            </p:cNvPr>
            <p:cNvSpPr/>
            <p:nvPr/>
          </p:nvSpPr>
          <p:spPr>
            <a:xfrm>
              <a:off x="3430000" y="1620032"/>
              <a:ext cx="1542049" cy="7705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9CC86EE-D58B-49D3-AFB6-279A17C37B8E}"/>
                    </a:ext>
                  </a:extLst>
                </p:cNvPr>
                <p:cNvSpPr txBox="1"/>
                <p:nvPr/>
              </p:nvSpPr>
              <p:spPr>
                <a:xfrm>
                  <a:off x="3440055" y="1598705"/>
                  <a:ext cx="1533177" cy="7349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𝑁𝑅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69CC86EE-D58B-49D3-AFB6-279A17C37B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055" y="1598705"/>
                  <a:ext cx="1533177" cy="73494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D018671D-D44B-41E3-B3AA-FDD83A7BD8EB}"/>
              </a:ext>
            </a:extLst>
          </p:cNvPr>
          <p:cNvSpPr txBox="1"/>
          <p:nvPr/>
        </p:nvSpPr>
        <p:spPr>
          <a:xfrm>
            <a:off x="5953613" y="1624057"/>
            <a:ext cx="261821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2E269-98CE-451B-811B-749E74EBA342}"/>
              </a:ext>
            </a:extLst>
          </p:cNvPr>
          <p:cNvSpPr/>
          <p:nvPr/>
        </p:nvSpPr>
        <p:spPr>
          <a:xfrm>
            <a:off x="2444633" y="3187775"/>
            <a:ext cx="4681825" cy="1201571"/>
          </a:xfrm>
          <a:custGeom>
            <a:avLst/>
            <a:gdLst>
              <a:gd name="connsiteX0" fmla="*/ 0 w 4600575"/>
              <a:gd name="connsiteY0" fmla="*/ 0 h 930610"/>
              <a:gd name="connsiteX1" fmla="*/ 1028700 w 4600575"/>
              <a:gd name="connsiteY1" fmla="*/ 923925 h 930610"/>
              <a:gd name="connsiteX2" fmla="*/ 4600575 w 4600575"/>
              <a:gd name="connsiteY2" fmla="*/ 342900 h 930610"/>
              <a:gd name="connsiteX0" fmla="*/ 0 w 4544810"/>
              <a:gd name="connsiteY0" fmla="*/ 0 h 926886"/>
              <a:gd name="connsiteX1" fmla="*/ 1028700 w 4544810"/>
              <a:gd name="connsiteY1" fmla="*/ 923925 h 926886"/>
              <a:gd name="connsiteX2" fmla="*/ 4544810 w 4544810"/>
              <a:gd name="connsiteY2" fmla="*/ 247650 h 9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4810" h="926886">
                <a:moveTo>
                  <a:pt x="0" y="0"/>
                </a:moveTo>
                <a:cubicBezTo>
                  <a:pt x="130969" y="433387"/>
                  <a:pt x="271232" y="882650"/>
                  <a:pt x="1028700" y="923925"/>
                </a:cubicBezTo>
                <a:cubicBezTo>
                  <a:pt x="1786168" y="965200"/>
                  <a:pt x="3142253" y="566737"/>
                  <a:pt x="4544810" y="24765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0C7FE1-8D48-4249-B749-B458CA4F5D9A}"/>
              </a:ext>
            </a:extLst>
          </p:cNvPr>
          <p:cNvGrpSpPr/>
          <p:nvPr/>
        </p:nvGrpSpPr>
        <p:grpSpPr>
          <a:xfrm>
            <a:off x="6275349" y="5040269"/>
            <a:ext cx="1574395" cy="774056"/>
            <a:chOff x="3430000" y="1616493"/>
            <a:chExt cx="1574395" cy="77405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63E0499-8FE7-4D9A-8568-04792DCA2818}"/>
                </a:ext>
              </a:extLst>
            </p:cNvPr>
            <p:cNvSpPr/>
            <p:nvPr/>
          </p:nvSpPr>
          <p:spPr>
            <a:xfrm>
              <a:off x="3430000" y="1620032"/>
              <a:ext cx="1542049" cy="7705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69FC9F4-B305-472A-BF21-DCC5C9DF0C51}"/>
                    </a:ext>
                  </a:extLst>
                </p:cNvPr>
                <p:cNvSpPr txBox="1"/>
                <p:nvPr/>
              </p:nvSpPr>
              <p:spPr>
                <a:xfrm>
                  <a:off x="3459357" y="1616493"/>
                  <a:ext cx="1545038" cy="73494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𝑁𝑅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69FC9F4-B305-472A-BF21-DCC5C9DF0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357" y="1616493"/>
                  <a:ext cx="1545038" cy="7349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ight Brace 50">
            <a:extLst>
              <a:ext uri="{FF2B5EF4-FFF2-40B4-BE49-F238E27FC236}">
                <a16:creationId xmlns:a16="http://schemas.microsoft.com/office/drawing/2014/main" id="{692F8E7D-FB8B-4D5E-A809-EB01DA6DCC53}"/>
              </a:ext>
            </a:extLst>
          </p:cNvPr>
          <p:cNvSpPr/>
          <p:nvPr/>
        </p:nvSpPr>
        <p:spPr>
          <a:xfrm>
            <a:off x="8052233" y="4899805"/>
            <a:ext cx="545340" cy="1133204"/>
          </a:xfrm>
          <a:custGeom>
            <a:avLst/>
            <a:gdLst>
              <a:gd name="connsiteX0" fmla="*/ 0 w 1870551"/>
              <a:gd name="connsiteY0" fmla="*/ 0 h 1933681"/>
              <a:gd name="connsiteX1" fmla="*/ 935276 w 1870551"/>
              <a:gd name="connsiteY1" fmla="*/ 155873 h 1933681"/>
              <a:gd name="connsiteX2" fmla="*/ 935276 w 1870551"/>
              <a:gd name="connsiteY2" fmla="*/ 693980 h 1933681"/>
              <a:gd name="connsiteX3" fmla="*/ 1870552 w 1870551"/>
              <a:gd name="connsiteY3" fmla="*/ 849853 h 1933681"/>
              <a:gd name="connsiteX4" fmla="*/ 935276 w 1870551"/>
              <a:gd name="connsiteY4" fmla="*/ 1005726 h 1933681"/>
              <a:gd name="connsiteX5" fmla="*/ 935276 w 1870551"/>
              <a:gd name="connsiteY5" fmla="*/ 1777808 h 1933681"/>
              <a:gd name="connsiteX6" fmla="*/ 0 w 1870551"/>
              <a:gd name="connsiteY6" fmla="*/ 1933681 h 1933681"/>
              <a:gd name="connsiteX7" fmla="*/ 0 w 1870551"/>
              <a:gd name="connsiteY7" fmla="*/ 0 h 1933681"/>
              <a:gd name="connsiteX0" fmla="*/ 0 w 1870551"/>
              <a:gd name="connsiteY0" fmla="*/ 0 h 1933681"/>
              <a:gd name="connsiteX1" fmla="*/ 935276 w 1870551"/>
              <a:gd name="connsiteY1" fmla="*/ 155873 h 1933681"/>
              <a:gd name="connsiteX2" fmla="*/ 935276 w 1870551"/>
              <a:gd name="connsiteY2" fmla="*/ 693980 h 1933681"/>
              <a:gd name="connsiteX3" fmla="*/ 1870552 w 1870551"/>
              <a:gd name="connsiteY3" fmla="*/ 849853 h 1933681"/>
              <a:gd name="connsiteX4" fmla="*/ 935276 w 1870551"/>
              <a:gd name="connsiteY4" fmla="*/ 1005726 h 1933681"/>
              <a:gd name="connsiteX5" fmla="*/ 935276 w 1870551"/>
              <a:gd name="connsiteY5" fmla="*/ 1777808 h 1933681"/>
              <a:gd name="connsiteX6" fmla="*/ 0 w 1870551"/>
              <a:gd name="connsiteY6" fmla="*/ 1933681 h 1933681"/>
              <a:gd name="connsiteX0" fmla="*/ 0 w 2019407"/>
              <a:gd name="connsiteY0" fmla="*/ 0 h 1933681"/>
              <a:gd name="connsiteX1" fmla="*/ 935276 w 2019407"/>
              <a:gd name="connsiteY1" fmla="*/ 155873 h 1933681"/>
              <a:gd name="connsiteX2" fmla="*/ 935276 w 2019407"/>
              <a:gd name="connsiteY2" fmla="*/ 693980 h 1933681"/>
              <a:gd name="connsiteX3" fmla="*/ 1870552 w 2019407"/>
              <a:gd name="connsiteY3" fmla="*/ 849853 h 1933681"/>
              <a:gd name="connsiteX4" fmla="*/ 935276 w 2019407"/>
              <a:gd name="connsiteY4" fmla="*/ 1005726 h 1933681"/>
              <a:gd name="connsiteX5" fmla="*/ 935276 w 2019407"/>
              <a:gd name="connsiteY5" fmla="*/ 1777808 h 1933681"/>
              <a:gd name="connsiteX6" fmla="*/ 0 w 2019407"/>
              <a:gd name="connsiteY6" fmla="*/ 1933681 h 1933681"/>
              <a:gd name="connsiteX7" fmla="*/ 0 w 2019407"/>
              <a:gd name="connsiteY7" fmla="*/ 0 h 1933681"/>
              <a:gd name="connsiteX0" fmla="*/ 0 w 2019407"/>
              <a:gd name="connsiteY0" fmla="*/ 0 h 1933681"/>
              <a:gd name="connsiteX1" fmla="*/ 935276 w 2019407"/>
              <a:gd name="connsiteY1" fmla="*/ 155873 h 1933681"/>
              <a:gd name="connsiteX2" fmla="*/ 935276 w 2019407"/>
              <a:gd name="connsiteY2" fmla="*/ 693980 h 1933681"/>
              <a:gd name="connsiteX3" fmla="*/ 2019407 w 2019407"/>
              <a:gd name="connsiteY3" fmla="*/ 849853 h 1933681"/>
              <a:gd name="connsiteX4" fmla="*/ 935276 w 2019407"/>
              <a:gd name="connsiteY4" fmla="*/ 1005726 h 1933681"/>
              <a:gd name="connsiteX5" fmla="*/ 935276 w 2019407"/>
              <a:gd name="connsiteY5" fmla="*/ 1777808 h 1933681"/>
              <a:gd name="connsiteX6" fmla="*/ 0 w 2019407"/>
              <a:gd name="connsiteY6" fmla="*/ 1933681 h 193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9407" h="1933681" stroke="0" extrusionOk="0">
                <a:moveTo>
                  <a:pt x="0" y="0"/>
                </a:moveTo>
                <a:cubicBezTo>
                  <a:pt x="516539" y="0"/>
                  <a:pt x="935276" y="69787"/>
                  <a:pt x="935276" y="155873"/>
                </a:cubicBezTo>
                <a:lnTo>
                  <a:pt x="935276" y="693980"/>
                </a:lnTo>
                <a:cubicBezTo>
                  <a:pt x="935276" y="780066"/>
                  <a:pt x="1354013" y="849853"/>
                  <a:pt x="1870552" y="849853"/>
                </a:cubicBezTo>
                <a:cubicBezTo>
                  <a:pt x="1354013" y="849853"/>
                  <a:pt x="935276" y="919640"/>
                  <a:pt x="935276" y="1005726"/>
                </a:cubicBezTo>
                <a:lnTo>
                  <a:pt x="935276" y="1777808"/>
                </a:lnTo>
                <a:cubicBezTo>
                  <a:pt x="935276" y="1863894"/>
                  <a:pt x="516539" y="1933681"/>
                  <a:pt x="0" y="1933681"/>
                </a:cubicBezTo>
                <a:lnTo>
                  <a:pt x="0" y="0"/>
                </a:lnTo>
                <a:close/>
              </a:path>
              <a:path w="2019407" h="1933681" fill="none">
                <a:moveTo>
                  <a:pt x="0" y="0"/>
                </a:moveTo>
                <a:cubicBezTo>
                  <a:pt x="516539" y="0"/>
                  <a:pt x="935276" y="69787"/>
                  <a:pt x="935276" y="155873"/>
                </a:cubicBezTo>
                <a:lnTo>
                  <a:pt x="935276" y="693980"/>
                </a:lnTo>
                <a:cubicBezTo>
                  <a:pt x="935276" y="780066"/>
                  <a:pt x="1502868" y="849853"/>
                  <a:pt x="2019407" y="849853"/>
                </a:cubicBezTo>
                <a:cubicBezTo>
                  <a:pt x="1502868" y="849853"/>
                  <a:pt x="935276" y="919640"/>
                  <a:pt x="935276" y="1005726"/>
                </a:cubicBezTo>
                <a:lnTo>
                  <a:pt x="935276" y="1777808"/>
                </a:lnTo>
                <a:cubicBezTo>
                  <a:pt x="935276" y="1863894"/>
                  <a:pt x="516539" y="1933681"/>
                  <a:pt x="0" y="193368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C6C05F8-D96B-4FA9-96E4-6E3C8543A30C}"/>
              </a:ext>
            </a:extLst>
          </p:cNvPr>
          <p:cNvSpPr/>
          <p:nvPr/>
        </p:nvSpPr>
        <p:spPr>
          <a:xfrm>
            <a:off x="8709311" y="5071584"/>
            <a:ext cx="659714" cy="672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20D9AA-36AD-4534-BC00-751E332C010D}"/>
                  </a:ext>
                </a:extLst>
              </p:cNvPr>
              <p:cNvSpPr txBox="1"/>
              <p:nvPr/>
            </p:nvSpPr>
            <p:spPr>
              <a:xfrm>
                <a:off x="8758455" y="5090566"/>
                <a:ext cx="571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220D9AA-36AD-4534-BC00-751E332C0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8455" y="5090566"/>
                <a:ext cx="57109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9EFC911-AE7C-4DA0-9160-F199AFF97377}"/>
              </a:ext>
            </a:extLst>
          </p:cNvPr>
          <p:cNvSpPr/>
          <p:nvPr/>
        </p:nvSpPr>
        <p:spPr>
          <a:xfrm>
            <a:off x="2415735" y="5556051"/>
            <a:ext cx="4710723" cy="968271"/>
          </a:xfrm>
          <a:custGeom>
            <a:avLst/>
            <a:gdLst>
              <a:gd name="connsiteX0" fmla="*/ 0 w 4600575"/>
              <a:gd name="connsiteY0" fmla="*/ 0 h 930610"/>
              <a:gd name="connsiteX1" fmla="*/ 1028700 w 4600575"/>
              <a:gd name="connsiteY1" fmla="*/ 923925 h 930610"/>
              <a:gd name="connsiteX2" fmla="*/ 4600575 w 4600575"/>
              <a:gd name="connsiteY2" fmla="*/ 342900 h 930610"/>
              <a:gd name="connsiteX0" fmla="*/ 0 w 4544810"/>
              <a:gd name="connsiteY0" fmla="*/ 0 h 926886"/>
              <a:gd name="connsiteX1" fmla="*/ 1028700 w 4544810"/>
              <a:gd name="connsiteY1" fmla="*/ 923925 h 926886"/>
              <a:gd name="connsiteX2" fmla="*/ 4544810 w 4544810"/>
              <a:gd name="connsiteY2" fmla="*/ 247650 h 92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44810" h="926886">
                <a:moveTo>
                  <a:pt x="0" y="0"/>
                </a:moveTo>
                <a:cubicBezTo>
                  <a:pt x="130969" y="433387"/>
                  <a:pt x="271232" y="882650"/>
                  <a:pt x="1028700" y="923925"/>
                </a:cubicBezTo>
                <a:cubicBezTo>
                  <a:pt x="1786168" y="965200"/>
                  <a:pt x="3142253" y="566737"/>
                  <a:pt x="4544810" y="24765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82ACF7B-E7CE-4491-8070-B2DA713C7118}"/>
              </a:ext>
            </a:extLst>
          </p:cNvPr>
          <p:cNvCxnSpPr>
            <a:cxnSpLocks/>
          </p:cNvCxnSpPr>
          <p:nvPr/>
        </p:nvCxnSpPr>
        <p:spPr>
          <a:xfrm>
            <a:off x="7143750" y="2349891"/>
            <a:ext cx="0" cy="3680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2A7016E-1F43-431A-9A75-27652AEB2FCB}"/>
              </a:ext>
            </a:extLst>
          </p:cNvPr>
          <p:cNvCxnSpPr>
            <a:cxnSpLocks/>
          </p:cNvCxnSpPr>
          <p:nvPr/>
        </p:nvCxnSpPr>
        <p:spPr>
          <a:xfrm rot="5400000">
            <a:off x="3774011" y="3515443"/>
            <a:ext cx="2748718" cy="30093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2">
            <a:extLst>
              <a:ext uri="{FF2B5EF4-FFF2-40B4-BE49-F238E27FC236}">
                <a16:creationId xmlns:a16="http://schemas.microsoft.com/office/drawing/2014/main" id="{08ED838C-206C-46C0-A3B9-D6466C95FE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08393" y="3498035"/>
            <a:ext cx="2720747" cy="285498"/>
          </a:xfrm>
          <a:prstGeom prst="bentConnector3">
            <a:avLst>
              <a:gd name="adj1" fmla="val 5035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EDBC897-A3EA-4FA6-B4E6-9B0FB6C74814}"/>
                  </a:ext>
                </a:extLst>
              </p:cNvPr>
              <p:cNvSpPr txBox="1"/>
              <p:nvPr/>
            </p:nvSpPr>
            <p:spPr>
              <a:xfrm>
                <a:off x="1049023" y="5236755"/>
                <a:ext cx="751168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EDBC897-A3EA-4FA6-B4E6-9B0FB6C74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23" y="5236755"/>
                <a:ext cx="751168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itle 1">
            <a:extLst>
              <a:ext uri="{FF2B5EF4-FFF2-40B4-BE49-F238E27FC236}">
                <a16:creationId xmlns:a16="http://schemas.microsoft.com/office/drawing/2014/main" id="{364C1F0A-70CA-4093-A4B1-492C9497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6914"/>
            <a:ext cx="12458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Solving Approximate Testing with Neuro-RAM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06E5D8F-F6B7-4E29-995A-2E82770BFDF9}"/>
                  </a:ext>
                </a:extLst>
              </p:cNvPr>
              <p:cNvSpPr txBox="1"/>
              <p:nvPr/>
            </p:nvSpPr>
            <p:spPr>
              <a:xfrm>
                <a:off x="6768166" y="944789"/>
                <a:ext cx="751168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06E5D8F-F6B7-4E29-995A-2E82770BF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166" y="944789"/>
                <a:ext cx="75116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F93476D-0DE5-4B19-845A-250269FDD299}"/>
                  </a:ext>
                </a:extLst>
              </p:cNvPr>
              <p:cNvSpPr txBox="1"/>
              <p:nvPr/>
            </p:nvSpPr>
            <p:spPr>
              <a:xfrm>
                <a:off x="3885488" y="964451"/>
                <a:ext cx="751168" cy="7078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F93476D-0DE5-4B19-845A-250269FDD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88" y="964451"/>
                <a:ext cx="75116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3C67EDEE-7FBE-4573-8E81-AA76C35AFA20}"/>
              </a:ext>
            </a:extLst>
          </p:cNvPr>
          <p:cNvSpPr/>
          <p:nvPr/>
        </p:nvSpPr>
        <p:spPr>
          <a:xfrm>
            <a:off x="3172456" y="1763864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C84B864-2C15-47CF-BBF9-320A927B2F09}"/>
              </a:ext>
            </a:extLst>
          </p:cNvPr>
          <p:cNvSpPr/>
          <p:nvPr/>
        </p:nvSpPr>
        <p:spPr>
          <a:xfrm>
            <a:off x="3766989" y="1763864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9374ACA-ED52-4361-8DE1-86C8EFDA62A3}"/>
              </a:ext>
            </a:extLst>
          </p:cNvPr>
          <p:cNvSpPr/>
          <p:nvPr/>
        </p:nvSpPr>
        <p:spPr>
          <a:xfrm>
            <a:off x="4440658" y="1756619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4E347D0-BC35-41B9-917C-AE8097786EAE}"/>
              </a:ext>
            </a:extLst>
          </p:cNvPr>
          <p:cNvSpPr/>
          <p:nvPr/>
        </p:nvSpPr>
        <p:spPr>
          <a:xfrm>
            <a:off x="5066702" y="1763864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65AE7A9-E43E-4BDB-9426-2C2B34CA264B}"/>
                  </a:ext>
                </a:extLst>
              </p:cNvPr>
              <p:cNvSpPr txBox="1"/>
              <p:nvPr/>
            </p:nvSpPr>
            <p:spPr>
              <a:xfrm>
                <a:off x="3135733" y="171001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65AE7A9-E43E-4BDB-9426-2C2B34CA2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733" y="1710011"/>
                <a:ext cx="423514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E9BD4FD-8B54-4B26-AEA8-93B7B7C986B5}"/>
                  </a:ext>
                </a:extLst>
              </p:cNvPr>
              <p:cNvSpPr txBox="1"/>
              <p:nvPr/>
            </p:nvSpPr>
            <p:spPr>
              <a:xfrm>
                <a:off x="3716758" y="17195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E9BD4FD-8B54-4B26-AEA8-93B7B7C98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758" y="1719536"/>
                <a:ext cx="423514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8CF2C33-F598-4AA5-9CC3-BF16B45A9471}"/>
                  </a:ext>
                </a:extLst>
              </p:cNvPr>
              <p:cNvSpPr txBox="1"/>
              <p:nvPr/>
            </p:nvSpPr>
            <p:spPr>
              <a:xfrm>
                <a:off x="4415542" y="1710011"/>
                <a:ext cx="423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8CF2C33-F598-4AA5-9CC3-BF16B45A9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542" y="1710011"/>
                <a:ext cx="42351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49C6E56-D1D5-4784-BAA6-B59D10A63113}"/>
                  </a:ext>
                </a:extLst>
              </p:cNvPr>
              <p:cNvSpPr txBox="1"/>
              <p:nvPr/>
            </p:nvSpPr>
            <p:spPr>
              <a:xfrm>
                <a:off x="5050258" y="17195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49C6E56-D1D5-4784-BAA6-B59D10A63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58" y="1719536"/>
                <a:ext cx="42351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C26C0B19-AB22-4881-93B4-50CE422269FD}"/>
              </a:ext>
            </a:extLst>
          </p:cNvPr>
          <p:cNvSpPr/>
          <p:nvPr/>
        </p:nvSpPr>
        <p:spPr>
          <a:xfrm>
            <a:off x="6077581" y="1763864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7130A19-B615-479D-A10C-86B682739CE2}"/>
              </a:ext>
            </a:extLst>
          </p:cNvPr>
          <p:cNvSpPr/>
          <p:nvPr/>
        </p:nvSpPr>
        <p:spPr>
          <a:xfrm>
            <a:off x="6672114" y="1763864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68CB835-9A46-4652-AFFF-FE6DB73C9DF6}"/>
              </a:ext>
            </a:extLst>
          </p:cNvPr>
          <p:cNvSpPr/>
          <p:nvPr/>
        </p:nvSpPr>
        <p:spPr>
          <a:xfrm>
            <a:off x="7345783" y="1756619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19E1273-870D-40B0-B779-E76B7D340530}"/>
              </a:ext>
            </a:extLst>
          </p:cNvPr>
          <p:cNvSpPr/>
          <p:nvPr/>
        </p:nvSpPr>
        <p:spPr>
          <a:xfrm>
            <a:off x="7971827" y="1763864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830AA40-FDB7-4C9E-94E3-6DEDE80201B6}"/>
                  </a:ext>
                </a:extLst>
              </p:cNvPr>
              <p:cNvSpPr txBox="1"/>
              <p:nvPr/>
            </p:nvSpPr>
            <p:spPr>
              <a:xfrm>
                <a:off x="6040858" y="171001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830AA40-FDB7-4C9E-94E3-6DEDE8020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58" y="1710011"/>
                <a:ext cx="423514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A9544D-FFE1-49EA-A79F-A236F69F23C7}"/>
                  </a:ext>
                </a:extLst>
              </p:cNvPr>
              <p:cNvSpPr txBox="1"/>
              <p:nvPr/>
            </p:nvSpPr>
            <p:spPr>
              <a:xfrm>
                <a:off x="6621883" y="17195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A9544D-FFE1-49EA-A79F-A236F69F2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883" y="1719536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C463C9E-89B5-4887-BFDC-A7E9B6583DB1}"/>
                  </a:ext>
                </a:extLst>
              </p:cNvPr>
              <p:cNvSpPr txBox="1"/>
              <p:nvPr/>
            </p:nvSpPr>
            <p:spPr>
              <a:xfrm>
                <a:off x="7320667" y="1710011"/>
                <a:ext cx="423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C463C9E-89B5-4887-BFDC-A7E9B6583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667" y="1710011"/>
                <a:ext cx="423514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BB11E34-3699-4AD8-BD41-AE0A564C0BD9}"/>
                  </a:ext>
                </a:extLst>
              </p:cNvPr>
              <p:cNvSpPr txBox="1"/>
              <p:nvPr/>
            </p:nvSpPr>
            <p:spPr>
              <a:xfrm>
                <a:off x="7955383" y="17195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BB11E34-3699-4AD8-BD41-AE0A564C0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383" y="1719536"/>
                <a:ext cx="4235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id="{585ACFCB-3E9F-482A-BD4A-9B212F732E38}"/>
              </a:ext>
            </a:extLst>
          </p:cNvPr>
          <p:cNvSpPr/>
          <p:nvPr/>
        </p:nvSpPr>
        <p:spPr>
          <a:xfrm>
            <a:off x="1942990" y="2922815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E1C1513-BFC2-45C1-9007-3C3B93A22DC8}"/>
              </a:ext>
            </a:extLst>
          </p:cNvPr>
          <p:cNvSpPr/>
          <p:nvPr/>
        </p:nvSpPr>
        <p:spPr>
          <a:xfrm>
            <a:off x="1930479" y="3540192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85CB2C7-64EE-4AD6-96F7-714A3E9AF75D}"/>
                  </a:ext>
                </a:extLst>
              </p:cNvPr>
              <p:cNvSpPr txBox="1"/>
              <p:nvPr/>
            </p:nvSpPr>
            <p:spPr>
              <a:xfrm>
                <a:off x="1912163" y="288975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85CB2C7-64EE-4AD6-96F7-714A3E9AF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63" y="2889752"/>
                <a:ext cx="423514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91A1F75-0C64-4721-9DBB-5EAD23CE24BB}"/>
                  </a:ext>
                </a:extLst>
              </p:cNvPr>
              <p:cNvSpPr txBox="1"/>
              <p:nvPr/>
            </p:nvSpPr>
            <p:spPr>
              <a:xfrm>
                <a:off x="1880248" y="349586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91A1F75-0C64-4721-9DBB-5EAD23CE2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48" y="3495864"/>
                <a:ext cx="423514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A12DEB7E-3183-452D-889C-A7CB5A467F92}"/>
              </a:ext>
            </a:extLst>
          </p:cNvPr>
          <p:cNvSpPr/>
          <p:nvPr/>
        </p:nvSpPr>
        <p:spPr>
          <a:xfrm>
            <a:off x="1942990" y="5161190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3AB23DA-FD9F-4EC5-8BB5-27A98061F25C}"/>
              </a:ext>
            </a:extLst>
          </p:cNvPr>
          <p:cNvSpPr/>
          <p:nvPr/>
        </p:nvSpPr>
        <p:spPr>
          <a:xfrm>
            <a:off x="1930479" y="5778567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72B558A-CBB9-4FEB-AF0C-2A5D3C466F97}"/>
                  </a:ext>
                </a:extLst>
              </p:cNvPr>
              <p:cNvSpPr txBox="1"/>
              <p:nvPr/>
            </p:nvSpPr>
            <p:spPr>
              <a:xfrm>
                <a:off x="1912163" y="51281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72B558A-CBB9-4FEB-AF0C-2A5D3C466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63" y="5128127"/>
                <a:ext cx="423514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54EB316-B1C5-4C30-B047-614F781BEF14}"/>
                  </a:ext>
                </a:extLst>
              </p:cNvPr>
              <p:cNvSpPr txBox="1"/>
              <p:nvPr/>
            </p:nvSpPr>
            <p:spPr>
              <a:xfrm>
                <a:off x="1880248" y="573423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54EB316-B1C5-4C30-B047-614F781BE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48" y="5734239"/>
                <a:ext cx="423514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0E7A909-841A-4BFF-8A5F-7CF860E8CBB7}"/>
                  </a:ext>
                </a:extLst>
              </p:cNvPr>
              <p:cNvSpPr txBox="1"/>
              <p:nvPr/>
            </p:nvSpPr>
            <p:spPr>
              <a:xfrm>
                <a:off x="113402" y="2566586"/>
                <a:ext cx="164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random</a:t>
                </a:r>
              </a:p>
              <a:p>
                <a:r>
                  <a:rPr lang="en-US" sz="2000" dirty="0"/>
                  <a:t>neurons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0E7A909-841A-4BFF-8A5F-7CF860E8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2" y="2566586"/>
                <a:ext cx="1640385" cy="707886"/>
              </a:xfrm>
              <a:prstGeom prst="rect">
                <a:avLst/>
              </a:prstGeom>
              <a:blipFill>
                <a:blip r:embed="rId27"/>
                <a:stretch>
                  <a:fillRect l="-4089" t="-4310" r="-3346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84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ACBC-08D2-4AA1-8755-3E601C86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Main Results (Neuro-RAM)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611D6A8-CE87-4390-BCF5-EA6898531577}"/>
                  </a:ext>
                </a:extLst>
              </p:cNvPr>
              <p:cNvSpPr/>
              <p:nvPr/>
            </p:nvSpPr>
            <p:spPr>
              <a:xfrm>
                <a:off x="590548" y="1687513"/>
                <a:ext cx="10868025" cy="1919287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rmAutofit/>
              </a:bodyPr>
              <a:lstStyle/>
              <a:p>
                <a:r>
                  <a:rPr lang="en-US" sz="2800" u="sng" dirty="0"/>
                  <a:t>Theorem 1 (Upper Bound)</a:t>
                </a:r>
                <a:r>
                  <a:rPr lang="en-US" sz="2800" dirty="0"/>
                  <a:t>: </a:t>
                </a:r>
              </a:p>
              <a:p>
                <a:r>
                  <a:rPr lang="en-US" sz="2800" i="1" dirty="0">
                    <a:solidFill>
                      <a:srgbClr val="002060"/>
                    </a:solidFill>
                  </a:rPr>
                  <a:t>Deterministic</a:t>
                </a:r>
                <a:r>
                  <a:rPr lang="en-US" sz="2800" dirty="0"/>
                  <a:t> circuit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auxiliary neurons that implements </a:t>
                </a:r>
              </a:p>
              <a:p>
                <a:r>
                  <a:rPr lang="en-US" sz="2800" dirty="0"/>
                  <a:t>Neuro-RAM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rounds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611D6A8-CE87-4390-BCF5-EA6898531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8" y="1687513"/>
                <a:ext cx="10868025" cy="1919287"/>
              </a:xfrm>
              <a:prstGeom prst="rect">
                <a:avLst/>
              </a:prstGeom>
              <a:blipFill>
                <a:blip r:embed="rId2"/>
                <a:stretch>
                  <a:fillRect l="-949" t="-2778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9F04B6-BA79-4086-B4BA-8B99F7DE2829}"/>
                  </a:ext>
                </a:extLst>
              </p:cNvPr>
              <p:cNvSpPr/>
              <p:nvPr/>
            </p:nvSpPr>
            <p:spPr>
              <a:xfrm>
                <a:off x="590549" y="4459289"/>
                <a:ext cx="10868025" cy="1484312"/>
              </a:xfrm>
              <a:prstGeom prst="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rmAutofit/>
              </a:bodyPr>
              <a:lstStyle/>
              <a:p>
                <a:r>
                  <a:rPr lang="en-US" sz="2800" u="sng" dirty="0"/>
                  <a:t>Theorem 2 (Lower Bound)</a:t>
                </a:r>
                <a:r>
                  <a:rPr lang="en-US" sz="2800" dirty="0"/>
                  <a:t>: </a:t>
                </a:r>
              </a:p>
              <a:p>
                <a:r>
                  <a:rPr lang="en-US" sz="2800" dirty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-round 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randomized</a:t>
                </a:r>
                <a:r>
                  <a:rPr lang="en-US" sz="2800" dirty="0"/>
                  <a:t> circuit requires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auxiliary neurons.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9F04B6-BA79-4086-B4BA-8B99F7DE2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9" y="4459289"/>
                <a:ext cx="10868025" cy="1484312"/>
              </a:xfrm>
              <a:prstGeom prst="rect">
                <a:avLst/>
              </a:prstGeom>
              <a:blipFill>
                <a:blip r:embed="rId3"/>
                <a:stretch>
                  <a:fillRect l="-949" t="-3571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337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ACBC-08D2-4AA1-8755-3E601C86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Main Results (Applications)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611D6A8-CE87-4390-BCF5-EA6898531577}"/>
                  </a:ext>
                </a:extLst>
              </p:cNvPr>
              <p:cNvSpPr/>
              <p:nvPr/>
            </p:nvSpPr>
            <p:spPr>
              <a:xfrm>
                <a:off x="152400" y="1392238"/>
                <a:ext cx="11896725" cy="1919287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rmAutofit/>
              </a:bodyPr>
              <a:lstStyle/>
              <a:p>
                <a:r>
                  <a:rPr lang="en-US" sz="2800" u="sng" dirty="0"/>
                  <a:t>Theorem 3 (Approximate Similarity Testing)</a:t>
                </a:r>
                <a:r>
                  <a:rPr lang="en-US" sz="2800" dirty="0"/>
                  <a:t>:  There is SNN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auxiliary neurons that solves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approx. equality </a:t>
                </a: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rounds.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 err="1"/>
                  <a:t>w.h.p</a:t>
                </a:r>
                <a:r>
                  <a:rPr lang="en-US" sz="2800" dirty="0"/>
                  <a:t>. fires 1,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𝑯𝑨𝑴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does not fire </a:t>
                </a:r>
                <a:r>
                  <a:rPr lang="en-US" sz="2800" dirty="0" err="1"/>
                  <a:t>w.h.p</a:t>
                </a:r>
                <a:r>
                  <a:rPr lang="en-US" sz="2800" dirty="0"/>
                  <a:t>.)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611D6A8-CE87-4390-BCF5-EA6898531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392238"/>
                <a:ext cx="11896725" cy="1919287"/>
              </a:xfrm>
              <a:prstGeom prst="rect">
                <a:avLst/>
              </a:prstGeom>
              <a:blipFill>
                <a:blip r:embed="rId2"/>
                <a:stretch>
                  <a:fillRect l="-816" t="-2160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9F04B6-BA79-4086-B4BA-8B99F7DE2829}"/>
                  </a:ext>
                </a:extLst>
              </p:cNvPr>
              <p:cNvSpPr/>
              <p:nvPr/>
            </p:nvSpPr>
            <p:spPr>
              <a:xfrm>
                <a:off x="171448" y="4097339"/>
                <a:ext cx="11877677" cy="1484312"/>
              </a:xfrm>
              <a:prstGeom prst="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rmAutofit lnSpcReduction="10000"/>
              </a:bodyPr>
              <a:lstStyle/>
              <a:p>
                <a:r>
                  <a:rPr lang="en-US" sz="2800" u="sng" dirty="0"/>
                  <a:t>Theorem 4 (Compression)</a:t>
                </a:r>
                <a:r>
                  <a:rPr lang="en-US" sz="2800" dirty="0"/>
                  <a:t>: Implementing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JL random projection </a:t>
                </a:r>
                <a:r>
                  <a:rPr lang="en-US" sz="2800" dirty="0"/>
                  <a:t>from dimension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using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Neuro-RAM modules each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rad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neurons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Beating the naïve solution when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9F04B6-BA79-4086-B4BA-8B99F7DE2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8" y="4097339"/>
                <a:ext cx="11877677" cy="1484312"/>
              </a:xfrm>
              <a:prstGeom prst="rect">
                <a:avLst/>
              </a:prstGeom>
              <a:blipFill>
                <a:blip r:embed="rId3"/>
                <a:stretch>
                  <a:fillRect l="-817" t="-5929" b="-5929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22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84C5-C44A-46C1-A496-5A7444FB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" y="-190074"/>
            <a:ext cx="121852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High Level Idea of Neuro-RAM Module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5332C-FBD9-4F52-87C3-511380E3BCA8}"/>
                  </a:ext>
                </a:extLst>
              </p:cNvPr>
              <p:cNvSpPr txBox="1"/>
              <p:nvPr/>
            </p:nvSpPr>
            <p:spPr>
              <a:xfrm>
                <a:off x="2070648" y="4294397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5332C-FBD9-4F52-87C3-511380E3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648" y="4294397"/>
                <a:ext cx="139012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A55CD9-1094-4783-BE10-11EFFDE390DB}"/>
                  </a:ext>
                </a:extLst>
              </p:cNvPr>
              <p:cNvSpPr txBox="1"/>
              <p:nvPr/>
            </p:nvSpPr>
            <p:spPr>
              <a:xfrm>
                <a:off x="3644891" y="4283342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A55CD9-1094-4783-BE10-11EFFDE39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891" y="4283342"/>
                <a:ext cx="13901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AC23-A7E9-4579-A4B6-E4534A71EEFA}"/>
                  </a:ext>
                </a:extLst>
              </p:cNvPr>
              <p:cNvSpPr txBox="1"/>
              <p:nvPr/>
            </p:nvSpPr>
            <p:spPr>
              <a:xfrm>
                <a:off x="5165209" y="4294397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AC23-A7E9-4579-A4B6-E4534A71E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209" y="4294397"/>
                <a:ext cx="13901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D52AC-3410-4A57-A26A-F26A9C8FE8C2}"/>
                  </a:ext>
                </a:extLst>
              </p:cNvPr>
              <p:cNvSpPr txBox="1"/>
              <p:nvPr/>
            </p:nvSpPr>
            <p:spPr>
              <a:xfrm>
                <a:off x="6748223" y="4294397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D52AC-3410-4A57-A26A-F26A9C8FE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223" y="4294397"/>
                <a:ext cx="13901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E0A6F-C5F3-4F11-8184-C4134EEAEEDD}"/>
                  </a:ext>
                </a:extLst>
              </p:cNvPr>
              <p:cNvSpPr txBox="1"/>
              <p:nvPr/>
            </p:nvSpPr>
            <p:spPr>
              <a:xfrm>
                <a:off x="2447703" y="3752851"/>
                <a:ext cx="781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E0A6F-C5F3-4F11-8184-C4134EEAE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03" y="3752851"/>
                <a:ext cx="78149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F17E9-8D3D-405F-98CC-E0F447935502}"/>
                  </a:ext>
                </a:extLst>
              </p:cNvPr>
              <p:cNvSpPr txBox="1"/>
              <p:nvPr/>
            </p:nvSpPr>
            <p:spPr>
              <a:xfrm>
                <a:off x="3975097" y="3729935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F17E9-8D3D-405F-98CC-E0F447935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097" y="3729935"/>
                <a:ext cx="78149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B2DFB1-4F6F-4B64-B3C1-7A7AEF3282AE}"/>
                  </a:ext>
                </a:extLst>
              </p:cNvPr>
              <p:cNvSpPr txBox="1"/>
              <p:nvPr/>
            </p:nvSpPr>
            <p:spPr>
              <a:xfrm>
                <a:off x="5494218" y="3752849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B2DFB1-4F6F-4B64-B3C1-7A7AEF328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18" y="3752849"/>
                <a:ext cx="78149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F83ECB-1D5F-4CDA-94C6-2433AEB8E696}"/>
                  </a:ext>
                </a:extLst>
              </p:cNvPr>
              <p:cNvSpPr txBox="1"/>
              <p:nvPr/>
            </p:nvSpPr>
            <p:spPr>
              <a:xfrm>
                <a:off x="7092475" y="3735955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F83ECB-1D5F-4CDA-94C6-2433AEB8E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475" y="3735955"/>
                <a:ext cx="78149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56251A-1BB3-4B39-851C-3AD2A8E643A7}"/>
                  </a:ext>
                </a:extLst>
              </p:cNvPr>
              <p:cNvSpPr txBox="1"/>
              <p:nvPr/>
            </p:nvSpPr>
            <p:spPr>
              <a:xfrm>
                <a:off x="8609823" y="4339326"/>
                <a:ext cx="20970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56251A-1BB3-4B39-851C-3AD2A8E64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823" y="4339326"/>
                <a:ext cx="209704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28C32-AA53-4A17-944E-8ACF6BB8329D}"/>
                  </a:ext>
                </a:extLst>
              </p:cNvPr>
              <p:cNvSpPr txBox="1"/>
              <p:nvPr/>
            </p:nvSpPr>
            <p:spPr>
              <a:xfrm>
                <a:off x="8693102" y="3768591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28C32-AA53-4A17-944E-8ACF6BB83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102" y="3768591"/>
                <a:ext cx="78149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69200-72C3-403B-9D4B-37755EA548C8}"/>
                  </a:ext>
                </a:extLst>
              </p:cNvPr>
              <p:cNvSpPr txBox="1"/>
              <p:nvPr/>
            </p:nvSpPr>
            <p:spPr>
              <a:xfrm>
                <a:off x="10029353" y="3757224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69200-72C3-403B-9D4B-37755EA54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353" y="3757224"/>
                <a:ext cx="781496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8880966-AE37-4592-B9C3-101C5F442193}"/>
              </a:ext>
            </a:extLst>
          </p:cNvPr>
          <p:cNvGrpSpPr/>
          <p:nvPr/>
        </p:nvGrpSpPr>
        <p:grpSpPr>
          <a:xfrm>
            <a:off x="2520436" y="5529626"/>
            <a:ext cx="610287" cy="651284"/>
            <a:chOff x="2467108" y="5534544"/>
            <a:chExt cx="610287" cy="6512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B8A42E-A57E-4181-91BB-4BF8D99516AF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ABA1DD-BA82-49B7-A18B-947DA318E601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ABA1DD-BA82-49B7-A18B-947DA318E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1C7F6B-4234-4308-9C9A-662273327DB5}"/>
              </a:ext>
            </a:extLst>
          </p:cNvPr>
          <p:cNvCxnSpPr>
            <a:endCxn id="17" idx="0"/>
          </p:cNvCxnSpPr>
          <p:nvPr/>
        </p:nvCxnSpPr>
        <p:spPr>
          <a:xfrm>
            <a:off x="2346755" y="4908100"/>
            <a:ext cx="47882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4066A5-0644-4BF3-B227-F76A18AEB056}"/>
              </a:ext>
            </a:extLst>
          </p:cNvPr>
          <p:cNvCxnSpPr>
            <a:endCxn id="17" idx="0"/>
          </p:cNvCxnSpPr>
          <p:nvPr/>
        </p:nvCxnSpPr>
        <p:spPr>
          <a:xfrm flipH="1">
            <a:off x="2825579" y="4908100"/>
            <a:ext cx="46564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59F36A-D903-4FAD-9786-BDE68E51D3D9}"/>
              </a:ext>
            </a:extLst>
          </p:cNvPr>
          <p:cNvGrpSpPr/>
          <p:nvPr/>
        </p:nvGrpSpPr>
        <p:grpSpPr>
          <a:xfrm>
            <a:off x="4076337" y="5511901"/>
            <a:ext cx="610287" cy="651284"/>
            <a:chOff x="2467108" y="5534544"/>
            <a:chExt cx="610287" cy="65128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7BC18D5-DF3D-4583-AD03-55AC1AD01BBF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0BFB76-565C-48BB-A352-8C59CF92C419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0BFB76-565C-48BB-A352-8C59CF92C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A27207-4DC1-46E5-8832-D8E7EAE30547}"/>
              </a:ext>
            </a:extLst>
          </p:cNvPr>
          <p:cNvCxnSpPr>
            <a:endCxn id="22" idx="0"/>
          </p:cNvCxnSpPr>
          <p:nvPr/>
        </p:nvCxnSpPr>
        <p:spPr>
          <a:xfrm>
            <a:off x="3902656" y="4890375"/>
            <a:ext cx="47882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C047D3-BBAE-4041-AC7A-5EAD0430906C}"/>
              </a:ext>
            </a:extLst>
          </p:cNvPr>
          <p:cNvCxnSpPr>
            <a:endCxn id="22" idx="0"/>
          </p:cNvCxnSpPr>
          <p:nvPr/>
        </p:nvCxnSpPr>
        <p:spPr>
          <a:xfrm flipH="1">
            <a:off x="4381480" y="4890375"/>
            <a:ext cx="46564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670144-D557-4066-A8BD-524B7DDEB45E}"/>
              </a:ext>
            </a:extLst>
          </p:cNvPr>
          <p:cNvGrpSpPr/>
          <p:nvPr/>
        </p:nvGrpSpPr>
        <p:grpSpPr>
          <a:xfrm>
            <a:off x="5610963" y="5536709"/>
            <a:ext cx="610287" cy="651284"/>
            <a:chOff x="2467108" y="5534544"/>
            <a:chExt cx="610287" cy="65128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6D6DD4-7DED-42D2-A417-8FF6FD8C60AE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5340E35-5AFD-4D55-835E-02695AEE3895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5340E35-5AFD-4D55-835E-02695AEE3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11A900-5A18-4AC4-8138-2367775005AF}"/>
              </a:ext>
            </a:extLst>
          </p:cNvPr>
          <p:cNvCxnSpPr>
            <a:endCxn id="27" idx="0"/>
          </p:cNvCxnSpPr>
          <p:nvPr/>
        </p:nvCxnSpPr>
        <p:spPr>
          <a:xfrm>
            <a:off x="5437282" y="4915183"/>
            <a:ext cx="47882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E67897-D541-4DAC-AF0B-B185FF8417C5}"/>
              </a:ext>
            </a:extLst>
          </p:cNvPr>
          <p:cNvCxnSpPr>
            <a:endCxn id="27" idx="0"/>
          </p:cNvCxnSpPr>
          <p:nvPr/>
        </p:nvCxnSpPr>
        <p:spPr>
          <a:xfrm flipH="1">
            <a:off x="5916106" y="4915183"/>
            <a:ext cx="46564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AD5672-B8C8-4871-8C21-4DAD79798034}"/>
              </a:ext>
            </a:extLst>
          </p:cNvPr>
          <p:cNvGrpSpPr/>
          <p:nvPr/>
        </p:nvGrpSpPr>
        <p:grpSpPr>
          <a:xfrm>
            <a:off x="7256311" y="5511901"/>
            <a:ext cx="610287" cy="651284"/>
            <a:chOff x="2467108" y="5534544"/>
            <a:chExt cx="610287" cy="65128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B7326A0-1489-4EB9-A441-A311333F7B2C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9047708-E027-4953-AC6C-69D9C8DDFE30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9047708-E027-4953-AC6C-69D9C8DDF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4F1912-9785-4DFC-9112-2AE13A3FFB94}"/>
              </a:ext>
            </a:extLst>
          </p:cNvPr>
          <p:cNvCxnSpPr>
            <a:cxnSpLocks/>
          </p:cNvCxnSpPr>
          <p:nvPr/>
        </p:nvCxnSpPr>
        <p:spPr>
          <a:xfrm>
            <a:off x="7028742" y="4878114"/>
            <a:ext cx="47882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47D83D-FFC4-47E5-8714-E0C3B25D6CC3}"/>
              </a:ext>
            </a:extLst>
          </p:cNvPr>
          <p:cNvCxnSpPr>
            <a:endCxn id="32" idx="0"/>
          </p:cNvCxnSpPr>
          <p:nvPr/>
        </p:nvCxnSpPr>
        <p:spPr>
          <a:xfrm flipH="1">
            <a:off x="7561454" y="4890375"/>
            <a:ext cx="46564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E2D631-C36F-4F58-BA67-13B08711FC84}"/>
              </a:ext>
            </a:extLst>
          </p:cNvPr>
          <p:cNvCxnSpPr>
            <a:cxnSpLocks/>
          </p:cNvCxnSpPr>
          <p:nvPr/>
        </p:nvCxnSpPr>
        <p:spPr>
          <a:xfrm flipH="1">
            <a:off x="7921489" y="5880517"/>
            <a:ext cx="809601" cy="112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021C6B0-5353-4587-A7AB-9DD0949C76EA}"/>
              </a:ext>
            </a:extLst>
          </p:cNvPr>
          <p:cNvCxnSpPr>
            <a:cxnSpLocks/>
          </p:cNvCxnSpPr>
          <p:nvPr/>
        </p:nvCxnSpPr>
        <p:spPr>
          <a:xfrm>
            <a:off x="9107459" y="4922738"/>
            <a:ext cx="0" cy="4778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4DC62A-2383-47EE-934F-566D7BA03562}"/>
              </a:ext>
            </a:extLst>
          </p:cNvPr>
          <p:cNvGrpSpPr/>
          <p:nvPr/>
        </p:nvGrpSpPr>
        <p:grpSpPr>
          <a:xfrm>
            <a:off x="8887375" y="5534739"/>
            <a:ext cx="587223" cy="604678"/>
            <a:chOff x="2076896" y="5268210"/>
            <a:chExt cx="587223" cy="6046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C4AF28-2E5E-49C7-BA58-81879BE973AD}"/>
                </a:ext>
              </a:extLst>
            </p:cNvPr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22B495A-E82D-4E5E-BBBF-D7A30D5B0292}"/>
                    </a:ext>
                  </a:extLst>
                </p:cNvPr>
                <p:cNvSpPr txBox="1"/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5A30B5-5C82-4905-BD5E-8DAB8B6D48BF}"/>
                  </a:ext>
                </a:extLst>
              </p:cNvPr>
              <p:cNvSpPr/>
              <p:nvPr/>
            </p:nvSpPr>
            <p:spPr>
              <a:xfrm>
                <a:off x="112683" y="981736"/>
                <a:ext cx="11898316" cy="755131"/>
              </a:xfrm>
              <a:prstGeom prst="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Here: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auxiliary neurons that implements Neuro-RAM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rounds.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5A30B5-5C82-4905-BD5E-8DAB8B6D4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3" y="981736"/>
                <a:ext cx="11898316" cy="755131"/>
              </a:xfrm>
              <a:prstGeom prst="rect">
                <a:avLst/>
              </a:prstGeom>
              <a:blipFill>
                <a:blip r:embed="rId18"/>
                <a:stretch>
                  <a:fillRect l="-359" t="-5645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68D845-A9DF-46A7-ADD0-B0B10F4A5ACA}"/>
                  </a:ext>
                </a:extLst>
              </p:cNvPr>
              <p:cNvSpPr txBox="1"/>
              <p:nvPr/>
            </p:nvSpPr>
            <p:spPr>
              <a:xfrm>
                <a:off x="193006" y="1504509"/>
                <a:ext cx="6707798" cy="2038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Divide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input neurons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/>
                  <a:t> buckets.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Divide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index neurons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into two.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Step 1: select bucket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using first half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68D845-A9DF-46A7-ADD0-B0B10F4A5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6" y="1504509"/>
                <a:ext cx="6707798" cy="2038571"/>
              </a:xfrm>
              <a:prstGeom prst="rect">
                <a:avLst/>
              </a:prstGeom>
              <a:blipFill>
                <a:blip r:embed="rId19"/>
                <a:stretch>
                  <a:fillRect l="-1636" b="-4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00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84C5-C44A-46C1-A496-5A7444FB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" y="-190074"/>
            <a:ext cx="121852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High Level Idea of Neuro-RAM Module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5332C-FBD9-4F52-87C3-511380E3BCA8}"/>
                  </a:ext>
                </a:extLst>
              </p:cNvPr>
              <p:cNvSpPr txBox="1"/>
              <p:nvPr/>
            </p:nvSpPr>
            <p:spPr>
              <a:xfrm>
                <a:off x="2623098" y="2147332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5332C-FBD9-4F52-87C3-511380E3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098" y="2147332"/>
                <a:ext cx="139012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A55CD9-1094-4783-BE10-11EFFDE390DB}"/>
                  </a:ext>
                </a:extLst>
              </p:cNvPr>
              <p:cNvSpPr txBox="1"/>
              <p:nvPr/>
            </p:nvSpPr>
            <p:spPr>
              <a:xfrm>
                <a:off x="4197341" y="2136277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A55CD9-1094-4783-BE10-11EFFDE39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341" y="2136277"/>
                <a:ext cx="13901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AC23-A7E9-4579-A4B6-E4534A71EEFA}"/>
                  </a:ext>
                </a:extLst>
              </p:cNvPr>
              <p:cNvSpPr txBox="1"/>
              <p:nvPr/>
            </p:nvSpPr>
            <p:spPr>
              <a:xfrm>
                <a:off x="5717659" y="2147332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AC23-A7E9-4579-A4B6-E4534A71E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659" y="2147332"/>
                <a:ext cx="13901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D52AC-3410-4A57-A26A-F26A9C8FE8C2}"/>
                  </a:ext>
                </a:extLst>
              </p:cNvPr>
              <p:cNvSpPr txBox="1"/>
              <p:nvPr/>
            </p:nvSpPr>
            <p:spPr>
              <a:xfrm>
                <a:off x="7356939" y="2147332"/>
                <a:ext cx="14221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D52AC-3410-4A57-A26A-F26A9C8FE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39" y="2147332"/>
                <a:ext cx="14221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E0A6F-C5F3-4F11-8184-C4134EEAEEDD}"/>
                  </a:ext>
                </a:extLst>
              </p:cNvPr>
              <p:cNvSpPr txBox="1"/>
              <p:nvPr/>
            </p:nvSpPr>
            <p:spPr>
              <a:xfrm>
                <a:off x="3000153" y="1605786"/>
                <a:ext cx="781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E0A6F-C5F3-4F11-8184-C4134EEAE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53" y="1605786"/>
                <a:ext cx="78149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F17E9-8D3D-405F-98CC-E0F447935502}"/>
                  </a:ext>
                </a:extLst>
              </p:cNvPr>
              <p:cNvSpPr txBox="1"/>
              <p:nvPr/>
            </p:nvSpPr>
            <p:spPr>
              <a:xfrm>
                <a:off x="4527547" y="1582870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F17E9-8D3D-405F-98CC-E0F447935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547" y="1582870"/>
                <a:ext cx="78149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B2DFB1-4F6F-4B64-B3C1-7A7AEF3282AE}"/>
                  </a:ext>
                </a:extLst>
              </p:cNvPr>
              <p:cNvSpPr txBox="1"/>
              <p:nvPr/>
            </p:nvSpPr>
            <p:spPr>
              <a:xfrm>
                <a:off x="6046668" y="1605784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B2DFB1-4F6F-4B64-B3C1-7A7AEF328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668" y="1605784"/>
                <a:ext cx="78149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F83ECB-1D5F-4CDA-94C6-2433AEB8E696}"/>
                  </a:ext>
                </a:extLst>
              </p:cNvPr>
              <p:cNvSpPr txBox="1"/>
              <p:nvPr/>
            </p:nvSpPr>
            <p:spPr>
              <a:xfrm>
                <a:off x="7644925" y="1588890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F83ECB-1D5F-4CDA-94C6-2433AEB8E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925" y="1588890"/>
                <a:ext cx="78149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56251A-1BB3-4B39-851C-3AD2A8E643A7}"/>
                  </a:ext>
                </a:extLst>
              </p:cNvPr>
              <p:cNvSpPr txBox="1"/>
              <p:nvPr/>
            </p:nvSpPr>
            <p:spPr>
              <a:xfrm>
                <a:off x="9162273" y="2192261"/>
                <a:ext cx="21755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56251A-1BB3-4B39-851C-3AD2A8E64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273" y="2192261"/>
                <a:ext cx="217559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28C32-AA53-4A17-944E-8ACF6BB8329D}"/>
                  </a:ext>
                </a:extLst>
              </p:cNvPr>
              <p:cNvSpPr txBox="1"/>
              <p:nvPr/>
            </p:nvSpPr>
            <p:spPr>
              <a:xfrm>
                <a:off x="9245552" y="1621526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28C32-AA53-4A17-944E-8ACF6BB83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552" y="1621526"/>
                <a:ext cx="78149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69200-72C3-403B-9D4B-37755EA548C8}"/>
                  </a:ext>
                </a:extLst>
              </p:cNvPr>
              <p:cNvSpPr txBox="1"/>
              <p:nvPr/>
            </p:nvSpPr>
            <p:spPr>
              <a:xfrm>
                <a:off x="10581803" y="1610159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69200-72C3-403B-9D4B-37755EA54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803" y="1610159"/>
                <a:ext cx="781496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8880966-AE37-4592-B9C3-101C5F442193}"/>
              </a:ext>
            </a:extLst>
          </p:cNvPr>
          <p:cNvGrpSpPr/>
          <p:nvPr/>
        </p:nvGrpSpPr>
        <p:grpSpPr>
          <a:xfrm>
            <a:off x="3072886" y="3687362"/>
            <a:ext cx="610287" cy="651284"/>
            <a:chOff x="2467108" y="5534544"/>
            <a:chExt cx="610287" cy="6512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B8A42E-A57E-4181-91BB-4BF8D99516AF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ABA1DD-BA82-49B7-A18B-947DA318E601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ABA1DD-BA82-49B7-A18B-947DA318E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1C7F6B-4234-4308-9C9A-662273327DB5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878667" y="2627931"/>
            <a:ext cx="499363" cy="105943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4066A5-0644-4BF3-B227-F76A18AEB056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378030" y="2652176"/>
            <a:ext cx="367400" cy="103518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59F36A-D903-4FAD-9786-BDE68E51D3D9}"/>
              </a:ext>
            </a:extLst>
          </p:cNvPr>
          <p:cNvGrpSpPr/>
          <p:nvPr/>
        </p:nvGrpSpPr>
        <p:grpSpPr>
          <a:xfrm>
            <a:off x="4628787" y="3669637"/>
            <a:ext cx="610287" cy="651284"/>
            <a:chOff x="2467108" y="5534544"/>
            <a:chExt cx="610287" cy="65128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7BC18D5-DF3D-4583-AD03-55AC1AD01BBF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0BFB76-565C-48BB-A352-8C59CF92C419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0BFB76-565C-48BB-A352-8C59CF92C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A27207-4DC1-46E5-8832-D8E7EAE30547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468287" y="2627931"/>
            <a:ext cx="465644" cy="104170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C047D3-BBAE-4041-AC7A-5EAD0430906C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4933931" y="2639230"/>
            <a:ext cx="380744" cy="10304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670144-D557-4066-A8BD-524B7DDEB45E}"/>
              </a:ext>
            </a:extLst>
          </p:cNvPr>
          <p:cNvGrpSpPr/>
          <p:nvPr/>
        </p:nvGrpSpPr>
        <p:grpSpPr>
          <a:xfrm>
            <a:off x="6163413" y="3694445"/>
            <a:ext cx="610287" cy="651284"/>
            <a:chOff x="2467108" y="5534544"/>
            <a:chExt cx="610287" cy="65128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6D6DD4-7DED-42D2-A417-8FF6FD8C60AE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5340E35-5AFD-4D55-835E-02695AEE3895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5340E35-5AFD-4D55-835E-02695AEE3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11A900-5A18-4AC4-8138-2367775005AF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5968992" y="2701347"/>
            <a:ext cx="499565" cy="99309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E67897-D541-4DAC-AF0B-B185FF8417C5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6468557" y="2722410"/>
            <a:ext cx="403223" cy="9720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AD5672-B8C8-4871-8C21-4DAD79798034}"/>
              </a:ext>
            </a:extLst>
          </p:cNvPr>
          <p:cNvGrpSpPr/>
          <p:nvPr/>
        </p:nvGrpSpPr>
        <p:grpSpPr>
          <a:xfrm>
            <a:off x="7808761" y="3669637"/>
            <a:ext cx="610287" cy="651284"/>
            <a:chOff x="2467108" y="5534544"/>
            <a:chExt cx="610287" cy="65128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B7326A0-1489-4EB9-A441-A311333F7B2C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9047708-E027-4953-AC6C-69D9C8DDFE30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9047708-E027-4953-AC6C-69D9C8DDF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4F1912-9785-4DFC-9112-2AE13A3FFB94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7605309" y="2637420"/>
            <a:ext cx="508596" cy="1032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47D83D-FFC4-47E5-8714-E0C3B25D6CC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8113905" y="2637420"/>
            <a:ext cx="508595" cy="1032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E2D631-C36F-4F58-BA67-13B08711FC84}"/>
              </a:ext>
            </a:extLst>
          </p:cNvPr>
          <p:cNvCxnSpPr>
            <a:cxnSpLocks/>
          </p:cNvCxnSpPr>
          <p:nvPr/>
        </p:nvCxnSpPr>
        <p:spPr>
          <a:xfrm flipH="1">
            <a:off x="8473939" y="4038253"/>
            <a:ext cx="809601" cy="112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021C6B0-5353-4587-A7AB-9DD0949C76EA}"/>
              </a:ext>
            </a:extLst>
          </p:cNvPr>
          <p:cNvCxnSpPr>
            <a:cxnSpLocks/>
          </p:cNvCxnSpPr>
          <p:nvPr/>
        </p:nvCxnSpPr>
        <p:spPr>
          <a:xfrm>
            <a:off x="9665796" y="2768118"/>
            <a:ext cx="0" cy="8304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4DC62A-2383-47EE-934F-566D7BA03562}"/>
              </a:ext>
            </a:extLst>
          </p:cNvPr>
          <p:cNvGrpSpPr/>
          <p:nvPr/>
        </p:nvGrpSpPr>
        <p:grpSpPr>
          <a:xfrm>
            <a:off x="9439825" y="3692475"/>
            <a:ext cx="587223" cy="604678"/>
            <a:chOff x="2076896" y="5268210"/>
            <a:chExt cx="587223" cy="6046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C4AF28-2E5E-49C7-BA58-81879BE973AD}"/>
                </a:ext>
              </a:extLst>
            </p:cNvPr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22B495A-E82D-4E5E-BBBF-D7A30D5B0292}"/>
                    </a:ext>
                  </a:extLst>
                </p:cNvPr>
                <p:cNvSpPr txBox="1"/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5A30B5-5C82-4905-BD5E-8DAB8B6D48BF}"/>
                  </a:ext>
                </a:extLst>
              </p:cNvPr>
              <p:cNvSpPr/>
              <p:nvPr/>
            </p:nvSpPr>
            <p:spPr>
              <a:xfrm>
                <a:off x="112683" y="981736"/>
                <a:ext cx="11898316" cy="755131"/>
              </a:xfrm>
              <a:prstGeom prst="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Here: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auxiliary neurons that implements Neuro-RAM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rounds.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5A30B5-5C82-4905-BD5E-8DAB8B6D4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3" y="981736"/>
                <a:ext cx="11898316" cy="755131"/>
              </a:xfrm>
              <a:prstGeom prst="rect">
                <a:avLst/>
              </a:prstGeom>
              <a:blipFill>
                <a:blip r:embed="rId18"/>
                <a:stretch>
                  <a:fillRect l="-359" t="-5645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FF7C6FA-2025-40D8-BA64-1D0CBA03DBDD}"/>
              </a:ext>
            </a:extLst>
          </p:cNvPr>
          <p:cNvSpPr txBox="1"/>
          <p:nvPr/>
        </p:nvSpPr>
        <p:spPr>
          <a:xfrm>
            <a:off x="676275" y="4743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68AD15-07F9-4B4A-A7A9-E3FAC6B15B01}"/>
              </a:ext>
            </a:extLst>
          </p:cNvPr>
          <p:cNvCxnSpPr>
            <a:cxnSpLocks/>
            <a:stCxn id="7" idx="2"/>
            <a:endCxn id="32" idx="0"/>
          </p:cNvCxnSpPr>
          <p:nvPr/>
        </p:nvCxnSpPr>
        <p:spPr>
          <a:xfrm>
            <a:off x="8068031" y="2670552"/>
            <a:ext cx="45874" cy="99908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681E327-5C8A-48CB-B23E-FCF9E87A83A0}"/>
              </a:ext>
            </a:extLst>
          </p:cNvPr>
          <p:cNvSpPr/>
          <p:nvPr/>
        </p:nvSpPr>
        <p:spPr>
          <a:xfrm>
            <a:off x="4950380" y="4354053"/>
            <a:ext cx="4811777" cy="579197"/>
          </a:xfrm>
          <a:custGeom>
            <a:avLst/>
            <a:gdLst>
              <a:gd name="connsiteX0" fmla="*/ 3190875 w 3190875"/>
              <a:gd name="connsiteY0" fmla="*/ 0 h 619125"/>
              <a:gd name="connsiteX1" fmla="*/ 1228725 w 3190875"/>
              <a:gd name="connsiteY1" fmla="*/ 619125 h 619125"/>
              <a:gd name="connsiteX2" fmla="*/ 0 w 3190875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0875" h="619125">
                <a:moveTo>
                  <a:pt x="3190875" y="0"/>
                </a:moveTo>
                <a:cubicBezTo>
                  <a:pt x="2475706" y="309562"/>
                  <a:pt x="1760537" y="619125"/>
                  <a:pt x="1228725" y="619125"/>
                </a:cubicBezTo>
                <a:cubicBezTo>
                  <a:pt x="696913" y="619125"/>
                  <a:pt x="348456" y="309562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616F078-11E4-41CA-A737-2D912F0373A7}"/>
              </a:ext>
            </a:extLst>
          </p:cNvPr>
          <p:cNvSpPr/>
          <p:nvPr/>
        </p:nvSpPr>
        <p:spPr>
          <a:xfrm>
            <a:off x="6572250" y="4354053"/>
            <a:ext cx="3189907" cy="741823"/>
          </a:xfrm>
          <a:custGeom>
            <a:avLst/>
            <a:gdLst>
              <a:gd name="connsiteX0" fmla="*/ 3190875 w 3190875"/>
              <a:gd name="connsiteY0" fmla="*/ 0 h 619125"/>
              <a:gd name="connsiteX1" fmla="*/ 1228725 w 3190875"/>
              <a:gd name="connsiteY1" fmla="*/ 619125 h 619125"/>
              <a:gd name="connsiteX2" fmla="*/ 0 w 3190875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0875" h="619125">
                <a:moveTo>
                  <a:pt x="3190875" y="0"/>
                </a:moveTo>
                <a:cubicBezTo>
                  <a:pt x="2475706" y="309562"/>
                  <a:pt x="1760537" y="619125"/>
                  <a:pt x="1228725" y="619125"/>
                </a:cubicBezTo>
                <a:cubicBezTo>
                  <a:pt x="696913" y="619125"/>
                  <a:pt x="348456" y="309562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CC4D2E10-5908-4B2B-985D-E3BF1C85C1FD}"/>
              </a:ext>
            </a:extLst>
          </p:cNvPr>
          <p:cNvSpPr/>
          <p:nvPr/>
        </p:nvSpPr>
        <p:spPr>
          <a:xfrm>
            <a:off x="3390900" y="4317056"/>
            <a:ext cx="6371257" cy="504198"/>
          </a:xfrm>
          <a:custGeom>
            <a:avLst/>
            <a:gdLst>
              <a:gd name="connsiteX0" fmla="*/ 3190875 w 3190875"/>
              <a:gd name="connsiteY0" fmla="*/ 0 h 619125"/>
              <a:gd name="connsiteX1" fmla="*/ 1228725 w 3190875"/>
              <a:gd name="connsiteY1" fmla="*/ 619125 h 619125"/>
              <a:gd name="connsiteX2" fmla="*/ 0 w 3190875"/>
              <a:gd name="connsiteY2" fmla="*/ 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0875" h="619125">
                <a:moveTo>
                  <a:pt x="3190875" y="0"/>
                </a:moveTo>
                <a:cubicBezTo>
                  <a:pt x="2475706" y="309562"/>
                  <a:pt x="1760537" y="619125"/>
                  <a:pt x="1228725" y="619125"/>
                </a:cubicBezTo>
                <a:cubicBezTo>
                  <a:pt x="696913" y="619125"/>
                  <a:pt x="348456" y="309562"/>
                  <a:pt x="0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F7AF94-436E-49AF-857C-2B58A21BEEFD}"/>
                  </a:ext>
                </a:extLst>
              </p:cNvPr>
              <p:cNvSpPr txBox="1"/>
              <p:nvPr/>
            </p:nvSpPr>
            <p:spPr>
              <a:xfrm>
                <a:off x="278973" y="5343279"/>
                <a:ext cx="8118056" cy="1419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Selecting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𝑑𝑒𝑐</m:t>
                    </m:r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The non-selected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are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depressed</a:t>
                </a:r>
                <a:r>
                  <a:rPr lang="en-US" sz="2800" dirty="0"/>
                  <a:t> and will not fire.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F7AF94-436E-49AF-857C-2B58A21BE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73" y="5343279"/>
                <a:ext cx="8118056" cy="1419684"/>
              </a:xfrm>
              <a:prstGeom prst="rect">
                <a:avLst/>
              </a:prstGeom>
              <a:blipFill>
                <a:blip r:embed="rId20"/>
                <a:stretch>
                  <a:fillRect l="-1352" t="-4310" r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77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84C5-C44A-46C1-A496-5A7444FB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" y="-190074"/>
            <a:ext cx="121852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High Level Idea of Neuro-RAM Module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5332C-FBD9-4F52-87C3-511380E3BCA8}"/>
                  </a:ext>
                </a:extLst>
              </p:cNvPr>
              <p:cNvSpPr txBox="1"/>
              <p:nvPr/>
            </p:nvSpPr>
            <p:spPr>
              <a:xfrm>
                <a:off x="3080298" y="2385457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5332C-FBD9-4F52-87C3-511380E3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298" y="2385457"/>
                <a:ext cx="139012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A55CD9-1094-4783-BE10-11EFFDE390DB}"/>
                  </a:ext>
                </a:extLst>
              </p:cNvPr>
              <p:cNvSpPr txBox="1"/>
              <p:nvPr/>
            </p:nvSpPr>
            <p:spPr>
              <a:xfrm>
                <a:off x="4654541" y="2374402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A55CD9-1094-4783-BE10-11EFFDE39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541" y="2374402"/>
                <a:ext cx="13901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AC23-A7E9-4579-A4B6-E4534A71EEFA}"/>
                  </a:ext>
                </a:extLst>
              </p:cNvPr>
              <p:cNvSpPr txBox="1"/>
              <p:nvPr/>
            </p:nvSpPr>
            <p:spPr>
              <a:xfrm>
                <a:off x="6174859" y="2385457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AC23-A7E9-4579-A4B6-E4534A71E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859" y="2385457"/>
                <a:ext cx="13901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D52AC-3410-4A57-A26A-F26A9C8FE8C2}"/>
                  </a:ext>
                </a:extLst>
              </p:cNvPr>
              <p:cNvSpPr txBox="1"/>
              <p:nvPr/>
            </p:nvSpPr>
            <p:spPr>
              <a:xfrm>
                <a:off x="7757873" y="2385457"/>
                <a:ext cx="14061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D52AC-3410-4A57-A26A-F26A9C8FE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73" y="2385457"/>
                <a:ext cx="14061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E0A6F-C5F3-4F11-8184-C4134EEAEEDD}"/>
                  </a:ext>
                </a:extLst>
              </p:cNvPr>
              <p:cNvSpPr txBox="1"/>
              <p:nvPr/>
            </p:nvSpPr>
            <p:spPr>
              <a:xfrm>
                <a:off x="3457353" y="1843911"/>
                <a:ext cx="781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E0A6F-C5F3-4F11-8184-C4134EEAE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353" y="1843911"/>
                <a:ext cx="78149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F17E9-8D3D-405F-98CC-E0F447935502}"/>
                  </a:ext>
                </a:extLst>
              </p:cNvPr>
              <p:cNvSpPr txBox="1"/>
              <p:nvPr/>
            </p:nvSpPr>
            <p:spPr>
              <a:xfrm>
                <a:off x="4984747" y="1820995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F17E9-8D3D-405F-98CC-E0F447935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747" y="1820995"/>
                <a:ext cx="78149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B2DFB1-4F6F-4B64-B3C1-7A7AEF3282AE}"/>
                  </a:ext>
                </a:extLst>
              </p:cNvPr>
              <p:cNvSpPr txBox="1"/>
              <p:nvPr/>
            </p:nvSpPr>
            <p:spPr>
              <a:xfrm>
                <a:off x="6503868" y="1843909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B2DFB1-4F6F-4B64-B3C1-7A7AEF328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868" y="1843909"/>
                <a:ext cx="78149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F83ECB-1D5F-4CDA-94C6-2433AEB8E696}"/>
                  </a:ext>
                </a:extLst>
              </p:cNvPr>
              <p:cNvSpPr txBox="1"/>
              <p:nvPr/>
            </p:nvSpPr>
            <p:spPr>
              <a:xfrm>
                <a:off x="8102125" y="1827015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F83ECB-1D5F-4CDA-94C6-2433AEB8E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125" y="1827015"/>
                <a:ext cx="78149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56251A-1BB3-4B39-851C-3AD2A8E643A7}"/>
                  </a:ext>
                </a:extLst>
              </p:cNvPr>
              <p:cNvSpPr txBox="1"/>
              <p:nvPr/>
            </p:nvSpPr>
            <p:spPr>
              <a:xfrm>
                <a:off x="9619473" y="2430386"/>
                <a:ext cx="21755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56251A-1BB3-4B39-851C-3AD2A8E64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473" y="2430386"/>
                <a:ext cx="217559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28C32-AA53-4A17-944E-8ACF6BB8329D}"/>
                  </a:ext>
                </a:extLst>
              </p:cNvPr>
              <p:cNvSpPr txBox="1"/>
              <p:nvPr/>
            </p:nvSpPr>
            <p:spPr>
              <a:xfrm>
                <a:off x="9702752" y="1859651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28C32-AA53-4A17-944E-8ACF6BB83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52" y="1859651"/>
                <a:ext cx="78149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69200-72C3-403B-9D4B-37755EA548C8}"/>
                  </a:ext>
                </a:extLst>
              </p:cNvPr>
              <p:cNvSpPr txBox="1"/>
              <p:nvPr/>
            </p:nvSpPr>
            <p:spPr>
              <a:xfrm>
                <a:off x="11039003" y="1848284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69200-72C3-403B-9D4B-37755EA54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003" y="1848284"/>
                <a:ext cx="781496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8880966-AE37-4592-B9C3-101C5F442193}"/>
              </a:ext>
            </a:extLst>
          </p:cNvPr>
          <p:cNvGrpSpPr/>
          <p:nvPr/>
        </p:nvGrpSpPr>
        <p:grpSpPr>
          <a:xfrm>
            <a:off x="3530086" y="3935320"/>
            <a:ext cx="610287" cy="651284"/>
            <a:chOff x="2467108" y="5534544"/>
            <a:chExt cx="610287" cy="6512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B8A42E-A57E-4181-91BB-4BF8D99516AF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ABA1DD-BA82-49B7-A18B-947DA318E601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DABA1DD-BA82-49B7-A18B-947DA318E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1C7F6B-4234-4308-9C9A-662273327DB5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258195" y="2908677"/>
            <a:ext cx="577035" cy="102664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4066A5-0644-4BF3-B227-F76A18AEB056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3835230" y="2976959"/>
            <a:ext cx="435848" cy="95836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59F36A-D903-4FAD-9786-BDE68E51D3D9}"/>
              </a:ext>
            </a:extLst>
          </p:cNvPr>
          <p:cNvGrpSpPr/>
          <p:nvPr/>
        </p:nvGrpSpPr>
        <p:grpSpPr>
          <a:xfrm>
            <a:off x="5085987" y="3917595"/>
            <a:ext cx="610287" cy="651284"/>
            <a:chOff x="2467108" y="5534544"/>
            <a:chExt cx="610287" cy="65128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7BC18D5-DF3D-4583-AD03-55AC1AD01BBF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0BFB76-565C-48BB-A352-8C59CF92C419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0BFB76-565C-48BB-A352-8C59CF92C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A27207-4DC1-46E5-8832-D8E7EAE30547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891982" y="2969174"/>
            <a:ext cx="499149" cy="9484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C047D3-BBAE-4041-AC7A-5EAD0430906C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5391131" y="3010254"/>
            <a:ext cx="414573" cy="90734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670144-D557-4066-A8BD-524B7DDEB45E}"/>
              </a:ext>
            </a:extLst>
          </p:cNvPr>
          <p:cNvGrpSpPr/>
          <p:nvPr/>
        </p:nvGrpSpPr>
        <p:grpSpPr>
          <a:xfrm>
            <a:off x="6620613" y="3942403"/>
            <a:ext cx="610287" cy="651284"/>
            <a:chOff x="2467108" y="5534544"/>
            <a:chExt cx="610287" cy="65128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6D6DD4-7DED-42D2-A417-8FF6FD8C60AE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5340E35-5AFD-4D55-835E-02695AEE3895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5340E35-5AFD-4D55-835E-02695AEE3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11A900-5A18-4AC4-8138-2367775005AF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386812" y="2929395"/>
            <a:ext cx="538945" cy="10130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E67897-D541-4DAC-AF0B-B185FF8417C5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6925757" y="2949582"/>
            <a:ext cx="402342" cy="9928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AD5672-B8C8-4871-8C21-4DAD79798034}"/>
              </a:ext>
            </a:extLst>
          </p:cNvPr>
          <p:cNvGrpSpPr/>
          <p:nvPr/>
        </p:nvGrpSpPr>
        <p:grpSpPr>
          <a:xfrm>
            <a:off x="8265961" y="3917595"/>
            <a:ext cx="610287" cy="651284"/>
            <a:chOff x="2467108" y="5534544"/>
            <a:chExt cx="610287" cy="65128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B7326A0-1489-4EB9-A441-A311333F7B2C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9047708-E027-4953-AC6C-69D9C8DDFE30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9047708-E027-4953-AC6C-69D9C8DDF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4F1912-9785-4DFC-9112-2AE13A3FFB94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8038392" y="2969174"/>
            <a:ext cx="532713" cy="94842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47D83D-FFC4-47E5-8714-E0C3B25D6CC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8571105" y="2965238"/>
            <a:ext cx="360034" cy="95235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E2D631-C36F-4F58-BA67-13B08711FC84}"/>
              </a:ext>
            </a:extLst>
          </p:cNvPr>
          <p:cNvCxnSpPr>
            <a:cxnSpLocks/>
          </p:cNvCxnSpPr>
          <p:nvPr/>
        </p:nvCxnSpPr>
        <p:spPr>
          <a:xfrm flipH="1">
            <a:off x="8931139" y="4286211"/>
            <a:ext cx="809601" cy="112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021C6B0-5353-4587-A7AB-9DD0949C76EA}"/>
              </a:ext>
            </a:extLst>
          </p:cNvPr>
          <p:cNvCxnSpPr>
            <a:cxnSpLocks/>
          </p:cNvCxnSpPr>
          <p:nvPr/>
        </p:nvCxnSpPr>
        <p:spPr>
          <a:xfrm>
            <a:off x="10093500" y="3006243"/>
            <a:ext cx="0" cy="4778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4DC62A-2383-47EE-934F-566D7BA03562}"/>
              </a:ext>
            </a:extLst>
          </p:cNvPr>
          <p:cNvGrpSpPr/>
          <p:nvPr/>
        </p:nvGrpSpPr>
        <p:grpSpPr>
          <a:xfrm>
            <a:off x="9897025" y="3940433"/>
            <a:ext cx="587223" cy="604678"/>
            <a:chOff x="2076896" y="5268210"/>
            <a:chExt cx="587223" cy="6046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C4AF28-2E5E-49C7-BA58-81879BE973AD}"/>
                </a:ext>
              </a:extLst>
            </p:cNvPr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22B495A-E82D-4E5E-BBBF-D7A30D5B0292}"/>
                    </a:ext>
                  </a:extLst>
                </p:cNvPr>
                <p:cNvSpPr txBox="1"/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5A30B5-5C82-4905-BD5E-8DAB8B6D48BF}"/>
                  </a:ext>
                </a:extLst>
              </p:cNvPr>
              <p:cNvSpPr/>
              <p:nvPr/>
            </p:nvSpPr>
            <p:spPr>
              <a:xfrm>
                <a:off x="112683" y="981736"/>
                <a:ext cx="11898316" cy="755131"/>
              </a:xfrm>
              <a:prstGeom prst="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Here: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auxiliary neurons that implements Neuro-RAM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rounds.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5A30B5-5C82-4905-BD5E-8DAB8B6D4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3" y="981736"/>
                <a:ext cx="11898316" cy="755131"/>
              </a:xfrm>
              <a:prstGeom prst="rect">
                <a:avLst/>
              </a:prstGeom>
              <a:blipFill>
                <a:blip r:embed="rId18"/>
                <a:stretch>
                  <a:fillRect l="-359" t="-5645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FF7C6FA-2025-40D8-BA64-1D0CBA03DBDD}"/>
              </a:ext>
            </a:extLst>
          </p:cNvPr>
          <p:cNvSpPr txBox="1"/>
          <p:nvPr/>
        </p:nvSpPr>
        <p:spPr>
          <a:xfrm>
            <a:off x="676275" y="4743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68AD15-07F9-4B4A-A7A9-E3FAC6B15B01}"/>
              </a:ext>
            </a:extLst>
          </p:cNvPr>
          <p:cNvCxnSpPr>
            <a:cxnSpLocks/>
            <a:stCxn id="7" idx="2"/>
            <a:endCxn id="32" idx="0"/>
          </p:cNvCxnSpPr>
          <p:nvPr/>
        </p:nvCxnSpPr>
        <p:spPr>
          <a:xfrm>
            <a:off x="8460950" y="2908677"/>
            <a:ext cx="110155" cy="100891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61CFD2-B7C0-41DB-B14D-F2D7C1B133EA}"/>
                  </a:ext>
                </a:extLst>
              </p:cNvPr>
              <p:cNvSpPr txBox="1"/>
              <p:nvPr/>
            </p:nvSpPr>
            <p:spPr>
              <a:xfrm>
                <a:off x="8101998" y="2705612"/>
                <a:ext cx="97757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61CFD2-B7C0-41DB-B14D-F2D7C1B13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998" y="2705612"/>
                <a:ext cx="977575" cy="53713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7090555-C371-4075-B69E-90E6FCE236F3}"/>
                  </a:ext>
                </a:extLst>
              </p:cNvPr>
              <p:cNvSpPr txBox="1"/>
              <p:nvPr/>
            </p:nvSpPr>
            <p:spPr>
              <a:xfrm>
                <a:off x="80224" y="5230515"/>
                <a:ext cx="11553099" cy="958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Next: 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decoding neurons to decode the value of the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𝑑𝑒𝑐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7090555-C371-4075-B69E-90E6FCE23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4" y="5230515"/>
                <a:ext cx="11553099" cy="958917"/>
              </a:xfrm>
              <a:prstGeom prst="rect">
                <a:avLst/>
              </a:prstGeom>
              <a:blipFill>
                <a:blip r:embed="rId20"/>
                <a:stretch>
                  <a:fillRect l="-897" t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FBDC85-F81C-4BD5-A6A7-82A5BE19D0AD}"/>
                  </a:ext>
                </a:extLst>
              </p:cNvPr>
              <p:cNvSpPr txBox="1"/>
              <p:nvPr/>
            </p:nvSpPr>
            <p:spPr>
              <a:xfrm>
                <a:off x="8658411" y="3186690"/>
                <a:ext cx="654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FBDC85-F81C-4BD5-A6A7-82A5BE19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411" y="3186690"/>
                <a:ext cx="65447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26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F40B-E3EF-4CF6-836E-3FC761BA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2763"/>
            <a:ext cx="1219200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High Level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CF509-8D38-455C-B160-2A48F421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Study biologically neural networks from a </a:t>
            </a:r>
            <a:r>
              <a:rPr lang="en-US" sz="3600" dirty="0">
                <a:solidFill>
                  <a:srgbClr val="FF0000"/>
                </a:solidFill>
              </a:rPr>
              <a:t>distributed,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algorithmic</a:t>
            </a:r>
            <a:r>
              <a:rPr lang="en-US" sz="3600" dirty="0"/>
              <a:t> perspective.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06C58-5389-4151-A03F-48513D99A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55" y="3179209"/>
            <a:ext cx="2942578" cy="2522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5065F0-88A8-4B78-8BFA-564A204DA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066" y="3411502"/>
            <a:ext cx="2757644" cy="2057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A6B3E-BA0E-4A5D-A11C-412E78616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1" y="3411502"/>
            <a:ext cx="3120150" cy="172538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A4626FE-D4DB-49CE-A832-3D8E954037C0}"/>
              </a:ext>
            </a:extLst>
          </p:cNvPr>
          <p:cNvSpPr/>
          <p:nvPr/>
        </p:nvSpPr>
        <p:spPr>
          <a:xfrm>
            <a:off x="3871007" y="4121798"/>
            <a:ext cx="602828" cy="4846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BAC2E95-C223-488F-98C4-8CDB11ADC5D5}"/>
              </a:ext>
            </a:extLst>
          </p:cNvPr>
          <p:cNvSpPr/>
          <p:nvPr/>
        </p:nvSpPr>
        <p:spPr>
          <a:xfrm>
            <a:off x="7828462" y="4121798"/>
            <a:ext cx="602828" cy="4846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69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84C5-C44A-46C1-A496-5A7444FB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" y="-190074"/>
            <a:ext cx="1220742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High Level Idea of Neuro-RAM Module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5332C-FBD9-4F52-87C3-511380E3BCA8}"/>
                  </a:ext>
                </a:extLst>
              </p:cNvPr>
              <p:cNvSpPr txBox="1"/>
              <p:nvPr/>
            </p:nvSpPr>
            <p:spPr>
              <a:xfrm>
                <a:off x="3499398" y="2147332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[10 01]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15332C-FBD9-4F52-87C3-511380E3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98" y="2147332"/>
                <a:ext cx="139012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A55CD9-1094-4783-BE10-11EFFDE390DB}"/>
                  </a:ext>
                </a:extLst>
              </p:cNvPr>
              <p:cNvSpPr txBox="1"/>
              <p:nvPr/>
            </p:nvSpPr>
            <p:spPr>
              <a:xfrm>
                <a:off x="5073641" y="2136277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[11 10]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A55CD9-1094-4783-BE10-11EFFDE39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41" y="2136277"/>
                <a:ext cx="13901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AC23-A7E9-4579-A4B6-E4534A71EEFA}"/>
                  </a:ext>
                </a:extLst>
              </p:cNvPr>
              <p:cNvSpPr txBox="1"/>
              <p:nvPr/>
            </p:nvSpPr>
            <p:spPr>
              <a:xfrm>
                <a:off x="6593959" y="2147332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[11 10]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6DAC23-A7E9-4579-A4B6-E4534A71E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59" y="2147332"/>
                <a:ext cx="13901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D52AC-3410-4A57-A26A-F26A9C8FE8C2}"/>
                  </a:ext>
                </a:extLst>
              </p:cNvPr>
              <p:cNvSpPr txBox="1"/>
              <p:nvPr/>
            </p:nvSpPr>
            <p:spPr>
              <a:xfrm>
                <a:off x="8176973" y="2147332"/>
                <a:ext cx="14061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[10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3D52AC-3410-4A57-A26A-F26A9C8FE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973" y="2147332"/>
                <a:ext cx="14061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E0A6F-C5F3-4F11-8184-C4134EEAEEDD}"/>
                  </a:ext>
                </a:extLst>
              </p:cNvPr>
              <p:cNvSpPr txBox="1"/>
              <p:nvPr/>
            </p:nvSpPr>
            <p:spPr>
              <a:xfrm>
                <a:off x="3876453" y="1605786"/>
                <a:ext cx="781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E0A6F-C5F3-4F11-8184-C4134EEAE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53" y="1605786"/>
                <a:ext cx="78149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F17E9-8D3D-405F-98CC-E0F447935502}"/>
                  </a:ext>
                </a:extLst>
              </p:cNvPr>
              <p:cNvSpPr txBox="1"/>
              <p:nvPr/>
            </p:nvSpPr>
            <p:spPr>
              <a:xfrm>
                <a:off x="5403847" y="1582870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F17E9-8D3D-405F-98CC-E0F447935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47" y="1582870"/>
                <a:ext cx="78149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B2DFB1-4F6F-4B64-B3C1-7A7AEF3282AE}"/>
                  </a:ext>
                </a:extLst>
              </p:cNvPr>
              <p:cNvSpPr txBox="1"/>
              <p:nvPr/>
            </p:nvSpPr>
            <p:spPr>
              <a:xfrm>
                <a:off x="6922968" y="1605784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B2DFB1-4F6F-4B64-B3C1-7A7AEF328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968" y="1605784"/>
                <a:ext cx="78149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F83ECB-1D5F-4CDA-94C6-2433AEB8E696}"/>
                  </a:ext>
                </a:extLst>
              </p:cNvPr>
              <p:cNvSpPr txBox="1"/>
              <p:nvPr/>
            </p:nvSpPr>
            <p:spPr>
              <a:xfrm>
                <a:off x="8521225" y="1588890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F83ECB-1D5F-4CDA-94C6-2433AEB8E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225" y="1588890"/>
                <a:ext cx="78149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56251A-1BB3-4B39-851C-3AD2A8E643A7}"/>
                  </a:ext>
                </a:extLst>
              </p:cNvPr>
              <p:cNvSpPr txBox="1"/>
              <p:nvPr/>
            </p:nvSpPr>
            <p:spPr>
              <a:xfrm>
                <a:off x="10038573" y="2192261"/>
                <a:ext cx="21755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          10]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56251A-1BB3-4B39-851C-3AD2A8E64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573" y="2192261"/>
                <a:ext cx="217559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28C32-AA53-4A17-944E-8ACF6BB8329D}"/>
                  </a:ext>
                </a:extLst>
              </p:cNvPr>
              <p:cNvSpPr txBox="1"/>
              <p:nvPr/>
            </p:nvSpPr>
            <p:spPr>
              <a:xfrm>
                <a:off x="10121852" y="1621526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228C32-AA53-4A17-944E-8ACF6BB83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852" y="1621526"/>
                <a:ext cx="78149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69200-72C3-403B-9D4B-37755EA548C8}"/>
                  </a:ext>
                </a:extLst>
              </p:cNvPr>
              <p:cNvSpPr txBox="1"/>
              <p:nvPr/>
            </p:nvSpPr>
            <p:spPr>
              <a:xfrm>
                <a:off x="11458103" y="1610159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D69200-72C3-403B-9D4B-37755EA54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103" y="1610159"/>
                <a:ext cx="781496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E0AD5672-B8C8-4871-8C21-4DAD79798034}"/>
              </a:ext>
            </a:extLst>
          </p:cNvPr>
          <p:cNvGrpSpPr/>
          <p:nvPr/>
        </p:nvGrpSpPr>
        <p:grpSpPr>
          <a:xfrm>
            <a:off x="8685061" y="3708967"/>
            <a:ext cx="610287" cy="651284"/>
            <a:chOff x="2467108" y="5534544"/>
            <a:chExt cx="610287" cy="65128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B7326A0-1489-4EB9-A441-A311333F7B2C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9047708-E027-4953-AC6C-69D9C8DDFE30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9047708-E027-4953-AC6C-69D9C8DDFE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4F1912-9785-4DFC-9112-2AE13A3FFB94}"/>
              </a:ext>
            </a:extLst>
          </p:cNvPr>
          <p:cNvCxnSpPr>
            <a:cxnSpLocks/>
          </p:cNvCxnSpPr>
          <p:nvPr/>
        </p:nvCxnSpPr>
        <p:spPr>
          <a:xfrm>
            <a:off x="8457492" y="2731049"/>
            <a:ext cx="477635" cy="9719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847D83D-FFC4-47E5-8714-E0C3B25D6CC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8990205" y="2659497"/>
            <a:ext cx="500132" cy="104947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CE2D631-C36F-4F58-BA67-13B08711FC84}"/>
              </a:ext>
            </a:extLst>
          </p:cNvPr>
          <p:cNvCxnSpPr>
            <a:cxnSpLocks/>
          </p:cNvCxnSpPr>
          <p:nvPr/>
        </p:nvCxnSpPr>
        <p:spPr>
          <a:xfrm flipH="1">
            <a:off x="9350239" y="4077583"/>
            <a:ext cx="809601" cy="112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021C6B0-5353-4587-A7AB-9DD0949C76EA}"/>
              </a:ext>
            </a:extLst>
          </p:cNvPr>
          <p:cNvCxnSpPr>
            <a:cxnSpLocks/>
          </p:cNvCxnSpPr>
          <p:nvPr/>
        </p:nvCxnSpPr>
        <p:spPr>
          <a:xfrm>
            <a:off x="10512600" y="2768118"/>
            <a:ext cx="0" cy="9408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4DC62A-2383-47EE-934F-566D7BA03562}"/>
              </a:ext>
            </a:extLst>
          </p:cNvPr>
          <p:cNvGrpSpPr/>
          <p:nvPr/>
        </p:nvGrpSpPr>
        <p:grpSpPr>
          <a:xfrm>
            <a:off x="10316125" y="3731805"/>
            <a:ext cx="587223" cy="604678"/>
            <a:chOff x="2076896" y="5268210"/>
            <a:chExt cx="587223" cy="6046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C4AF28-2E5E-49C7-BA58-81879BE973AD}"/>
                </a:ext>
              </a:extLst>
            </p:cNvPr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22B495A-E82D-4E5E-BBBF-D7A30D5B0292}"/>
                    </a:ext>
                  </a:extLst>
                </p:cNvPr>
                <p:cNvSpPr txBox="1"/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5A30B5-5C82-4905-BD5E-8DAB8B6D48BF}"/>
                  </a:ext>
                </a:extLst>
              </p:cNvPr>
              <p:cNvSpPr/>
              <p:nvPr/>
            </p:nvSpPr>
            <p:spPr>
              <a:xfrm>
                <a:off x="236185" y="918937"/>
                <a:ext cx="11898316" cy="755131"/>
              </a:xfrm>
              <a:prstGeom prst="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Here: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auxiliary neurons that implements Neuro-RAM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dirty="0"/>
                  <a:t> rounds.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95A30B5-5C82-4905-BD5E-8DAB8B6D4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85" y="918937"/>
                <a:ext cx="11898316" cy="755131"/>
              </a:xfrm>
              <a:prstGeom prst="rect">
                <a:avLst/>
              </a:prstGeom>
              <a:blipFill>
                <a:blip r:embed="rId18"/>
                <a:stretch>
                  <a:fillRect l="-410" t="-645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FF7C6FA-2025-40D8-BA64-1D0CBA03DBDD}"/>
              </a:ext>
            </a:extLst>
          </p:cNvPr>
          <p:cNvSpPr txBox="1"/>
          <p:nvPr/>
        </p:nvSpPr>
        <p:spPr>
          <a:xfrm>
            <a:off x="676275" y="4743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68AD15-07F9-4B4A-A7A9-E3FAC6B15B01}"/>
              </a:ext>
            </a:extLst>
          </p:cNvPr>
          <p:cNvCxnSpPr>
            <a:cxnSpLocks/>
            <a:stCxn id="7" idx="2"/>
            <a:endCxn id="32" idx="0"/>
          </p:cNvCxnSpPr>
          <p:nvPr/>
        </p:nvCxnSpPr>
        <p:spPr>
          <a:xfrm>
            <a:off x="8880050" y="2670552"/>
            <a:ext cx="110155" cy="103841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61CFD2-B7C0-41DB-B14D-F2D7C1B133EA}"/>
                  </a:ext>
                </a:extLst>
              </p:cNvPr>
              <p:cNvSpPr txBox="1"/>
              <p:nvPr/>
            </p:nvSpPr>
            <p:spPr>
              <a:xfrm>
                <a:off x="9144658" y="3060336"/>
                <a:ext cx="654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61CFD2-B7C0-41DB-B14D-F2D7C1B13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658" y="3060336"/>
                <a:ext cx="65447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75D61A4-0F5E-49EA-B226-A642C393BB92}"/>
              </a:ext>
            </a:extLst>
          </p:cNvPr>
          <p:cNvCxnSpPr>
            <a:cxnSpLocks/>
          </p:cNvCxnSpPr>
          <p:nvPr/>
        </p:nvCxnSpPr>
        <p:spPr>
          <a:xfrm>
            <a:off x="10948418" y="6022117"/>
            <a:ext cx="521910" cy="253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4587A3-AC14-4D7A-BF8C-3B0643855DE6}"/>
              </a:ext>
            </a:extLst>
          </p:cNvPr>
          <p:cNvCxnSpPr>
            <a:cxnSpLocks/>
          </p:cNvCxnSpPr>
          <p:nvPr/>
        </p:nvCxnSpPr>
        <p:spPr>
          <a:xfrm>
            <a:off x="9987897" y="6017880"/>
            <a:ext cx="521910" cy="253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832D40C-54DB-40FF-A51D-43186445486C}"/>
              </a:ext>
            </a:extLst>
          </p:cNvPr>
          <p:cNvCxnSpPr>
            <a:cxnSpLocks/>
          </p:cNvCxnSpPr>
          <p:nvPr/>
        </p:nvCxnSpPr>
        <p:spPr>
          <a:xfrm>
            <a:off x="9080687" y="6014488"/>
            <a:ext cx="521910" cy="253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F4892C-C858-494C-B461-EF3F3C09DA40}"/>
              </a:ext>
            </a:extLst>
          </p:cNvPr>
          <p:cNvGrpSpPr/>
          <p:nvPr/>
        </p:nvGrpSpPr>
        <p:grpSpPr>
          <a:xfrm>
            <a:off x="8587900" y="5704092"/>
            <a:ext cx="587223" cy="604678"/>
            <a:chOff x="2076896" y="5268210"/>
            <a:chExt cx="587223" cy="60467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15C476F-063F-4917-BE5B-3BC6B0A22E7F}"/>
                </a:ext>
              </a:extLst>
            </p:cNvPr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BCE0D73-BF4D-442C-9ECA-6121A2464BD1}"/>
                    </a:ext>
                  </a:extLst>
                </p:cNvPr>
                <p:cNvSpPr txBox="1"/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BCE0D73-BF4D-442C-9ECA-6121A2464B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BC1D71E-CA81-4AC1-AAB8-4D8A94F60BA2}"/>
              </a:ext>
            </a:extLst>
          </p:cNvPr>
          <p:cNvGrpSpPr/>
          <p:nvPr/>
        </p:nvGrpSpPr>
        <p:grpSpPr>
          <a:xfrm>
            <a:off x="9569641" y="5696999"/>
            <a:ext cx="587223" cy="604678"/>
            <a:chOff x="2076896" y="5268210"/>
            <a:chExt cx="587223" cy="60467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C66B3DB-27B5-493F-8C93-BAC51640CF00}"/>
                </a:ext>
              </a:extLst>
            </p:cNvPr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3DBE624-B458-4368-94F5-BFA0D7C56656}"/>
                    </a:ext>
                  </a:extLst>
                </p:cNvPr>
                <p:cNvSpPr txBox="1"/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3DBE624-B458-4368-94F5-BFA0D7C566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769DBC7-164A-443E-9BBE-9097BED159B0}"/>
              </a:ext>
            </a:extLst>
          </p:cNvPr>
          <p:cNvGrpSpPr/>
          <p:nvPr/>
        </p:nvGrpSpPr>
        <p:grpSpPr>
          <a:xfrm>
            <a:off x="10476957" y="5700541"/>
            <a:ext cx="587223" cy="604678"/>
            <a:chOff x="2076896" y="5268210"/>
            <a:chExt cx="587223" cy="60467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4305C15-6557-49FE-AC60-1A1A16E6A256}"/>
                </a:ext>
              </a:extLst>
            </p:cNvPr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3F7EFD0-05A8-474E-A497-6573BAFCDD95}"/>
                    </a:ext>
                  </a:extLst>
                </p:cNvPr>
                <p:cNvSpPr txBox="1"/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3F7EFD0-05A8-474E-A497-6573BAFCDD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865214-31DF-4818-9C04-86C221736C0B}"/>
              </a:ext>
            </a:extLst>
          </p:cNvPr>
          <p:cNvGrpSpPr/>
          <p:nvPr/>
        </p:nvGrpSpPr>
        <p:grpSpPr>
          <a:xfrm>
            <a:off x="11458698" y="5693451"/>
            <a:ext cx="587223" cy="604678"/>
            <a:chOff x="2076896" y="5268210"/>
            <a:chExt cx="587223" cy="60467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0A1E97-C4D4-4370-B12C-33C4FA3952B9}"/>
                </a:ext>
              </a:extLst>
            </p:cNvPr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51CD4B5-564C-49A4-BEBC-C80EBD7BBC5C}"/>
                    </a:ext>
                  </a:extLst>
                </p:cNvPr>
                <p:cNvSpPr txBox="1"/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51CD4B5-564C-49A4-BEBC-C80EBD7BBC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846CB4-9837-4DB2-95C5-044FDD81A38D}"/>
              </a:ext>
            </a:extLst>
          </p:cNvPr>
          <p:cNvGrpSpPr/>
          <p:nvPr/>
        </p:nvGrpSpPr>
        <p:grpSpPr>
          <a:xfrm>
            <a:off x="11555239" y="3713872"/>
            <a:ext cx="587223" cy="604678"/>
            <a:chOff x="2076896" y="5268210"/>
            <a:chExt cx="587223" cy="60467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5E0257E-4075-4A24-83D7-59D880DE3217}"/>
                </a:ext>
              </a:extLst>
            </p:cNvPr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7440CB4-B96B-44C6-926F-9856BE797C36}"/>
                    </a:ext>
                  </a:extLst>
                </p:cNvPr>
                <p:cNvSpPr txBox="1"/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7440CB4-B96B-44C6-926F-9856BE797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CB6E152-3906-4683-AEF9-F6B26F733404}"/>
              </a:ext>
            </a:extLst>
          </p:cNvPr>
          <p:cNvCxnSpPr>
            <a:cxnSpLocks/>
            <a:stCxn id="62" idx="2"/>
            <a:endCxn id="57" idx="0"/>
          </p:cNvCxnSpPr>
          <p:nvPr/>
        </p:nvCxnSpPr>
        <p:spPr>
          <a:xfrm flipH="1">
            <a:off x="10739250" y="4318550"/>
            <a:ext cx="1109601" cy="13819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A5B5F1C-3776-4313-B50B-8660138B8CB7}"/>
              </a:ext>
            </a:extLst>
          </p:cNvPr>
          <p:cNvCxnSpPr>
            <a:cxnSpLocks/>
            <a:stCxn id="63" idx="2"/>
            <a:endCxn id="54" idx="0"/>
          </p:cNvCxnSpPr>
          <p:nvPr/>
        </p:nvCxnSpPr>
        <p:spPr>
          <a:xfrm flipH="1">
            <a:off x="9831934" y="4298647"/>
            <a:ext cx="2049396" cy="13983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11B0045-BF61-4391-8374-370EF005B7F2}"/>
              </a:ext>
            </a:extLst>
          </p:cNvPr>
          <p:cNvCxnSpPr>
            <a:cxnSpLocks/>
            <a:stCxn id="63" idx="2"/>
            <a:endCxn id="60" idx="0"/>
          </p:cNvCxnSpPr>
          <p:nvPr/>
        </p:nvCxnSpPr>
        <p:spPr>
          <a:xfrm flipH="1">
            <a:off x="11720991" y="4298647"/>
            <a:ext cx="160339" cy="13948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05C9750-D563-44AB-BF57-0D8A9A74FDE8}"/>
              </a:ext>
            </a:extLst>
          </p:cNvPr>
          <p:cNvCxnSpPr>
            <a:cxnSpLocks/>
            <a:stCxn id="62" idx="2"/>
            <a:endCxn id="51" idx="0"/>
          </p:cNvCxnSpPr>
          <p:nvPr/>
        </p:nvCxnSpPr>
        <p:spPr>
          <a:xfrm flipH="1">
            <a:off x="8850193" y="4318550"/>
            <a:ext cx="2998658" cy="13855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1A04775-0D12-4B44-B11C-482E65CB211E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11878329" y="2715481"/>
            <a:ext cx="3001" cy="99839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10E80C-B88A-4FD0-989E-33CC9BAE989C}"/>
                  </a:ext>
                </a:extLst>
              </p:cNvPr>
              <p:cNvSpPr txBox="1"/>
              <p:nvPr/>
            </p:nvSpPr>
            <p:spPr>
              <a:xfrm>
                <a:off x="236185" y="3752218"/>
                <a:ext cx="9415462" cy="315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Successive decoding: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In the beginning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fires only if first bit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fires.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In step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fires only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800" dirty="0"/>
                  <a:t> bit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fires.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This continues until getting a stopping signal </a:t>
                </a:r>
              </a:p>
              <a:p>
                <a:r>
                  <a:rPr lang="en-US" sz="2800" dirty="0"/>
                  <a:t>from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10E80C-B88A-4FD0-989E-33CC9BAE9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85" y="3752218"/>
                <a:ext cx="9415462" cy="3154774"/>
              </a:xfrm>
              <a:prstGeom prst="rect">
                <a:avLst/>
              </a:prstGeom>
              <a:blipFill>
                <a:blip r:embed="rId25"/>
                <a:stretch>
                  <a:fillRect l="-1360" t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48282DE-375A-4912-A0E6-EFDB7FE3BF87}"/>
                  </a:ext>
                </a:extLst>
              </p:cNvPr>
              <p:cNvSpPr txBox="1"/>
              <p:nvPr/>
            </p:nvSpPr>
            <p:spPr>
              <a:xfrm>
                <a:off x="8791458" y="2525883"/>
                <a:ext cx="97757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48282DE-375A-4912-A0E6-EFDB7FE3B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458" y="2525883"/>
                <a:ext cx="977575" cy="53713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1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Straight Arrow Connector 193"/>
          <p:cNvCxnSpPr>
            <a:cxnSpLocks/>
          </p:cNvCxnSpPr>
          <p:nvPr/>
        </p:nvCxnSpPr>
        <p:spPr>
          <a:xfrm>
            <a:off x="8228747" y="4865639"/>
            <a:ext cx="521910" cy="253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7268226" y="4861402"/>
            <a:ext cx="521910" cy="253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cxnSpLocks/>
          </p:cNvCxnSpPr>
          <p:nvPr/>
        </p:nvCxnSpPr>
        <p:spPr>
          <a:xfrm>
            <a:off x="6361016" y="4858010"/>
            <a:ext cx="521910" cy="253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095279" y="2037189"/>
            <a:ext cx="610287" cy="651284"/>
            <a:chOff x="2467108" y="5534544"/>
            <a:chExt cx="610287" cy="651284"/>
          </a:xfrm>
        </p:grpSpPr>
        <p:sp>
          <p:nvSpPr>
            <p:cNvPr id="4" name="Oval 3"/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699173" y="903497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173" y="903497"/>
                <a:ext cx="13901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273416" y="892442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416" y="892442"/>
                <a:ext cx="13901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793734" y="903497"/>
                <a:ext cx="13901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34" y="903497"/>
                <a:ext cx="13901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6376748" y="903497"/>
                <a:ext cx="14061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01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48" y="903497"/>
                <a:ext cx="14061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961928" y="390526"/>
                <a:ext cx="781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928" y="390526"/>
                <a:ext cx="78149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470272" y="377135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272" y="377135"/>
                <a:ext cx="78149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989393" y="390524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393" y="390524"/>
                <a:ext cx="78149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627374" y="413079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374" y="413079"/>
                <a:ext cx="78149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>
            <a:endCxn id="5" idx="0"/>
          </p:cNvCxnSpPr>
          <p:nvPr/>
        </p:nvCxnSpPr>
        <p:spPr>
          <a:xfrm>
            <a:off x="1921598" y="1415663"/>
            <a:ext cx="47882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5" idx="0"/>
          </p:cNvCxnSpPr>
          <p:nvPr/>
        </p:nvCxnSpPr>
        <p:spPr>
          <a:xfrm flipH="1">
            <a:off x="2400422" y="1415663"/>
            <a:ext cx="46564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3651180" y="2019464"/>
            <a:ext cx="610287" cy="651284"/>
            <a:chOff x="2467108" y="5534544"/>
            <a:chExt cx="610287" cy="651284"/>
          </a:xfrm>
        </p:grpSpPr>
        <p:sp>
          <p:nvSpPr>
            <p:cNvPr id="99" name="Oval 98"/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1" name="Straight Arrow Connector 100"/>
          <p:cNvCxnSpPr>
            <a:endCxn id="100" idx="0"/>
          </p:cNvCxnSpPr>
          <p:nvPr/>
        </p:nvCxnSpPr>
        <p:spPr>
          <a:xfrm>
            <a:off x="3477499" y="1397938"/>
            <a:ext cx="47882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100" idx="0"/>
          </p:cNvCxnSpPr>
          <p:nvPr/>
        </p:nvCxnSpPr>
        <p:spPr>
          <a:xfrm flipH="1">
            <a:off x="3956323" y="1397938"/>
            <a:ext cx="46564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5185806" y="2044272"/>
            <a:ext cx="610287" cy="651284"/>
            <a:chOff x="2467108" y="5534544"/>
            <a:chExt cx="610287" cy="651284"/>
          </a:xfrm>
        </p:grpSpPr>
        <p:sp>
          <p:nvSpPr>
            <p:cNvPr id="104" name="Oval 103"/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6" name="Straight Arrow Connector 105"/>
          <p:cNvCxnSpPr>
            <a:endCxn id="105" idx="0"/>
          </p:cNvCxnSpPr>
          <p:nvPr/>
        </p:nvCxnSpPr>
        <p:spPr>
          <a:xfrm>
            <a:off x="5012125" y="1422746"/>
            <a:ext cx="47882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105" idx="0"/>
          </p:cNvCxnSpPr>
          <p:nvPr/>
        </p:nvCxnSpPr>
        <p:spPr>
          <a:xfrm flipH="1">
            <a:off x="5490949" y="1422746"/>
            <a:ext cx="46564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6831154" y="2019464"/>
            <a:ext cx="610287" cy="651284"/>
            <a:chOff x="2467108" y="5534544"/>
            <a:chExt cx="610287" cy="651284"/>
          </a:xfrm>
        </p:grpSpPr>
        <p:sp>
          <p:nvSpPr>
            <p:cNvPr id="109" name="Oval 108"/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1" name="Straight Arrow Connector 110"/>
          <p:cNvCxnSpPr>
            <a:cxnSpLocks/>
          </p:cNvCxnSpPr>
          <p:nvPr/>
        </p:nvCxnSpPr>
        <p:spPr>
          <a:xfrm>
            <a:off x="6603585" y="1385677"/>
            <a:ext cx="47882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0" idx="0"/>
          </p:cNvCxnSpPr>
          <p:nvPr/>
        </p:nvCxnSpPr>
        <p:spPr>
          <a:xfrm flipH="1">
            <a:off x="7136297" y="1397938"/>
            <a:ext cx="465644" cy="621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8238348" y="948426"/>
                <a:ext cx="21755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348" y="948426"/>
                <a:ext cx="217559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8188277" y="444366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277" y="444366"/>
                <a:ext cx="781496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9524528" y="432999"/>
                <a:ext cx="7814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528" y="432999"/>
                <a:ext cx="781496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/>
          <p:cNvCxnSpPr>
            <a:cxnSpLocks/>
          </p:cNvCxnSpPr>
          <p:nvPr/>
        </p:nvCxnSpPr>
        <p:spPr>
          <a:xfrm flipH="1">
            <a:off x="7496332" y="2388080"/>
            <a:ext cx="809601" cy="1127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cxnSpLocks/>
          </p:cNvCxnSpPr>
          <p:nvPr/>
        </p:nvCxnSpPr>
        <p:spPr>
          <a:xfrm>
            <a:off x="8682302" y="1430301"/>
            <a:ext cx="0" cy="4778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8462218" y="2042302"/>
            <a:ext cx="587223" cy="604678"/>
            <a:chOff x="2076896" y="5268210"/>
            <a:chExt cx="587223" cy="604678"/>
          </a:xfrm>
        </p:grpSpPr>
        <p:sp>
          <p:nvSpPr>
            <p:cNvPr id="127" name="Rectangle 126"/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854" y="5268210"/>
                  <a:ext cx="522265" cy="58477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6" name="Freeform: Shape 135"/>
          <p:cNvSpPr/>
          <p:nvPr/>
        </p:nvSpPr>
        <p:spPr>
          <a:xfrm>
            <a:off x="5696157" y="2733065"/>
            <a:ext cx="3120674" cy="461585"/>
          </a:xfrm>
          <a:custGeom>
            <a:avLst/>
            <a:gdLst>
              <a:gd name="connsiteX0" fmla="*/ 3402419 w 3402419"/>
              <a:gd name="connsiteY0" fmla="*/ 10633 h 499740"/>
              <a:gd name="connsiteX1" fmla="*/ 1297173 w 3402419"/>
              <a:gd name="connsiteY1" fmla="*/ 499731 h 499740"/>
              <a:gd name="connsiteX2" fmla="*/ 0 w 3402419"/>
              <a:gd name="connsiteY2" fmla="*/ 0 h 49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2419" h="499740">
                <a:moveTo>
                  <a:pt x="3402419" y="10633"/>
                </a:moveTo>
                <a:cubicBezTo>
                  <a:pt x="2633331" y="256068"/>
                  <a:pt x="1864243" y="501503"/>
                  <a:pt x="1297173" y="499731"/>
                </a:cubicBezTo>
                <a:cubicBezTo>
                  <a:pt x="730103" y="497959"/>
                  <a:pt x="365051" y="248979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/>
          <p:cNvSpPr/>
          <p:nvPr/>
        </p:nvSpPr>
        <p:spPr>
          <a:xfrm>
            <a:off x="4196966" y="2767775"/>
            <a:ext cx="4563848" cy="697364"/>
          </a:xfrm>
          <a:custGeom>
            <a:avLst/>
            <a:gdLst>
              <a:gd name="connsiteX0" fmla="*/ 4954772 w 4954772"/>
              <a:gd name="connsiteY0" fmla="*/ 85060 h 789982"/>
              <a:gd name="connsiteX1" fmla="*/ 3955311 w 4954772"/>
              <a:gd name="connsiteY1" fmla="*/ 606055 h 789982"/>
              <a:gd name="connsiteX2" fmla="*/ 1754372 w 4954772"/>
              <a:gd name="connsiteY2" fmla="*/ 754911 h 789982"/>
              <a:gd name="connsiteX3" fmla="*/ 0 w 4954772"/>
              <a:gd name="connsiteY3" fmla="*/ 0 h 789982"/>
              <a:gd name="connsiteX0" fmla="*/ 4954772 w 4954772"/>
              <a:gd name="connsiteY0" fmla="*/ 85060 h 823391"/>
              <a:gd name="connsiteX1" fmla="*/ 3604437 w 4954772"/>
              <a:gd name="connsiteY1" fmla="*/ 712381 h 823391"/>
              <a:gd name="connsiteX2" fmla="*/ 1754372 w 4954772"/>
              <a:gd name="connsiteY2" fmla="*/ 754911 h 823391"/>
              <a:gd name="connsiteX3" fmla="*/ 0 w 4954772"/>
              <a:gd name="connsiteY3" fmla="*/ 0 h 82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4772" h="823391">
                <a:moveTo>
                  <a:pt x="4954772" y="85060"/>
                </a:moveTo>
                <a:cubicBezTo>
                  <a:pt x="4721741" y="289736"/>
                  <a:pt x="4137837" y="600739"/>
                  <a:pt x="3604437" y="712381"/>
                </a:cubicBezTo>
                <a:cubicBezTo>
                  <a:pt x="3071037" y="824023"/>
                  <a:pt x="2355112" y="873641"/>
                  <a:pt x="1754372" y="754911"/>
                </a:cubicBezTo>
                <a:cubicBezTo>
                  <a:pt x="1153633" y="636181"/>
                  <a:pt x="547576" y="326951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/>
          <p:cNvSpPr/>
          <p:nvPr/>
        </p:nvSpPr>
        <p:spPr>
          <a:xfrm>
            <a:off x="2665878" y="2728789"/>
            <a:ext cx="6094937" cy="1064148"/>
          </a:xfrm>
          <a:custGeom>
            <a:avLst/>
            <a:gdLst>
              <a:gd name="connsiteX0" fmla="*/ 6581554 w 6581554"/>
              <a:gd name="connsiteY0" fmla="*/ 148855 h 1133323"/>
              <a:gd name="connsiteX1" fmla="*/ 5688419 w 6581554"/>
              <a:gd name="connsiteY1" fmla="*/ 744279 h 1133323"/>
              <a:gd name="connsiteX2" fmla="*/ 3221666 w 6581554"/>
              <a:gd name="connsiteY2" fmla="*/ 1105786 h 1133323"/>
              <a:gd name="connsiteX3" fmla="*/ 0 w 6581554"/>
              <a:gd name="connsiteY3" fmla="*/ 0 h 1133323"/>
              <a:gd name="connsiteX0" fmla="*/ 6581554 w 6581554"/>
              <a:gd name="connsiteY0" fmla="*/ 148855 h 1151189"/>
              <a:gd name="connsiteX1" fmla="*/ 5199321 w 6581554"/>
              <a:gd name="connsiteY1" fmla="*/ 861238 h 1151189"/>
              <a:gd name="connsiteX2" fmla="*/ 3221666 w 6581554"/>
              <a:gd name="connsiteY2" fmla="*/ 1105786 h 1151189"/>
              <a:gd name="connsiteX3" fmla="*/ 0 w 6581554"/>
              <a:gd name="connsiteY3" fmla="*/ 0 h 115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1554" h="1151189">
                <a:moveTo>
                  <a:pt x="6581554" y="148855"/>
                </a:moveTo>
                <a:cubicBezTo>
                  <a:pt x="6414977" y="366823"/>
                  <a:pt x="5759302" y="701750"/>
                  <a:pt x="5199321" y="861238"/>
                </a:cubicBezTo>
                <a:cubicBezTo>
                  <a:pt x="4639340" y="1020727"/>
                  <a:pt x="4088219" y="1249326"/>
                  <a:pt x="3221666" y="1105786"/>
                </a:cubicBezTo>
                <a:cubicBezTo>
                  <a:pt x="2355113" y="962246"/>
                  <a:pt x="1136798" y="49087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/>
        </p:nvGrpSpPr>
        <p:grpSpPr>
          <a:xfrm>
            <a:off x="5868229" y="4547614"/>
            <a:ext cx="587223" cy="604678"/>
            <a:chOff x="2076896" y="5268210"/>
            <a:chExt cx="587223" cy="604678"/>
          </a:xfrm>
        </p:grpSpPr>
        <p:sp>
          <p:nvSpPr>
            <p:cNvPr id="145" name="Rectangle 144"/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6849970" y="4540521"/>
            <a:ext cx="587223" cy="604678"/>
            <a:chOff x="2076896" y="5268210"/>
            <a:chExt cx="587223" cy="604678"/>
          </a:xfrm>
        </p:grpSpPr>
        <p:sp>
          <p:nvSpPr>
            <p:cNvPr id="148" name="Rectangle 147"/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7757286" y="4544063"/>
            <a:ext cx="587223" cy="604678"/>
            <a:chOff x="2076896" y="5268210"/>
            <a:chExt cx="587223" cy="604678"/>
          </a:xfrm>
        </p:grpSpPr>
        <p:sp>
          <p:nvSpPr>
            <p:cNvPr id="151" name="Rectangle 150"/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8739027" y="4536973"/>
            <a:ext cx="587223" cy="604678"/>
            <a:chOff x="2076896" y="5268210"/>
            <a:chExt cx="587223" cy="604678"/>
          </a:xfrm>
        </p:grpSpPr>
        <p:sp>
          <p:nvSpPr>
            <p:cNvPr id="154" name="Rectangle 153"/>
            <p:cNvSpPr/>
            <p:nvPr/>
          </p:nvSpPr>
          <p:spPr>
            <a:xfrm>
              <a:off x="2076896" y="5268210"/>
              <a:ext cx="587223" cy="6046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056" y="5268210"/>
                  <a:ext cx="522265" cy="58477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2" name="Freeform: Shape 161"/>
          <p:cNvSpPr/>
          <p:nvPr/>
        </p:nvSpPr>
        <p:spPr>
          <a:xfrm>
            <a:off x="6171259" y="1472166"/>
            <a:ext cx="3841732" cy="3071897"/>
          </a:xfrm>
          <a:custGeom>
            <a:avLst/>
            <a:gdLst>
              <a:gd name="connsiteX0" fmla="*/ 2424223 w 2424223"/>
              <a:gd name="connsiteY0" fmla="*/ 0 h 2711303"/>
              <a:gd name="connsiteX1" fmla="*/ 1573618 w 2424223"/>
              <a:gd name="connsiteY1" fmla="*/ 1775637 h 2711303"/>
              <a:gd name="connsiteX2" fmla="*/ 0 w 2424223"/>
              <a:gd name="connsiteY2" fmla="*/ 2711303 h 2711303"/>
              <a:gd name="connsiteX3" fmla="*/ 0 w 2424223"/>
              <a:gd name="connsiteY3" fmla="*/ 2711303 h 271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223" h="2711303">
                <a:moveTo>
                  <a:pt x="2424223" y="0"/>
                </a:moveTo>
                <a:cubicBezTo>
                  <a:pt x="2200939" y="661876"/>
                  <a:pt x="1977655" y="1323753"/>
                  <a:pt x="1573618" y="1775637"/>
                </a:cubicBezTo>
                <a:cubicBezTo>
                  <a:pt x="1169581" y="2227521"/>
                  <a:pt x="0" y="2711303"/>
                  <a:pt x="0" y="2711303"/>
                </a:cubicBezTo>
                <a:lnTo>
                  <a:pt x="0" y="2711303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: Shape 163"/>
          <p:cNvSpPr/>
          <p:nvPr/>
        </p:nvSpPr>
        <p:spPr>
          <a:xfrm>
            <a:off x="7118978" y="1493431"/>
            <a:ext cx="2883381" cy="3050632"/>
          </a:xfrm>
          <a:custGeom>
            <a:avLst/>
            <a:gdLst>
              <a:gd name="connsiteX0" fmla="*/ 1509824 w 1509824"/>
              <a:gd name="connsiteY0" fmla="*/ 0 h 2743200"/>
              <a:gd name="connsiteX1" fmla="*/ 1180214 w 1509824"/>
              <a:gd name="connsiteY1" fmla="*/ 1392866 h 2743200"/>
              <a:gd name="connsiteX2" fmla="*/ 0 w 1509824"/>
              <a:gd name="connsiteY2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824" h="2743200">
                <a:moveTo>
                  <a:pt x="1509824" y="0"/>
                </a:moveTo>
                <a:cubicBezTo>
                  <a:pt x="1470837" y="467833"/>
                  <a:pt x="1431851" y="935666"/>
                  <a:pt x="1180214" y="1392866"/>
                </a:cubicBezTo>
                <a:cubicBezTo>
                  <a:pt x="928577" y="1850066"/>
                  <a:pt x="464288" y="2296633"/>
                  <a:pt x="0" y="274320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: Shape 164"/>
          <p:cNvSpPr/>
          <p:nvPr/>
        </p:nvSpPr>
        <p:spPr>
          <a:xfrm>
            <a:off x="8030128" y="1504064"/>
            <a:ext cx="2014761" cy="3043550"/>
          </a:xfrm>
          <a:custGeom>
            <a:avLst/>
            <a:gdLst>
              <a:gd name="connsiteX0" fmla="*/ 712382 w 712382"/>
              <a:gd name="connsiteY0" fmla="*/ 0 h 2690037"/>
              <a:gd name="connsiteX1" fmla="*/ 542261 w 712382"/>
              <a:gd name="connsiteY1" fmla="*/ 1424763 h 2690037"/>
              <a:gd name="connsiteX2" fmla="*/ 0 w 712382"/>
              <a:gd name="connsiteY2" fmla="*/ 2690037 h 269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382" h="2690037">
                <a:moveTo>
                  <a:pt x="712382" y="0"/>
                </a:moveTo>
                <a:cubicBezTo>
                  <a:pt x="686686" y="488212"/>
                  <a:pt x="660991" y="976424"/>
                  <a:pt x="542261" y="1424763"/>
                </a:cubicBezTo>
                <a:cubicBezTo>
                  <a:pt x="423531" y="1873103"/>
                  <a:pt x="211765" y="2281570"/>
                  <a:pt x="0" y="2690037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: Shape 165"/>
          <p:cNvSpPr/>
          <p:nvPr/>
        </p:nvSpPr>
        <p:spPr>
          <a:xfrm flipH="1">
            <a:off x="9004802" y="1504063"/>
            <a:ext cx="1236469" cy="3013007"/>
          </a:xfrm>
          <a:custGeom>
            <a:avLst/>
            <a:gdLst>
              <a:gd name="connsiteX0" fmla="*/ 0 w 174836"/>
              <a:gd name="connsiteY0" fmla="*/ 0 h 2725718"/>
              <a:gd name="connsiteX1" fmla="*/ 159489 w 174836"/>
              <a:gd name="connsiteY1" fmla="*/ 2317898 h 2725718"/>
              <a:gd name="connsiteX2" fmla="*/ 159489 w 174836"/>
              <a:gd name="connsiteY2" fmla="*/ 2711302 h 2725718"/>
              <a:gd name="connsiteX0" fmla="*/ 12001 w 172303"/>
              <a:gd name="connsiteY0" fmla="*/ 0 h 2712110"/>
              <a:gd name="connsiteX1" fmla="*/ 4590 w 172303"/>
              <a:gd name="connsiteY1" fmla="*/ 1517615 h 2712110"/>
              <a:gd name="connsiteX2" fmla="*/ 171490 w 172303"/>
              <a:gd name="connsiteY2" fmla="*/ 2711302 h 2712110"/>
              <a:gd name="connsiteX0" fmla="*/ 35030 w 195361"/>
              <a:gd name="connsiteY0" fmla="*/ 0 h 2712020"/>
              <a:gd name="connsiteX1" fmla="*/ 892 w 195361"/>
              <a:gd name="connsiteY1" fmla="*/ 600213 h 2712020"/>
              <a:gd name="connsiteX2" fmla="*/ 27619 w 195361"/>
              <a:gd name="connsiteY2" fmla="*/ 1517615 h 2712020"/>
              <a:gd name="connsiteX3" fmla="*/ 194519 w 195361"/>
              <a:gd name="connsiteY3" fmla="*/ 2711302 h 271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361" h="2712020">
                <a:moveTo>
                  <a:pt x="35030" y="0"/>
                </a:moveTo>
                <a:cubicBezTo>
                  <a:pt x="38507" y="114075"/>
                  <a:pt x="2127" y="347277"/>
                  <a:pt x="892" y="600213"/>
                </a:cubicBezTo>
                <a:cubicBezTo>
                  <a:pt x="-343" y="853149"/>
                  <a:pt x="-4652" y="1165767"/>
                  <a:pt x="27619" y="1517615"/>
                </a:cubicBezTo>
                <a:cubicBezTo>
                  <a:pt x="59890" y="1869463"/>
                  <a:pt x="207810" y="2740542"/>
                  <a:pt x="194519" y="271130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170"/>
          <p:cNvCxnSpPr>
            <a:cxnSpLocks/>
          </p:cNvCxnSpPr>
          <p:nvPr/>
        </p:nvCxnSpPr>
        <p:spPr>
          <a:xfrm>
            <a:off x="6116541" y="5181301"/>
            <a:ext cx="1027040" cy="69920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>
            <a:off x="7187470" y="5236344"/>
            <a:ext cx="0" cy="64416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/>
          </p:cNvCxnSpPr>
          <p:nvPr/>
        </p:nvCxnSpPr>
        <p:spPr>
          <a:xfrm flipH="1">
            <a:off x="7322953" y="5219983"/>
            <a:ext cx="777687" cy="6582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H="1">
            <a:off x="7386749" y="5265363"/>
            <a:ext cx="1592465" cy="62032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Freeform: Shape 184"/>
          <p:cNvSpPr/>
          <p:nvPr/>
        </p:nvSpPr>
        <p:spPr>
          <a:xfrm>
            <a:off x="5874587" y="2471628"/>
            <a:ext cx="916738" cy="2075987"/>
          </a:xfrm>
          <a:custGeom>
            <a:avLst/>
            <a:gdLst>
              <a:gd name="connsiteX0" fmla="*/ 204357 w 916738"/>
              <a:gd name="connsiteY0" fmla="*/ 1860697 h 1860697"/>
              <a:gd name="connsiteX1" fmla="*/ 44868 w 916738"/>
              <a:gd name="connsiteY1" fmla="*/ 861237 h 1860697"/>
              <a:gd name="connsiteX2" fmla="*/ 916738 w 916738"/>
              <a:gd name="connsiteY2" fmla="*/ 0 h 186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738" h="1860697">
                <a:moveTo>
                  <a:pt x="204357" y="1860697"/>
                </a:moveTo>
                <a:cubicBezTo>
                  <a:pt x="65247" y="1516025"/>
                  <a:pt x="-73862" y="1171353"/>
                  <a:pt x="44868" y="861237"/>
                </a:cubicBezTo>
                <a:cubicBezTo>
                  <a:pt x="163598" y="551121"/>
                  <a:pt x="540168" y="275560"/>
                  <a:pt x="916738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7267306" y="3344861"/>
                <a:ext cx="1211382" cy="541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306" y="3344861"/>
                <a:ext cx="1211382" cy="5417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Freeform: Shape 186"/>
          <p:cNvSpPr/>
          <p:nvPr/>
        </p:nvSpPr>
        <p:spPr>
          <a:xfrm>
            <a:off x="6131330" y="2524790"/>
            <a:ext cx="760810" cy="2002922"/>
          </a:xfrm>
          <a:custGeom>
            <a:avLst/>
            <a:gdLst>
              <a:gd name="connsiteX0" fmla="*/ 616688 w 728135"/>
              <a:gd name="connsiteY0" fmla="*/ 0 h 1765004"/>
              <a:gd name="connsiteX1" fmla="*/ 680484 w 728135"/>
              <a:gd name="connsiteY1" fmla="*/ 414669 h 1765004"/>
              <a:gd name="connsiteX2" fmla="*/ 0 w 728135"/>
              <a:gd name="connsiteY2" fmla="*/ 1765004 h 176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135" h="1765004">
                <a:moveTo>
                  <a:pt x="616688" y="0"/>
                </a:moveTo>
                <a:cubicBezTo>
                  <a:pt x="699976" y="60251"/>
                  <a:pt x="783265" y="120502"/>
                  <a:pt x="680484" y="414669"/>
                </a:cubicBezTo>
                <a:cubicBezTo>
                  <a:pt x="577703" y="708836"/>
                  <a:pt x="288851" y="1236920"/>
                  <a:pt x="0" y="1765004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6085495" y="2688473"/>
                <a:ext cx="1211382" cy="541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495" y="2688473"/>
                <a:ext cx="1211382" cy="54178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Freeform: Shape 195"/>
          <p:cNvSpPr/>
          <p:nvPr/>
        </p:nvSpPr>
        <p:spPr>
          <a:xfrm>
            <a:off x="7035874" y="2705544"/>
            <a:ext cx="45719" cy="1765004"/>
          </a:xfrm>
          <a:custGeom>
            <a:avLst/>
            <a:gdLst>
              <a:gd name="connsiteX0" fmla="*/ 53163 w 53163"/>
              <a:gd name="connsiteY0" fmla="*/ 1860698 h 1860698"/>
              <a:gd name="connsiteX1" fmla="*/ 0 w 53163"/>
              <a:gd name="connsiteY1" fmla="*/ 0 h 186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163" h="1860698">
                <a:moveTo>
                  <a:pt x="53163" y="1860698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6180619" y="3831410"/>
                <a:ext cx="1211382" cy="541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619" y="3831410"/>
                <a:ext cx="1211382" cy="54178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Freeform: Shape 198"/>
          <p:cNvSpPr/>
          <p:nvPr/>
        </p:nvSpPr>
        <p:spPr>
          <a:xfrm>
            <a:off x="7057139" y="2748074"/>
            <a:ext cx="363430" cy="1722475"/>
          </a:xfrm>
          <a:custGeom>
            <a:avLst/>
            <a:gdLst>
              <a:gd name="connsiteX0" fmla="*/ 0 w 363430"/>
              <a:gd name="connsiteY0" fmla="*/ 0 h 1722475"/>
              <a:gd name="connsiteX1" fmla="*/ 361507 w 363430"/>
              <a:gd name="connsiteY1" fmla="*/ 584791 h 1722475"/>
              <a:gd name="connsiteX2" fmla="*/ 116958 w 363430"/>
              <a:gd name="connsiteY2" fmla="*/ 1722475 h 172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430" h="1722475">
                <a:moveTo>
                  <a:pt x="0" y="0"/>
                </a:moveTo>
                <a:cubicBezTo>
                  <a:pt x="171007" y="148856"/>
                  <a:pt x="342014" y="297712"/>
                  <a:pt x="361507" y="584791"/>
                </a:cubicBezTo>
                <a:cubicBezTo>
                  <a:pt x="381000" y="871870"/>
                  <a:pt x="248979" y="1297172"/>
                  <a:pt x="116958" y="1722475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/>
              <p:cNvSpPr txBox="1"/>
              <p:nvPr/>
            </p:nvSpPr>
            <p:spPr>
              <a:xfrm>
                <a:off x="6704224" y="3486404"/>
                <a:ext cx="1211382" cy="541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0" name="TextBox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224" y="3486404"/>
                <a:ext cx="1211382" cy="54178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Freeform: Shape 200"/>
          <p:cNvSpPr/>
          <p:nvPr/>
        </p:nvSpPr>
        <p:spPr>
          <a:xfrm>
            <a:off x="7322953" y="2641749"/>
            <a:ext cx="707174" cy="1850065"/>
          </a:xfrm>
          <a:custGeom>
            <a:avLst/>
            <a:gdLst>
              <a:gd name="connsiteX0" fmla="*/ 723014 w 723014"/>
              <a:gd name="connsiteY0" fmla="*/ 1956390 h 1956390"/>
              <a:gd name="connsiteX1" fmla="*/ 361507 w 723014"/>
              <a:gd name="connsiteY1" fmla="*/ 1116418 h 1956390"/>
              <a:gd name="connsiteX2" fmla="*/ 0 w 723014"/>
              <a:gd name="connsiteY2" fmla="*/ 0 h 195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014" h="1956390">
                <a:moveTo>
                  <a:pt x="723014" y="1956390"/>
                </a:moveTo>
                <a:cubicBezTo>
                  <a:pt x="602511" y="1699436"/>
                  <a:pt x="482009" y="1442483"/>
                  <a:pt x="361507" y="1116418"/>
                </a:cubicBezTo>
                <a:cubicBezTo>
                  <a:pt x="241005" y="790353"/>
                  <a:pt x="120502" y="395176"/>
                  <a:pt x="0" y="0"/>
                </a:cubicBez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/>
          <p:cNvSpPr/>
          <p:nvPr/>
        </p:nvSpPr>
        <p:spPr>
          <a:xfrm>
            <a:off x="7386749" y="2632567"/>
            <a:ext cx="733571" cy="1859247"/>
          </a:xfrm>
          <a:custGeom>
            <a:avLst/>
            <a:gdLst>
              <a:gd name="connsiteX0" fmla="*/ 0 w 733571"/>
              <a:gd name="connsiteY0" fmla="*/ 9182 h 1859247"/>
              <a:gd name="connsiteX1" fmla="*/ 425303 w 733571"/>
              <a:gd name="connsiteY1" fmla="*/ 126140 h 1859247"/>
              <a:gd name="connsiteX2" fmla="*/ 723014 w 733571"/>
              <a:gd name="connsiteY2" fmla="*/ 891684 h 1859247"/>
              <a:gd name="connsiteX3" fmla="*/ 637954 w 733571"/>
              <a:gd name="connsiteY3" fmla="*/ 1859247 h 185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571" h="1859247">
                <a:moveTo>
                  <a:pt x="0" y="9182"/>
                </a:moveTo>
                <a:cubicBezTo>
                  <a:pt x="152400" y="-5881"/>
                  <a:pt x="304801" y="-20944"/>
                  <a:pt x="425303" y="126140"/>
                </a:cubicBezTo>
                <a:cubicBezTo>
                  <a:pt x="545805" y="273224"/>
                  <a:pt x="687572" y="602833"/>
                  <a:pt x="723014" y="891684"/>
                </a:cubicBezTo>
                <a:cubicBezTo>
                  <a:pt x="758456" y="1180535"/>
                  <a:pt x="698205" y="1519891"/>
                  <a:pt x="637954" y="1859247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056505" y="3682094"/>
                <a:ext cx="1211382" cy="541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505" y="3682094"/>
                <a:ext cx="1211382" cy="54178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7428050" y="2532848"/>
                <a:ext cx="1211382" cy="541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50" y="2532848"/>
                <a:ext cx="1211382" cy="54178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D74F615-34C1-491C-AD5C-65D1D11AF82A}"/>
              </a:ext>
            </a:extLst>
          </p:cNvPr>
          <p:cNvGrpSpPr/>
          <p:nvPr/>
        </p:nvGrpSpPr>
        <p:grpSpPr>
          <a:xfrm>
            <a:off x="6981967" y="5871013"/>
            <a:ext cx="610287" cy="651284"/>
            <a:chOff x="2467108" y="5534544"/>
            <a:chExt cx="610287" cy="651284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5018C1E-EB36-4468-9680-69F261766D4A}"/>
                </a:ext>
              </a:extLst>
            </p:cNvPr>
            <p:cNvSpPr/>
            <p:nvPr/>
          </p:nvSpPr>
          <p:spPr>
            <a:xfrm>
              <a:off x="2467108" y="5585564"/>
              <a:ext cx="600219" cy="600264"/>
            </a:xfrm>
            <a:prstGeom prst="ellipse">
              <a:avLst/>
            </a:prstGeom>
            <a:solidFill>
              <a:srgbClr val="C6D9F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2BB001AD-593F-4873-9082-1E3DA84E1A0E}"/>
                    </a:ext>
                  </a:extLst>
                </p:cNvPr>
                <p:cNvSpPr txBox="1"/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2BB001AD-593F-4873-9082-1E3DA84E1A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7108" y="5534544"/>
                  <a:ext cx="610287" cy="58477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AA8103-C57A-4933-BCA5-973BD86A3B83}"/>
              </a:ext>
            </a:extLst>
          </p:cNvPr>
          <p:cNvCxnSpPr>
            <a:cxnSpLocks/>
          </p:cNvCxnSpPr>
          <p:nvPr/>
        </p:nvCxnSpPr>
        <p:spPr>
          <a:xfrm flipH="1" flipV="1">
            <a:off x="206478" y="5511742"/>
            <a:ext cx="953729" cy="9261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4F87093-9E4A-4345-9438-DF1C8D9A2962}"/>
              </a:ext>
            </a:extLst>
          </p:cNvPr>
          <p:cNvCxnSpPr>
            <a:cxnSpLocks/>
          </p:cNvCxnSpPr>
          <p:nvPr/>
        </p:nvCxnSpPr>
        <p:spPr>
          <a:xfrm flipH="1" flipV="1">
            <a:off x="233666" y="6117392"/>
            <a:ext cx="953729" cy="926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3702D2C-B95C-4843-9DD1-58E2E0E4635F}"/>
              </a:ext>
            </a:extLst>
          </p:cNvPr>
          <p:cNvSpPr txBox="1"/>
          <p:nvPr/>
        </p:nvSpPr>
        <p:spPr>
          <a:xfrm>
            <a:off x="1200883" y="5327076"/>
            <a:ext cx="309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Inhibition (neg. weight)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D0B402-B51B-43B3-AB6B-F44875356DA9}"/>
              </a:ext>
            </a:extLst>
          </p:cNvPr>
          <p:cNvSpPr txBox="1"/>
          <p:nvPr/>
        </p:nvSpPr>
        <p:spPr>
          <a:xfrm>
            <a:off x="1209340" y="5932726"/>
            <a:ext cx="3094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Excitation (pos. weight)</a:t>
            </a:r>
          </a:p>
        </p:txBody>
      </p:sp>
    </p:spTree>
    <p:extLst>
      <p:ext uri="{BB962C8B-B14F-4D97-AF65-F5344CB8AC3E}">
        <p14:creationId xmlns:p14="http://schemas.microsoft.com/office/powerpoint/2010/main" val="169920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DD2B-8068-45E5-BC4C-D408A4FA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0"/>
            <a:ext cx="12068175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Lower Bound for Neuro-RAM with Spiking Neurons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6FE76-8B1E-49F1-935D-9DAAAAE5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3468688"/>
            <a:ext cx="4648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CD182-F7DE-435C-976C-56F4E259CEF0}"/>
              </a:ext>
            </a:extLst>
          </p:cNvPr>
          <p:cNvSpPr/>
          <p:nvPr/>
        </p:nvSpPr>
        <p:spPr>
          <a:xfrm>
            <a:off x="619125" y="4785365"/>
            <a:ext cx="4648200" cy="155257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200" u="sng" dirty="0"/>
              <a:t>Step 1</a:t>
            </a:r>
            <a:r>
              <a:rPr lang="en-US" sz="3200" dirty="0"/>
              <a:t>: </a:t>
            </a:r>
          </a:p>
          <a:p>
            <a:pPr algn="ctr"/>
            <a:r>
              <a:rPr lang="en-US" sz="3200" dirty="0"/>
              <a:t>Reduction from SNN to</a:t>
            </a:r>
          </a:p>
          <a:p>
            <a:pPr algn="ctr"/>
            <a:r>
              <a:rPr lang="en-US" sz="3200" dirty="0"/>
              <a:t>Deterministic Circuit</a:t>
            </a:r>
          </a:p>
          <a:p>
            <a:pPr algn="ctr"/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0780D-1560-495C-8A54-27F52E6C676E}"/>
              </a:ext>
            </a:extLst>
          </p:cNvPr>
          <p:cNvSpPr/>
          <p:nvPr/>
        </p:nvSpPr>
        <p:spPr>
          <a:xfrm>
            <a:off x="6762750" y="4785365"/>
            <a:ext cx="4648200" cy="155257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200" u="sng" dirty="0"/>
              <a:t>Step 2</a:t>
            </a:r>
            <a:r>
              <a:rPr lang="en-US" sz="3200" dirty="0"/>
              <a:t>: </a:t>
            </a:r>
          </a:p>
          <a:p>
            <a:pPr algn="ctr"/>
            <a:r>
              <a:rPr lang="en-US" sz="3200" dirty="0"/>
              <a:t>Lower Bound for Det. Circuit via VC dimension</a:t>
            </a:r>
          </a:p>
          <a:p>
            <a:pPr algn="ctr"/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30CD25-2A87-4F60-9EC4-AE6B5B1C1320}"/>
                  </a:ext>
                </a:extLst>
              </p:cNvPr>
              <p:cNvSpPr/>
              <p:nvPr/>
            </p:nvSpPr>
            <p:spPr>
              <a:xfrm>
                <a:off x="542925" y="1448593"/>
                <a:ext cx="10868025" cy="1796051"/>
              </a:xfrm>
              <a:prstGeom prst="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rmAutofit/>
              </a:bodyPr>
              <a:lstStyle/>
              <a:p>
                <a:r>
                  <a:rPr lang="en-US" sz="2800" u="sng" dirty="0"/>
                  <a:t>Theorem 2 (Lower Bound)</a:t>
                </a:r>
                <a:r>
                  <a:rPr lang="en-US" sz="2800" dirty="0"/>
                  <a:t>: </a:t>
                </a:r>
              </a:p>
              <a:p>
                <a:r>
                  <a:rPr lang="en-US" sz="2800" dirty="0"/>
                  <a:t>Every 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randomized</a:t>
                </a:r>
                <a:r>
                  <a:rPr lang="en-US" sz="2800" dirty="0"/>
                  <a:t> SNN that solves the INDEX function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rounds, requires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auxiliary neurons.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30CD25-2A87-4F60-9EC4-AE6B5B1C1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1448593"/>
                <a:ext cx="10868025" cy="1796051"/>
              </a:xfrm>
              <a:prstGeom prst="rect">
                <a:avLst/>
              </a:prstGeom>
              <a:blipFill>
                <a:blip r:embed="rId2"/>
                <a:stretch>
                  <a:fillRect l="-893" t="-2970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BC96580-1944-4BB0-958A-9EB80F6E8880}"/>
              </a:ext>
            </a:extLst>
          </p:cNvPr>
          <p:cNvSpPr txBox="1"/>
          <p:nvPr/>
        </p:nvSpPr>
        <p:spPr>
          <a:xfrm>
            <a:off x="4721481" y="3711528"/>
            <a:ext cx="2727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Roadmap:</a:t>
            </a:r>
          </a:p>
        </p:txBody>
      </p:sp>
    </p:spTree>
    <p:extLst>
      <p:ext uri="{BB962C8B-B14F-4D97-AF65-F5344CB8AC3E}">
        <p14:creationId xmlns:p14="http://schemas.microsoft.com/office/powerpoint/2010/main" val="2825601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D39123A-ED2B-41EA-BABD-BF1E6BBF74AD}"/>
              </a:ext>
            </a:extLst>
          </p:cNvPr>
          <p:cNvSpPr/>
          <p:nvPr/>
        </p:nvSpPr>
        <p:spPr>
          <a:xfrm>
            <a:off x="2000250" y="5021832"/>
            <a:ext cx="749372" cy="5159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C2ED7F-586B-4483-BBE1-CF9F677044F9}"/>
              </a:ext>
            </a:extLst>
          </p:cNvPr>
          <p:cNvSpPr/>
          <p:nvPr/>
        </p:nvSpPr>
        <p:spPr>
          <a:xfrm>
            <a:off x="1123949" y="3171825"/>
            <a:ext cx="3133725" cy="10477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97B2D8-3E37-488E-A3FA-2C735953E100}"/>
              </a:ext>
            </a:extLst>
          </p:cNvPr>
          <p:cNvSpPr/>
          <p:nvPr/>
        </p:nvSpPr>
        <p:spPr>
          <a:xfrm>
            <a:off x="2213502" y="5092817"/>
            <a:ext cx="353961" cy="353961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A62523-8EC9-483E-AAC6-182DDDA00FED}"/>
                  </a:ext>
                </a:extLst>
              </p:cNvPr>
              <p:cNvSpPr txBox="1"/>
              <p:nvPr/>
            </p:nvSpPr>
            <p:spPr>
              <a:xfrm>
                <a:off x="2175223" y="5038966"/>
                <a:ext cx="423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A62523-8EC9-483E-AAC6-182DDDA00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223" y="5038966"/>
                <a:ext cx="42351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16F50F09-7945-4424-A4EF-ABBFEE1EA95F}"/>
              </a:ext>
            </a:extLst>
          </p:cNvPr>
          <p:cNvSpPr/>
          <p:nvPr/>
        </p:nvSpPr>
        <p:spPr>
          <a:xfrm>
            <a:off x="1390040" y="3356473"/>
            <a:ext cx="353961" cy="35396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80386C-C05E-4036-8B0E-862C587992B1}"/>
              </a:ext>
            </a:extLst>
          </p:cNvPr>
          <p:cNvSpPr/>
          <p:nvPr/>
        </p:nvSpPr>
        <p:spPr>
          <a:xfrm>
            <a:off x="3366384" y="3691933"/>
            <a:ext cx="353961" cy="35396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AE08B9-4C8C-4854-942B-1B25BE2B573E}"/>
              </a:ext>
            </a:extLst>
          </p:cNvPr>
          <p:cNvSpPr/>
          <p:nvPr/>
        </p:nvSpPr>
        <p:spPr>
          <a:xfrm>
            <a:off x="2754849" y="3242169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547CF3-DEC2-49B5-9768-B28E4D7321EF}"/>
              </a:ext>
            </a:extLst>
          </p:cNvPr>
          <p:cNvSpPr/>
          <p:nvPr/>
        </p:nvSpPr>
        <p:spPr>
          <a:xfrm>
            <a:off x="2210000" y="3686074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0EE6D22-9F46-44A4-8093-79C30A1C34CF}"/>
              </a:ext>
            </a:extLst>
          </p:cNvPr>
          <p:cNvSpPr/>
          <p:nvPr/>
        </p:nvSpPr>
        <p:spPr>
          <a:xfrm>
            <a:off x="1895463" y="3266924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194379-0AC8-4042-BA73-5E55A7DF7CF7}"/>
              </a:ext>
            </a:extLst>
          </p:cNvPr>
          <p:cNvCxnSpPr>
            <a:cxnSpLocks/>
          </p:cNvCxnSpPr>
          <p:nvPr/>
        </p:nvCxnSpPr>
        <p:spPr>
          <a:xfrm>
            <a:off x="3108810" y="3542279"/>
            <a:ext cx="237598" cy="2145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F058FB-F757-4A45-96F9-72A1D667296D}"/>
              </a:ext>
            </a:extLst>
          </p:cNvPr>
          <p:cNvCxnSpPr>
            <a:cxnSpLocks/>
            <a:endCxn id="22" idx="7"/>
          </p:cNvCxnSpPr>
          <p:nvPr/>
        </p:nvCxnSpPr>
        <p:spPr>
          <a:xfrm flipH="1">
            <a:off x="2512125" y="3604116"/>
            <a:ext cx="316930" cy="1337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C849A48-3585-4DF4-819F-2449203B48E7}"/>
              </a:ext>
            </a:extLst>
          </p:cNvPr>
          <p:cNvCxnSpPr>
            <a:cxnSpLocks/>
            <a:stCxn id="21" idx="2"/>
            <a:endCxn id="23" idx="6"/>
          </p:cNvCxnSpPr>
          <p:nvPr/>
        </p:nvCxnSpPr>
        <p:spPr>
          <a:xfrm flipH="1">
            <a:off x="2249424" y="3419150"/>
            <a:ext cx="505425" cy="247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1B4BCD-8437-44FA-BAF0-DA524AF103A3}"/>
              </a:ext>
            </a:extLst>
          </p:cNvPr>
          <p:cNvCxnSpPr>
            <a:cxnSpLocks/>
            <a:stCxn id="19" idx="5"/>
            <a:endCxn id="22" idx="2"/>
          </p:cNvCxnSpPr>
          <p:nvPr/>
        </p:nvCxnSpPr>
        <p:spPr>
          <a:xfrm>
            <a:off x="1692165" y="3658598"/>
            <a:ext cx="517835" cy="2044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1FF3DE-CA1C-4A01-8BB4-E35544F7997A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2386980" y="4027184"/>
            <a:ext cx="1148956" cy="10117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5E6C94F-EDF4-4C3B-BD09-7B8B02E178AF}"/>
              </a:ext>
            </a:extLst>
          </p:cNvPr>
          <p:cNvGrpSpPr/>
          <p:nvPr/>
        </p:nvGrpSpPr>
        <p:grpSpPr>
          <a:xfrm>
            <a:off x="363084" y="2123522"/>
            <a:ext cx="4401754" cy="495929"/>
            <a:chOff x="353508" y="1437622"/>
            <a:chExt cx="4401754" cy="4959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F60647-FC56-45F5-8EBB-A2B729DFBF02}"/>
                </a:ext>
              </a:extLst>
            </p:cNvPr>
            <p:cNvSpPr/>
            <p:nvPr/>
          </p:nvSpPr>
          <p:spPr>
            <a:xfrm>
              <a:off x="3593212" y="1437622"/>
              <a:ext cx="1162050" cy="49592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CF5599-C86D-4C04-BC76-05B2E5A720B9}"/>
                </a:ext>
              </a:extLst>
            </p:cNvPr>
            <p:cNvSpPr/>
            <p:nvPr/>
          </p:nvSpPr>
          <p:spPr>
            <a:xfrm>
              <a:off x="353508" y="1443264"/>
              <a:ext cx="2533494" cy="48577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55C95F5-82BF-4C17-AEE3-8BFF4993A4D2}"/>
                </a:ext>
              </a:extLst>
            </p:cNvPr>
            <p:cNvSpPr/>
            <p:nvPr/>
          </p:nvSpPr>
          <p:spPr>
            <a:xfrm>
              <a:off x="486406" y="1516214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50F339-B9C7-49B1-ADF4-FB048384C05F}"/>
                </a:ext>
              </a:extLst>
            </p:cNvPr>
            <p:cNvSpPr/>
            <p:nvPr/>
          </p:nvSpPr>
          <p:spPr>
            <a:xfrm>
              <a:off x="1080939" y="1516214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895336D-F9A6-4983-A92C-0EA498ADB084}"/>
                </a:ext>
              </a:extLst>
            </p:cNvPr>
            <p:cNvSpPr/>
            <p:nvPr/>
          </p:nvSpPr>
          <p:spPr>
            <a:xfrm>
              <a:off x="1754608" y="1508969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0DC55DD-5F63-414E-89F5-3609D19513FA}"/>
                </a:ext>
              </a:extLst>
            </p:cNvPr>
            <p:cNvSpPr/>
            <p:nvPr/>
          </p:nvSpPr>
          <p:spPr>
            <a:xfrm>
              <a:off x="2380652" y="1516214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9CDABCB-52AB-447C-997C-AD3F12AB2732}"/>
                    </a:ext>
                  </a:extLst>
                </p:cNvPr>
                <p:cNvSpPr txBox="1"/>
                <p:nvPr/>
              </p:nvSpPr>
              <p:spPr>
                <a:xfrm>
                  <a:off x="449683" y="146236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9CDABCB-52AB-447C-997C-AD3F12AB2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83" y="1462361"/>
                  <a:ext cx="423514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0DDB422-54A2-4D27-A49F-541677752D86}"/>
                    </a:ext>
                  </a:extLst>
                </p:cNvPr>
                <p:cNvSpPr txBox="1"/>
                <p:nvPr/>
              </p:nvSpPr>
              <p:spPr>
                <a:xfrm>
                  <a:off x="1030708" y="147188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0DDB422-54A2-4D27-A49F-541677752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708" y="1471886"/>
                  <a:ext cx="42351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28E7F8C-F8EE-40E0-AC2F-5F80A7D2A9AF}"/>
                    </a:ext>
                  </a:extLst>
                </p:cNvPr>
                <p:cNvSpPr txBox="1"/>
                <p:nvPr/>
              </p:nvSpPr>
              <p:spPr>
                <a:xfrm>
                  <a:off x="1729492" y="146236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28E7F8C-F8EE-40E0-AC2F-5F80A7D2A9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492" y="1462361"/>
                  <a:ext cx="42351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087EDFE-B004-4FCE-83BC-A785B45ECBD8}"/>
                    </a:ext>
                  </a:extLst>
                </p:cNvPr>
                <p:cNvSpPr txBox="1"/>
                <p:nvPr/>
              </p:nvSpPr>
              <p:spPr>
                <a:xfrm>
                  <a:off x="2364208" y="147188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087EDFE-B004-4FCE-83BC-A785B45ECB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208" y="1471886"/>
                  <a:ext cx="423514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81512F-5726-4153-BC1C-6AD03CD398BE}"/>
                </a:ext>
              </a:extLst>
            </p:cNvPr>
            <p:cNvSpPr/>
            <p:nvPr/>
          </p:nvSpPr>
          <p:spPr>
            <a:xfrm>
              <a:off x="3689093" y="1516214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315DFDA-856E-4243-9521-65ACED25BECC}"/>
                </a:ext>
              </a:extLst>
            </p:cNvPr>
            <p:cNvSpPr/>
            <p:nvPr/>
          </p:nvSpPr>
          <p:spPr>
            <a:xfrm>
              <a:off x="4283626" y="1516214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09811CB-562C-435F-A448-26E7EE2D4523}"/>
                    </a:ext>
                  </a:extLst>
                </p:cNvPr>
                <p:cNvSpPr txBox="1"/>
                <p:nvPr/>
              </p:nvSpPr>
              <p:spPr>
                <a:xfrm>
                  <a:off x="3652370" y="146236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09811CB-562C-435F-A448-26E7EE2D45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370" y="1462361"/>
                  <a:ext cx="42351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D406FE0-E3BA-441C-B9A6-A8024EF29DBC}"/>
                    </a:ext>
                  </a:extLst>
                </p:cNvPr>
                <p:cNvSpPr txBox="1"/>
                <p:nvPr/>
              </p:nvSpPr>
              <p:spPr>
                <a:xfrm>
                  <a:off x="4233395" y="147188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D406FE0-E3BA-441C-B9A6-A8024EF29D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3395" y="1471886"/>
                  <a:ext cx="423514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38B044-3F55-4F25-A3BB-76F5A24E2C52}"/>
              </a:ext>
            </a:extLst>
          </p:cNvPr>
          <p:cNvCxnSpPr>
            <a:cxnSpLocks/>
            <a:stCxn id="14" idx="2"/>
            <a:endCxn id="19" idx="1"/>
          </p:cNvCxnSpPr>
          <p:nvPr/>
        </p:nvCxnSpPr>
        <p:spPr>
          <a:xfrm>
            <a:off x="671016" y="2609926"/>
            <a:ext cx="770860" cy="7983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9B43133-A96C-47D8-AD3A-2F339C920D7D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285321" y="2537082"/>
            <a:ext cx="787123" cy="7298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A0C84A-D919-473E-9782-59E704474E6B}"/>
              </a:ext>
            </a:extLst>
          </p:cNvPr>
          <p:cNvCxnSpPr>
            <a:cxnSpLocks/>
            <a:stCxn id="16" idx="2"/>
            <a:endCxn id="19" idx="0"/>
          </p:cNvCxnSpPr>
          <p:nvPr/>
        </p:nvCxnSpPr>
        <p:spPr>
          <a:xfrm flipH="1">
            <a:off x="1567021" y="2609926"/>
            <a:ext cx="383804" cy="7465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A8587D1-CD7B-45B9-B523-E9CAA18CF7D7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>
            <a:off x="2585541" y="2619451"/>
            <a:ext cx="346289" cy="6227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732B75-464D-4867-916C-1DC074077C51}"/>
              </a:ext>
            </a:extLst>
          </p:cNvPr>
          <p:cNvCxnSpPr>
            <a:cxnSpLocks/>
            <a:stCxn id="31" idx="2"/>
            <a:endCxn id="20" idx="0"/>
          </p:cNvCxnSpPr>
          <p:nvPr/>
        </p:nvCxnSpPr>
        <p:spPr>
          <a:xfrm flipH="1">
            <a:off x="3543365" y="2609926"/>
            <a:ext cx="330338" cy="10820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3DA487-803C-4827-8896-EA2A03BE5C9C}"/>
              </a:ext>
            </a:extLst>
          </p:cNvPr>
          <p:cNvCxnSpPr>
            <a:cxnSpLocks/>
            <a:stCxn id="22" idx="4"/>
            <a:endCxn id="18" idx="0"/>
          </p:cNvCxnSpPr>
          <p:nvPr/>
        </p:nvCxnSpPr>
        <p:spPr>
          <a:xfrm flipH="1">
            <a:off x="2386980" y="4040035"/>
            <a:ext cx="1" cy="9989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46397B4C-F203-40C7-81D5-756FAFD8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313"/>
            <a:ext cx="12068175" cy="1325563"/>
          </a:xfrm>
        </p:spPr>
        <p:txBody>
          <a:bodyPr anchor="ctr" anchorCtr="0">
            <a:normAutofit fontScale="90000"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Step 0: Reduction from SNN to Feed-Forward SNN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B9AF63-5172-4D58-9DD4-DE4DDF74F3D9}"/>
              </a:ext>
            </a:extLst>
          </p:cNvPr>
          <p:cNvGrpSpPr/>
          <p:nvPr/>
        </p:nvGrpSpPr>
        <p:grpSpPr>
          <a:xfrm>
            <a:off x="6216763" y="2667729"/>
            <a:ext cx="4660787" cy="742120"/>
            <a:chOff x="6140563" y="2239104"/>
            <a:chExt cx="4660787" cy="74212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FA1446D-1010-4C5C-8199-844083DFFA4C}"/>
                </a:ext>
              </a:extLst>
            </p:cNvPr>
            <p:cNvSpPr/>
            <p:nvPr/>
          </p:nvSpPr>
          <p:spPr>
            <a:xfrm>
              <a:off x="7143750" y="2239104"/>
              <a:ext cx="3657600" cy="7421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1E8DCE6-21A9-4F10-89F8-F69824D8F9FF}"/>
                </a:ext>
              </a:extLst>
            </p:cNvPr>
            <p:cNvSpPr/>
            <p:nvPr/>
          </p:nvSpPr>
          <p:spPr>
            <a:xfrm>
              <a:off x="10229850" y="2432718"/>
              <a:ext cx="353961" cy="353961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1C3A1E8-938F-4365-A26E-CB48BC8F0950}"/>
                </a:ext>
              </a:extLst>
            </p:cNvPr>
            <p:cNvSpPr/>
            <p:nvPr/>
          </p:nvSpPr>
          <p:spPr>
            <a:xfrm>
              <a:off x="9592456" y="2438097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CAFCFC3-E70F-4B7E-83D7-C8E6BD83FBA2}"/>
                </a:ext>
              </a:extLst>
            </p:cNvPr>
            <p:cNvSpPr/>
            <p:nvPr/>
          </p:nvSpPr>
          <p:spPr>
            <a:xfrm>
              <a:off x="8921428" y="2440156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7E668BE-3CEF-4577-8818-17ADA96C9D97}"/>
                </a:ext>
              </a:extLst>
            </p:cNvPr>
            <p:cNvSpPr/>
            <p:nvPr/>
          </p:nvSpPr>
          <p:spPr>
            <a:xfrm>
              <a:off x="8184455" y="2426958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0C6083C-0D32-4ED6-8070-DF02D80CC896}"/>
                </a:ext>
              </a:extLst>
            </p:cNvPr>
            <p:cNvSpPr/>
            <p:nvPr/>
          </p:nvSpPr>
          <p:spPr>
            <a:xfrm>
              <a:off x="7449112" y="2438097"/>
              <a:ext cx="353961" cy="353961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8A7732D-4796-4490-BFFE-203E8E350A55}"/>
                </a:ext>
              </a:extLst>
            </p:cNvPr>
            <p:cNvGrpSpPr/>
            <p:nvPr/>
          </p:nvGrpSpPr>
          <p:grpSpPr>
            <a:xfrm>
              <a:off x="6140563" y="2328901"/>
              <a:ext cx="749372" cy="515973"/>
              <a:chOff x="3390900" y="4612257"/>
              <a:chExt cx="749372" cy="51597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A2371BC-7F2A-481F-9CFB-FFE6B8CE60ED}"/>
                  </a:ext>
                </a:extLst>
              </p:cNvPr>
              <p:cNvSpPr/>
              <p:nvPr/>
            </p:nvSpPr>
            <p:spPr>
              <a:xfrm>
                <a:off x="3390900" y="4612257"/>
                <a:ext cx="749372" cy="51597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F49A38D-364E-401C-A04F-1E2112DD3F3B}"/>
                  </a:ext>
                </a:extLst>
              </p:cNvPr>
              <p:cNvSpPr/>
              <p:nvPr/>
            </p:nvSpPr>
            <p:spPr>
              <a:xfrm>
                <a:off x="3604152" y="4683242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C583E72-F347-4220-9894-BEBE9B80BD62}"/>
              </a:ext>
            </a:extLst>
          </p:cNvPr>
          <p:cNvGrpSpPr/>
          <p:nvPr/>
        </p:nvGrpSpPr>
        <p:grpSpPr>
          <a:xfrm>
            <a:off x="8614616" y="6226939"/>
            <a:ext cx="749372" cy="515973"/>
            <a:chOff x="3390900" y="4612257"/>
            <a:chExt cx="749372" cy="515973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D1B91F0-633E-4A7F-81BD-52E1A2D04B59}"/>
                </a:ext>
              </a:extLst>
            </p:cNvPr>
            <p:cNvSpPr/>
            <p:nvPr/>
          </p:nvSpPr>
          <p:spPr>
            <a:xfrm>
              <a:off x="3390900" y="4612257"/>
              <a:ext cx="749372" cy="51597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12A584C-A666-43A3-AD4E-4A1A9159C8EB}"/>
                </a:ext>
              </a:extLst>
            </p:cNvPr>
            <p:cNvSpPr/>
            <p:nvPr/>
          </p:nvSpPr>
          <p:spPr>
            <a:xfrm>
              <a:off x="3604152" y="4683242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A3824FB-B66F-4364-88CE-D648EAA037A8}"/>
              </a:ext>
            </a:extLst>
          </p:cNvPr>
          <p:cNvGrpSpPr/>
          <p:nvPr/>
        </p:nvGrpSpPr>
        <p:grpSpPr>
          <a:xfrm>
            <a:off x="6216763" y="3748653"/>
            <a:ext cx="4660787" cy="742120"/>
            <a:chOff x="6140563" y="2239104"/>
            <a:chExt cx="4660787" cy="74212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AB104EE-AC93-412C-81B2-4FFD44AFAC02}"/>
                </a:ext>
              </a:extLst>
            </p:cNvPr>
            <p:cNvSpPr/>
            <p:nvPr/>
          </p:nvSpPr>
          <p:spPr>
            <a:xfrm>
              <a:off x="7143750" y="2239104"/>
              <a:ext cx="3657600" cy="7421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1C5DFFC-942F-4241-A83F-0F53E9B7A046}"/>
                </a:ext>
              </a:extLst>
            </p:cNvPr>
            <p:cNvSpPr/>
            <p:nvPr/>
          </p:nvSpPr>
          <p:spPr>
            <a:xfrm>
              <a:off x="10229850" y="2432718"/>
              <a:ext cx="353961" cy="353961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729124F-EFCA-4A86-833E-91B76736996E}"/>
                </a:ext>
              </a:extLst>
            </p:cNvPr>
            <p:cNvSpPr/>
            <p:nvPr/>
          </p:nvSpPr>
          <p:spPr>
            <a:xfrm>
              <a:off x="9592456" y="2438097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97DE8F8-BBFC-486D-8197-DC706EFDB5D8}"/>
                </a:ext>
              </a:extLst>
            </p:cNvPr>
            <p:cNvSpPr/>
            <p:nvPr/>
          </p:nvSpPr>
          <p:spPr>
            <a:xfrm>
              <a:off x="8921428" y="2440156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CE4E8BD-0B66-460A-98FC-E16010B6A126}"/>
                </a:ext>
              </a:extLst>
            </p:cNvPr>
            <p:cNvSpPr/>
            <p:nvPr/>
          </p:nvSpPr>
          <p:spPr>
            <a:xfrm>
              <a:off x="8184455" y="2426958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BBB7951-58AD-4702-9DC2-477A7AD7DB59}"/>
                </a:ext>
              </a:extLst>
            </p:cNvPr>
            <p:cNvSpPr/>
            <p:nvPr/>
          </p:nvSpPr>
          <p:spPr>
            <a:xfrm>
              <a:off x="7449112" y="2438097"/>
              <a:ext cx="353961" cy="353961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EB23C4C-4D57-461F-8A98-78CE72E083A9}"/>
                </a:ext>
              </a:extLst>
            </p:cNvPr>
            <p:cNvGrpSpPr/>
            <p:nvPr/>
          </p:nvGrpSpPr>
          <p:grpSpPr>
            <a:xfrm>
              <a:off x="6140563" y="2328901"/>
              <a:ext cx="749372" cy="515973"/>
              <a:chOff x="3390900" y="4612257"/>
              <a:chExt cx="749372" cy="515973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5434ED5-11A0-4880-B975-72B874A051FE}"/>
                  </a:ext>
                </a:extLst>
              </p:cNvPr>
              <p:cNvSpPr/>
              <p:nvPr/>
            </p:nvSpPr>
            <p:spPr>
              <a:xfrm>
                <a:off x="3390900" y="4612257"/>
                <a:ext cx="749372" cy="51597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E44B2A7-E154-408D-AE11-E2F231EF9469}"/>
                  </a:ext>
                </a:extLst>
              </p:cNvPr>
              <p:cNvSpPr/>
              <p:nvPr/>
            </p:nvSpPr>
            <p:spPr>
              <a:xfrm>
                <a:off x="3604152" y="4683242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185CC76-E952-4AFB-906C-94118131F04D}"/>
              </a:ext>
            </a:extLst>
          </p:cNvPr>
          <p:cNvGrpSpPr/>
          <p:nvPr/>
        </p:nvGrpSpPr>
        <p:grpSpPr>
          <a:xfrm>
            <a:off x="6216763" y="5082397"/>
            <a:ext cx="4660787" cy="742120"/>
            <a:chOff x="6140563" y="2239104"/>
            <a:chExt cx="4660787" cy="74212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1E17D4D-5D25-41BA-93C9-1F844460650B}"/>
                </a:ext>
              </a:extLst>
            </p:cNvPr>
            <p:cNvSpPr/>
            <p:nvPr/>
          </p:nvSpPr>
          <p:spPr>
            <a:xfrm>
              <a:off x="7143750" y="2239104"/>
              <a:ext cx="3657600" cy="74212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AD82A54-9E46-465F-A6E5-CE7DD2DD9674}"/>
                </a:ext>
              </a:extLst>
            </p:cNvPr>
            <p:cNvSpPr/>
            <p:nvPr/>
          </p:nvSpPr>
          <p:spPr>
            <a:xfrm>
              <a:off x="10229850" y="2432718"/>
              <a:ext cx="353961" cy="353961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AE5DF2C-EAAB-492A-906B-A1D89510DE91}"/>
                </a:ext>
              </a:extLst>
            </p:cNvPr>
            <p:cNvSpPr/>
            <p:nvPr/>
          </p:nvSpPr>
          <p:spPr>
            <a:xfrm>
              <a:off x="9592456" y="2438097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DDE7DC3-84B3-4A7F-8F29-D84EBF479396}"/>
                </a:ext>
              </a:extLst>
            </p:cNvPr>
            <p:cNvSpPr/>
            <p:nvPr/>
          </p:nvSpPr>
          <p:spPr>
            <a:xfrm>
              <a:off x="8921428" y="2440156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88A03BB-ECB2-45FF-8669-1CD5D204FEA3}"/>
                </a:ext>
              </a:extLst>
            </p:cNvPr>
            <p:cNvSpPr/>
            <p:nvPr/>
          </p:nvSpPr>
          <p:spPr>
            <a:xfrm>
              <a:off x="8184455" y="2426958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A76B265-04AB-47FE-9DC6-99C01580D596}"/>
                </a:ext>
              </a:extLst>
            </p:cNvPr>
            <p:cNvSpPr/>
            <p:nvPr/>
          </p:nvSpPr>
          <p:spPr>
            <a:xfrm>
              <a:off x="7449112" y="2438097"/>
              <a:ext cx="353961" cy="353961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9955841-CC8B-4A99-AAED-B91250DACEC5}"/>
                </a:ext>
              </a:extLst>
            </p:cNvPr>
            <p:cNvGrpSpPr/>
            <p:nvPr/>
          </p:nvGrpSpPr>
          <p:grpSpPr>
            <a:xfrm>
              <a:off x="6140563" y="2328901"/>
              <a:ext cx="749372" cy="515973"/>
              <a:chOff x="3390900" y="4612257"/>
              <a:chExt cx="749372" cy="515973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E292B63-7F6C-4E48-B11B-76745E8C1A8B}"/>
                  </a:ext>
                </a:extLst>
              </p:cNvPr>
              <p:cNvSpPr/>
              <p:nvPr/>
            </p:nvSpPr>
            <p:spPr>
              <a:xfrm>
                <a:off x="3390900" y="4612257"/>
                <a:ext cx="749372" cy="51597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68628602-9490-454A-9645-38FA218B73EE}"/>
                  </a:ext>
                </a:extLst>
              </p:cNvPr>
              <p:cNvSpPr/>
              <p:nvPr/>
            </p:nvSpPr>
            <p:spPr>
              <a:xfrm>
                <a:off x="3604152" y="4683242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C7EF42B-7B52-4A15-B62E-C348FEB85BAA}"/>
              </a:ext>
            </a:extLst>
          </p:cNvPr>
          <p:cNvGrpSpPr/>
          <p:nvPr/>
        </p:nvGrpSpPr>
        <p:grpSpPr>
          <a:xfrm>
            <a:off x="6475796" y="1695954"/>
            <a:ext cx="4401754" cy="495929"/>
            <a:chOff x="353508" y="1437622"/>
            <a:chExt cx="4401754" cy="49592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30923E2-EEC7-47D5-AC0D-CE70B9A1C942}"/>
                </a:ext>
              </a:extLst>
            </p:cNvPr>
            <p:cNvSpPr/>
            <p:nvPr/>
          </p:nvSpPr>
          <p:spPr>
            <a:xfrm>
              <a:off x="3593212" y="1437622"/>
              <a:ext cx="1162050" cy="49592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C925F2D-5981-44F0-8540-B86B14CEF154}"/>
                </a:ext>
              </a:extLst>
            </p:cNvPr>
            <p:cNvSpPr/>
            <p:nvPr/>
          </p:nvSpPr>
          <p:spPr>
            <a:xfrm>
              <a:off x="353508" y="1443264"/>
              <a:ext cx="2533494" cy="48577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2DCC3DF-3D2A-454B-885C-C0493B94BD23}"/>
                </a:ext>
              </a:extLst>
            </p:cNvPr>
            <p:cNvSpPr/>
            <p:nvPr/>
          </p:nvSpPr>
          <p:spPr>
            <a:xfrm>
              <a:off x="486406" y="1516214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18556488-4128-448B-8F4F-7C08F704EF90}"/>
                </a:ext>
              </a:extLst>
            </p:cNvPr>
            <p:cNvSpPr/>
            <p:nvPr/>
          </p:nvSpPr>
          <p:spPr>
            <a:xfrm>
              <a:off x="1080939" y="1516214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887DF9E-9CED-4121-8E96-368CF573DB74}"/>
                </a:ext>
              </a:extLst>
            </p:cNvPr>
            <p:cNvSpPr/>
            <p:nvPr/>
          </p:nvSpPr>
          <p:spPr>
            <a:xfrm>
              <a:off x="1754608" y="1508969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05FE853-B6DC-4AC5-A4F8-53967C1C1587}"/>
                </a:ext>
              </a:extLst>
            </p:cNvPr>
            <p:cNvSpPr/>
            <p:nvPr/>
          </p:nvSpPr>
          <p:spPr>
            <a:xfrm>
              <a:off x="2380652" y="1516214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C561024-6AF7-4A22-9952-E27992D58620}"/>
                    </a:ext>
                  </a:extLst>
                </p:cNvPr>
                <p:cNvSpPr txBox="1"/>
                <p:nvPr/>
              </p:nvSpPr>
              <p:spPr>
                <a:xfrm>
                  <a:off x="449683" y="146236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DC561024-6AF7-4A22-9952-E27992D58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83" y="1462361"/>
                  <a:ext cx="423514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1AD45DF8-84DA-404C-89D2-ABF52992FD5F}"/>
                    </a:ext>
                  </a:extLst>
                </p:cNvPr>
                <p:cNvSpPr txBox="1"/>
                <p:nvPr/>
              </p:nvSpPr>
              <p:spPr>
                <a:xfrm>
                  <a:off x="1030708" y="147188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1AD45DF8-84DA-404C-89D2-ABF52992FD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708" y="1471886"/>
                  <a:ext cx="423514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D062100-43A7-4E05-9F8A-08EF9A996FEC}"/>
                    </a:ext>
                  </a:extLst>
                </p:cNvPr>
                <p:cNvSpPr txBox="1"/>
                <p:nvPr/>
              </p:nvSpPr>
              <p:spPr>
                <a:xfrm>
                  <a:off x="1729492" y="146236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9D062100-43A7-4E05-9F8A-08EF9A996F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492" y="1462361"/>
                  <a:ext cx="423514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CF2709D7-AA0D-4054-A0E8-D95FD09DBD11}"/>
                    </a:ext>
                  </a:extLst>
                </p:cNvPr>
                <p:cNvSpPr txBox="1"/>
                <p:nvPr/>
              </p:nvSpPr>
              <p:spPr>
                <a:xfrm>
                  <a:off x="2364208" y="147188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CF2709D7-AA0D-4054-A0E8-D95FD09DB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208" y="1471886"/>
                  <a:ext cx="423514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A44F436-0C4A-4062-9141-C7676252FD0E}"/>
                </a:ext>
              </a:extLst>
            </p:cNvPr>
            <p:cNvSpPr/>
            <p:nvPr/>
          </p:nvSpPr>
          <p:spPr>
            <a:xfrm>
              <a:off x="3689093" y="1516214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33907F9D-3A71-4531-BC71-FE06C9A61CBA}"/>
                </a:ext>
              </a:extLst>
            </p:cNvPr>
            <p:cNvSpPr/>
            <p:nvPr/>
          </p:nvSpPr>
          <p:spPr>
            <a:xfrm>
              <a:off x="4283626" y="1516214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820E974-7856-4818-8484-1A96731AA5BF}"/>
                    </a:ext>
                  </a:extLst>
                </p:cNvPr>
                <p:cNvSpPr txBox="1"/>
                <p:nvPr/>
              </p:nvSpPr>
              <p:spPr>
                <a:xfrm>
                  <a:off x="3652370" y="146236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6820E974-7856-4818-8484-1A96731AA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370" y="1462361"/>
                  <a:ext cx="423514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B9014CB-4848-486C-A2D3-2BD2AEB29310}"/>
                    </a:ext>
                  </a:extLst>
                </p:cNvPr>
                <p:cNvSpPr txBox="1"/>
                <p:nvPr/>
              </p:nvSpPr>
              <p:spPr>
                <a:xfrm>
                  <a:off x="4233395" y="147188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4B9014CB-4848-486C-A2D3-2BD2AEB29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3395" y="1471886"/>
                  <a:ext cx="423514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B3C8EEB1-F456-44CE-A1FC-541F0B93D0A9}"/>
              </a:ext>
            </a:extLst>
          </p:cNvPr>
          <p:cNvSpPr/>
          <p:nvPr/>
        </p:nvSpPr>
        <p:spPr>
          <a:xfrm>
            <a:off x="1013285" y="3724275"/>
            <a:ext cx="986965" cy="1524000"/>
          </a:xfrm>
          <a:custGeom>
            <a:avLst/>
            <a:gdLst>
              <a:gd name="connsiteX0" fmla="*/ 986965 w 986965"/>
              <a:gd name="connsiteY0" fmla="*/ 1524000 h 1524000"/>
              <a:gd name="connsiteX1" fmla="*/ 24940 w 986965"/>
              <a:gd name="connsiteY1" fmla="*/ 819150 h 1524000"/>
              <a:gd name="connsiteX2" fmla="*/ 377365 w 986965"/>
              <a:gd name="connsiteY2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6965" h="1524000">
                <a:moveTo>
                  <a:pt x="986965" y="1524000"/>
                </a:moveTo>
                <a:cubicBezTo>
                  <a:pt x="556752" y="1298575"/>
                  <a:pt x="126540" y="1073150"/>
                  <a:pt x="24940" y="819150"/>
                </a:cubicBezTo>
                <a:cubicBezTo>
                  <a:pt x="-76660" y="565150"/>
                  <a:pt x="150352" y="282575"/>
                  <a:pt x="377365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F0A6C3B2-2F58-4528-A987-603303802942}"/>
              </a:ext>
            </a:extLst>
          </p:cNvPr>
          <p:cNvSpPr/>
          <p:nvPr/>
        </p:nvSpPr>
        <p:spPr>
          <a:xfrm>
            <a:off x="2062696" y="5500628"/>
            <a:ext cx="536041" cy="514269"/>
          </a:xfrm>
          <a:custGeom>
            <a:avLst/>
            <a:gdLst>
              <a:gd name="connsiteX0" fmla="*/ 0 w 457200"/>
              <a:gd name="connsiteY0" fmla="*/ 0 h 514738"/>
              <a:gd name="connsiteX1" fmla="*/ 200025 w 457200"/>
              <a:gd name="connsiteY1" fmla="*/ 514350 h 514738"/>
              <a:gd name="connsiteX2" fmla="*/ 457200 w 457200"/>
              <a:gd name="connsiteY2" fmla="*/ 66675 h 51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514738">
                <a:moveTo>
                  <a:pt x="0" y="0"/>
                </a:moveTo>
                <a:cubicBezTo>
                  <a:pt x="61912" y="251619"/>
                  <a:pt x="123825" y="503238"/>
                  <a:pt x="200025" y="514350"/>
                </a:cubicBezTo>
                <a:cubicBezTo>
                  <a:pt x="276225" y="525462"/>
                  <a:pt x="366712" y="296068"/>
                  <a:pt x="457200" y="66675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39324E79-1148-4643-9287-D3DDEBC742CE}"/>
              </a:ext>
            </a:extLst>
          </p:cNvPr>
          <p:cNvSpPr/>
          <p:nvPr/>
        </p:nvSpPr>
        <p:spPr>
          <a:xfrm rot="16200000">
            <a:off x="3679061" y="3728660"/>
            <a:ext cx="290891" cy="299307"/>
          </a:xfrm>
          <a:custGeom>
            <a:avLst/>
            <a:gdLst>
              <a:gd name="connsiteX0" fmla="*/ 0 w 457200"/>
              <a:gd name="connsiteY0" fmla="*/ 0 h 514738"/>
              <a:gd name="connsiteX1" fmla="*/ 200025 w 457200"/>
              <a:gd name="connsiteY1" fmla="*/ 514350 h 514738"/>
              <a:gd name="connsiteX2" fmla="*/ 457200 w 457200"/>
              <a:gd name="connsiteY2" fmla="*/ 66675 h 51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514738">
                <a:moveTo>
                  <a:pt x="0" y="0"/>
                </a:moveTo>
                <a:cubicBezTo>
                  <a:pt x="61912" y="251619"/>
                  <a:pt x="123825" y="503238"/>
                  <a:pt x="200025" y="514350"/>
                </a:cubicBezTo>
                <a:cubicBezTo>
                  <a:pt x="276225" y="525462"/>
                  <a:pt x="366712" y="296068"/>
                  <a:pt x="457200" y="66675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Brace 137">
            <a:extLst>
              <a:ext uri="{FF2B5EF4-FFF2-40B4-BE49-F238E27FC236}">
                <a16:creationId xmlns:a16="http://schemas.microsoft.com/office/drawing/2014/main" id="{93228159-3ECD-4B0E-A914-3C319608A2C7}"/>
              </a:ext>
            </a:extLst>
          </p:cNvPr>
          <p:cNvSpPr/>
          <p:nvPr/>
        </p:nvSpPr>
        <p:spPr>
          <a:xfrm>
            <a:off x="11323217" y="2654585"/>
            <a:ext cx="457200" cy="332975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A4F2467-A319-4553-B9B5-B77C212F1CC5}"/>
                  </a:ext>
                </a:extLst>
              </p:cNvPr>
              <p:cNvSpPr txBox="1"/>
              <p:nvPr/>
            </p:nvSpPr>
            <p:spPr>
              <a:xfrm rot="5400000">
                <a:off x="11501753" y="4140387"/>
                <a:ext cx="10422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CA4F2467-A319-4553-B9B5-B77C212F1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501753" y="4140387"/>
                <a:ext cx="104227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B072580-5CAA-48C0-8A0E-C8FA30682DB2}"/>
                  </a:ext>
                </a:extLst>
              </p:cNvPr>
              <p:cNvSpPr txBox="1"/>
              <p:nvPr/>
            </p:nvSpPr>
            <p:spPr>
              <a:xfrm>
                <a:off x="10858016" y="278643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B072580-5CAA-48C0-8A0E-C8FA30682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016" y="2786433"/>
                <a:ext cx="423514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DB10034-ACC0-4C3A-919E-D09DB49AB5CB}"/>
                  </a:ext>
                </a:extLst>
              </p:cNvPr>
              <p:cNvSpPr txBox="1"/>
              <p:nvPr/>
            </p:nvSpPr>
            <p:spPr>
              <a:xfrm>
                <a:off x="10866936" y="388265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DB10034-ACC0-4C3A-919E-D09DB49AB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936" y="3882654"/>
                <a:ext cx="42351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7C10B32-6317-4CF7-91B5-A48CDC720E01}"/>
                  </a:ext>
                </a:extLst>
              </p:cNvPr>
              <p:cNvSpPr txBox="1"/>
              <p:nvPr/>
            </p:nvSpPr>
            <p:spPr>
              <a:xfrm>
                <a:off x="10778925" y="5162547"/>
                <a:ext cx="918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7C10B32-6317-4CF7-91B5-A48CDC720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925" y="5162547"/>
                <a:ext cx="91890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163EA5A4-EE8E-4104-8839-3A0E7349E8CB}"/>
              </a:ext>
            </a:extLst>
          </p:cNvPr>
          <p:cNvCxnSpPr>
            <a:cxnSpLocks/>
            <a:stCxn id="53" idx="2"/>
            <a:endCxn id="87" idx="0"/>
          </p:cNvCxnSpPr>
          <p:nvPr/>
        </p:nvCxnSpPr>
        <p:spPr>
          <a:xfrm>
            <a:off x="6591449" y="3273499"/>
            <a:ext cx="0" cy="5649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11973F6-7981-48F9-B8F1-5A38E307C262}"/>
              </a:ext>
            </a:extLst>
          </p:cNvPr>
          <p:cNvCxnSpPr>
            <a:cxnSpLocks/>
          </p:cNvCxnSpPr>
          <p:nvPr/>
        </p:nvCxnSpPr>
        <p:spPr>
          <a:xfrm flipH="1">
            <a:off x="6583676" y="4765468"/>
            <a:ext cx="7773" cy="4425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80ECA0F-0C01-4649-AAD4-40A2608A342F}"/>
              </a:ext>
            </a:extLst>
          </p:cNvPr>
          <p:cNvCxnSpPr>
            <a:cxnSpLocks/>
            <a:stCxn id="97" idx="2"/>
            <a:endCxn id="76" idx="0"/>
          </p:cNvCxnSpPr>
          <p:nvPr/>
        </p:nvCxnSpPr>
        <p:spPr>
          <a:xfrm>
            <a:off x="6591449" y="5688167"/>
            <a:ext cx="2397853" cy="538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D261F55-6EB5-4088-9D58-AA3984A3B9CC}"/>
                  </a:ext>
                </a:extLst>
              </p:cNvPr>
              <p:cNvSpPr txBox="1"/>
              <p:nvPr/>
            </p:nvSpPr>
            <p:spPr>
              <a:xfrm rot="5400000">
                <a:off x="8808840" y="4417635"/>
                <a:ext cx="2463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D261F55-6EB5-4088-9D58-AA3984A3B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808840" y="4417635"/>
                <a:ext cx="246377" cy="584775"/>
              </a:xfrm>
              <a:prstGeom prst="rect">
                <a:avLst/>
              </a:prstGeom>
              <a:blipFill>
                <a:blip r:embed="rId19"/>
                <a:stretch>
                  <a:fillRect b="-5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DD38C749-5402-49E5-B563-3636876A6A44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6591449" y="3273499"/>
            <a:ext cx="1110843" cy="6359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A8280BD-64E7-47AF-B815-A1F4E08F32E4}"/>
              </a:ext>
            </a:extLst>
          </p:cNvPr>
          <p:cNvCxnSpPr>
            <a:cxnSpLocks/>
            <a:stCxn id="51" idx="4"/>
          </p:cNvCxnSpPr>
          <p:nvPr/>
        </p:nvCxnSpPr>
        <p:spPr>
          <a:xfrm>
            <a:off x="7702293" y="3220683"/>
            <a:ext cx="692116" cy="6695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C7910A3C-B84E-4589-90FB-3666C81030E7}"/>
              </a:ext>
            </a:extLst>
          </p:cNvPr>
          <p:cNvCxnSpPr>
            <a:cxnSpLocks/>
            <a:stCxn id="48" idx="3"/>
          </p:cNvCxnSpPr>
          <p:nvPr/>
        </p:nvCxnSpPr>
        <p:spPr>
          <a:xfrm flipH="1">
            <a:off x="8427178" y="3168847"/>
            <a:ext cx="1293314" cy="6766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B6C0F2EC-AAC9-4369-AFF2-2119A4DEFE3E}"/>
              </a:ext>
            </a:extLst>
          </p:cNvPr>
          <p:cNvCxnSpPr>
            <a:cxnSpLocks/>
            <a:endCxn id="83" idx="7"/>
          </p:cNvCxnSpPr>
          <p:nvPr/>
        </p:nvCxnSpPr>
        <p:spPr>
          <a:xfrm flipH="1">
            <a:off x="9299753" y="3248098"/>
            <a:ext cx="536742" cy="7534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E45F0AC5-D6FF-4A69-B731-5305E55C6D93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8757490" y="2126826"/>
            <a:ext cx="1088147" cy="739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7AC355B5-6154-4B84-BE4C-073C9CA29377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8781139" y="2102868"/>
            <a:ext cx="1064498" cy="1844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844467F0-518C-44AF-B015-C3672B66A0B5}"/>
              </a:ext>
            </a:extLst>
          </p:cNvPr>
          <p:cNvCxnSpPr>
            <a:cxnSpLocks/>
          </p:cNvCxnSpPr>
          <p:nvPr/>
        </p:nvCxnSpPr>
        <p:spPr>
          <a:xfrm flipH="1">
            <a:off x="7653090" y="2086792"/>
            <a:ext cx="383804" cy="7465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B1FC1E18-D007-49FE-9B3E-D8FEB4A9CFAA}"/>
              </a:ext>
            </a:extLst>
          </p:cNvPr>
          <p:cNvCxnSpPr>
            <a:cxnSpLocks/>
            <a:stCxn id="126" idx="2"/>
          </p:cNvCxnSpPr>
          <p:nvPr/>
        </p:nvCxnSpPr>
        <p:spPr>
          <a:xfrm flipH="1">
            <a:off x="7766547" y="2182358"/>
            <a:ext cx="296990" cy="17177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303CB8B0-C019-44CB-9183-564AC0B9E24C}"/>
              </a:ext>
            </a:extLst>
          </p:cNvPr>
          <p:cNvCxnSpPr>
            <a:cxnSpLocks/>
          </p:cNvCxnSpPr>
          <p:nvPr/>
        </p:nvCxnSpPr>
        <p:spPr>
          <a:xfrm>
            <a:off x="7483828" y="2116435"/>
            <a:ext cx="947039" cy="7120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10441402-25DE-4DB7-A22C-E4AFB9F412AA}"/>
              </a:ext>
            </a:extLst>
          </p:cNvPr>
          <p:cNvCxnSpPr>
            <a:cxnSpLocks/>
          </p:cNvCxnSpPr>
          <p:nvPr/>
        </p:nvCxnSpPr>
        <p:spPr>
          <a:xfrm>
            <a:off x="7469683" y="2093703"/>
            <a:ext cx="912709" cy="17311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07BA065B-D942-4778-BE0A-DC1AA5A1F4F1}"/>
              </a:ext>
            </a:extLst>
          </p:cNvPr>
          <p:cNvCxnSpPr>
            <a:cxnSpLocks/>
          </p:cNvCxnSpPr>
          <p:nvPr/>
        </p:nvCxnSpPr>
        <p:spPr>
          <a:xfrm>
            <a:off x="6802904" y="2122489"/>
            <a:ext cx="827276" cy="6706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3E194843-C4AB-4A41-A6C1-F7B30A84B0D9}"/>
              </a:ext>
            </a:extLst>
          </p:cNvPr>
          <p:cNvCxnSpPr>
            <a:cxnSpLocks/>
            <a:stCxn id="124" idx="2"/>
          </p:cNvCxnSpPr>
          <p:nvPr/>
        </p:nvCxnSpPr>
        <p:spPr>
          <a:xfrm>
            <a:off x="6783728" y="2182358"/>
            <a:ext cx="886309" cy="17147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6FE28106-C748-4536-80D2-D9E526B42FEB}"/>
              </a:ext>
            </a:extLst>
          </p:cNvPr>
          <p:cNvCxnSpPr>
            <a:cxnSpLocks/>
            <a:stCxn id="32" idx="2"/>
            <a:endCxn id="20" idx="0"/>
          </p:cNvCxnSpPr>
          <p:nvPr/>
        </p:nvCxnSpPr>
        <p:spPr>
          <a:xfrm flipH="1">
            <a:off x="3543365" y="2619451"/>
            <a:ext cx="911363" cy="1072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77EB9231-FAE5-40C4-9FB5-8A2BEB024AB1}"/>
              </a:ext>
            </a:extLst>
          </p:cNvPr>
          <p:cNvCxnSpPr>
            <a:cxnSpLocks/>
          </p:cNvCxnSpPr>
          <p:nvPr/>
        </p:nvCxnSpPr>
        <p:spPr>
          <a:xfrm flipH="1">
            <a:off x="10514001" y="2093937"/>
            <a:ext cx="121182" cy="713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642700BD-A53F-401C-AEBF-7D1DE48F290D}"/>
              </a:ext>
            </a:extLst>
          </p:cNvPr>
          <p:cNvCxnSpPr>
            <a:cxnSpLocks/>
            <a:endCxn id="81" idx="7"/>
          </p:cNvCxnSpPr>
          <p:nvPr/>
        </p:nvCxnSpPr>
        <p:spPr>
          <a:xfrm flipH="1">
            <a:off x="10608175" y="2128507"/>
            <a:ext cx="72639" cy="18655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0EF548C8-A770-4235-A848-D80D5F86A3D8}"/>
              </a:ext>
            </a:extLst>
          </p:cNvPr>
          <p:cNvCxnSpPr>
            <a:cxnSpLocks/>
          </p:cNvCxnSpPr>
          <p:nvPr/>
        </p:nvCxnSpPr>
        <p:spPr>
          <a:xfrm>
            <a:off x="10483030" y="3266054"/>
            <a:ext cx="0" cy="6613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3566A02-E392-4FF2-AA41-4A153EF343FF}"/>
              </a:ext>
            </a:extLst>
          </p:cNvPr>
          <p:cNvCxnSpPr>
            <a:cxnSpLocks/>
          </p:cNvCxnSpPr>
          <p:nvPr/>
        </p:nvCxnSpPr>
        <p:spPr>
          <a:xfrm flipH="1">
            <a:off x="9088638" y="5688167"/>
            <a:ext cx="85970" cy="538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7F7E2CEE-BAFB-448E-8FC8-1F9B5423A4DD}"/>
              </a:ext>
            </a:extLst>
          </p:cNvPr>
          <p:cNvCxnSpPr>
            <a:cxnSpLocks/>
          </p:cNvCxnSpPr>
          <p:nvPr/>
        </p:nvCxnSpPr>
        <p:spPr>
          <a:xfrm flipH="1">
            <a:off x="9088486" y="5648324"/>
            <a:ext cx="1394544" cy="5895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A2F5E592-5CC8-47A7-9B00-9AA7D9D3F183}"/>
                  </a:ext>
                </a:extLst>
              </p:cNvPr>
              <p:cNvSpPr txBox="1"/>
              <p:nvPr/>
            </p:nvSpPr>
            <p:spPr>
              <a:xfrm>
                <a:off x="117618" y="1096370"/>
                <a:ext cx="527965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-round SNN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aux. neurons</a:t>
                </a:r>
              </a:p>
              <a:p>
                <a:r>
                  <a:rPr lang="en-US" sz="2800" dirty="0"/>
                  <a:t>solving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INDEX</a:t>
                </a:r>
                <a:r>
                  <a:rPr lang="en-US" sz="2800" dirty="0"/>
                  <a:t> with high probability</a:t>
                </a:r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A2F5E592-5CC8-47A7-9B00-9AA7D9D3F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18" y="1096370"/>
                <a:ext cx="5279650" cy="954107"/>
              </a:xfrm>
              <a:prstGeom prst="rect">
                <a:avLst/>
              </a:prstGeom>
              <a:blipFill>
                <a:blip r:embed="rId20"/>
                <a:stretch>
                  <a:fillRect l="-2309" t="-6410" r="-103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" name="Arrow: Right 214">
            <a:extLst>
              <a:ext uri="{FF2B5EF4-FFF2-40B4-BE49-F238E27FC236}">
                <a16:creationId xmlns:a16="http://schemas.microsoft.com/office/drawing/2014/main" id="{EF851D0B-73B0-4A18-A600-9204DC0210FB}"/>
              </a:ext>
            </a:extLst>
          </p:cNvPr>
          <p:cNvSpPr/>
          <p:nvPr/>
        </p:nvSpPr>
        <p:spPr>
          <a:xfrm>
            <a:off x="4776023" y="3737820"/>
            <a:ext cx="978408" cy="484632"/>
          </a:xfrm>
          <a:prstGeom prst="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395DE571-5C76-4F01-8F7F-5BF50EE8A007}"/>
                  </a:ext>
                </a:extLst>
              </p:cNvPr>
              <p:cNvSpPr txBox="1"/>
              <p:nvPr/>
            </p:nvSpPr>
            <p:spPr>
              <a:xfrm>
                <a:off x="5824066" y="1075364"/>
                <a:ext cx="5707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Feedforward SNN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neurons</a:t>
                </a: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395DE571-5C76-4F01-8F7F-5BF50EE8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066" y="1075364"/>
                <a:ext cx="5707781" cy="523220"/>
              </a:xfrm>
              <a:prstGeom prst="rect">
                <a:avLst/>
              </a:prstGeom>
              <a:blipFill>
                <a:blip r:embed="rId21"/>
                <a:stretch>
                  <a:fillRect l="-2134" t="-10465" r="-117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866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BA5F9E2-EE27-4B57-ABDE-1D821285463F}"/>
              </a:ext>
            </a:extLst>
          </p:cNvPr>
          <p:cNvSpPr/>
          <p:nvPr/>
        </p:nvSpPr>
        <p:spPr>
          <a:xfrm>
            <a:off x="1955820" y="4486873"/>
            <a:ext cx="9212731" cy="184501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2CC5BF80-FB62-48EC-A456-A082FEDD576A}"/>
              </a:ext>
            </a:extLst>
          </p:cNvPr>
          <p:cNvGrpSpPr/>
          <p:nvPr/>
        </p:nvGrpSpPr>
        <p:grpSpPr>
          <a:xfrm>
            <a:off x="5835391" y="2181105"/>
            <a:ext cx="1629123" cy="1459283"/>
            <a:chOff x="6216763" y="1951304"/>
            <a:chExt cx="4660787" cy="4781586"/>
          </a:xfrm>
        </p:grpSpPr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A69652D4-27A6-4DE9-A31B-D2CD1477DFDC}"/>
                </a:ext>
              </a:extLst>
            </p:cNvPr>
            <p:cNvGrpSpPr/>
            <p:nvPr/>
          </p:nvGrpSpPr>
          <p:grpSpPr>
            <a:xfrm>
              <a:off x="6216763" y="2667729"/>
              <a:ext cx="4660787" cy="742120"/>
              <a:chOff x="6140563" y="2239104"/>
              <a:chExt cx="4660787" cy="742120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3444DDE0-ECCA-47FA-AB35-AAE16520DC6C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4A329EEB-6419-466C-B7BC-7DFB54F76B15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2749FA20-8098-4521-ACDC-9D0124AD8F2E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2C883806-6916-4C11-A67E-9A0006F1D463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E46E0319-BA93-4410-B835-49EC59331611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696BD7DD-E0E7-46C1-A81D-CA77B02394E0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64B3C23-797F-4A09-BD43-704268D24610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429218A1-0B4B-4AF3-829B-34B7450E5A8D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7922B7B4-5D80-4FE5-83E2-A445D697AFAF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2F76B6E6-201E-4EE5-B251-DC0C5C43BAE4}"/>
                </a:ext>
              </a:extLst>
            </p:cNvPr>
            <p:cNvGrpSpPr/>
            <p:nvPr/>
          </p:nvGrpSpPr>
          <p:grpSpPr>
            <a:xfrm>
              <a:off x="8465907" y="6216917"/>
              <a:ext cx="749372" cy="515973"/>
              <a:chOff x="3242191" y="4602235"/>
              <a:chExt cx="749372" cy="515973"/>
            </a:xfrm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FC7D4A43-BACA-4D39-9A88-BCE89488BA4D}"/>
                  </a:ext>
                </a:extLst>
              </p:cNvPr>
              <p:cNvSpPr/>
              <p:nvPr/>
            </p:nvSpPr>
            <p:spPr>
              <a:xfrm>
                <a:off x="3242191" y="4602235"/>
                <a:ext cx="749372" cy="515973"/>
              </a:xfrm>
              <a:prstGeom prst="rect">
                <a:avLst/>
              </a:prstGeom>
              <a:ln w="9525"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5672737E-7A9B-4C30-B065-84F6D25A3B63}"/>
                  </a:ext>
                </a:extLst>
              </p:cNvPr>
              <p:cNvSpPr/>
              <p:nvPr/>
            </p:nvSpPr>
            <p:spPr>
              <a:xfrm>
                <a:off x="3456836" y="4683240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E5C3B921-FF95-4215-A194-5EC7B1311A5B}"/>
                </a:ext>
              </a:extLst>
            </p:cNvPr>
            <p:cNvGrpSpPr/>
            <p:nvPr/>
          </p:nvGrpSpPr>
          <p:grpSpPr>
            <a:xfrm>
              <a:off x="6216763" y="3748653"/>
              <a:ext cx="4660787" cy="742120"/>
              <a:chOff x="6140563" y="2239104"/>
              <a:chExt cx="4660787" cy="742120"/>
            </a:xfrm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A986DAE6-79DA-4626-BF54-F15C66FA2FEA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39CA2C0A-25F3-4CD3-96ED-5849D12B40C1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F6154A70-208F-4D08-AFCE-182D8861987E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698CB0C7-519E-4F94-9732-DD54A220F1A6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C47F0669-88CE-4068-986E-B1625539D2B0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DB1A846F-6E49-406C-BF16-60BA6D28F0EA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7DD24DA1-9106-4360-9697-6D9B89499813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7639F310-4A67-4FB8-B800-421D4D118D59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:a16="http://schemas.microsoft.com/office/drawing/2014/main" id="{1CFBCFEF-2855-46AF-A166-384D4D93A4B0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2578EC6C-75A6-44FF-A75D-06A5212293E0}"/>
                </a:ext>
              </a:extLst>
            </p:cNvPr>
            <p:cNvGrpSpPr/>
            <p:nvPr/>
          </p:nvGrpSpPr>
          <p:grpSpPr>
            <a:xfrm>
              <a:off x="6216763" y="5082397"/>
              <a:ext cx="4660787" cy="742120"/>
              <a:chOff x="6140563" y="2239104"/>
              <a:chExt cx="4660787" cy="742120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00705CC6-8CF6-44A4-95CC-027951F61BE8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A8BEECFE-3EC5-4C95-B645-AEC5BC5A3907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5A712170-7146-4EB8-908C-5CE57767A882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BBE92208-C300-4FE6-8049-925D8FEA5BB6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176AF436-B7CA-4551-98DE-A9F16024D8FA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C6AE894E-B993-4CD1-877F-960480BD79F9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EF40AFFB-AB94-46E6-9C4D-798970CB28B2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054439EB-8C24-4DB2-A1ED-83436BFCBD52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6" name="Oval 285">
                  <a:extLst>
                    <a:ext uri="{FF2B5EF4-FFF2-40B4-BE49-F238E27FC236}">
                      <a16:creationId xmlns:a16="http://schemas.microsoft.com/office/drawing/2014/main" id="{A29A076B-5149-4D53-84C0-A511FF47B347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93360E4A-1C39-4C32-A9A4-AB8F88616219}"/>
                </a:ext>
              </a:extLst>
            </p:cNvPr>
            <p:cNvGrpSpPr/>
            <p:nvPr/>
          </p:nvGrpSpPr>
          <p:grpSpPr>
            <a:xfrm>
              <a:off x="6438764" y="1951304"/>
              <a:ext cx="4401754" cy="495929"/>
              <a:chOff x="353508" y="1437622"/>
              <a:chExt cx="4401754" cy="495929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4E881978-D404-4835-9067-F2DDC13B02A3}"/>
                  </a:ext>
                </a:extLst>
              </p:cNvPr>
              <p:cNvSpPr/>
              <p:nvPr/>
            </p:nvSpPr>
            <p:spPr>
              <a:xfrm>
                <a:off x="3593212" y="1437622"/>
                <a:ext cx="1162050" cy="495929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E5F7FC02-9C33-4920-8391-76403C5A91BA}"/>
                  </a:ext>
                </a:extLst>
              </p:cNvPr>
              <p:cNvSpPr/>
              <p:nvPr/>
            </p:nvSpPr>
            <p:spPr>
              <a:xfrm>
                <a:off x="353508" y="1443264"/>
                <a:ext cx="2533494" cy="485775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1AA26BA2-49D3-4C1C-A293-96847100A8B1}"/>
                  </a:ext>
                </a:extLst>
              </p:cNvPr>
              <p:cNvSpPr/>
              <p:nvPr/>
            </p:nvSpPr>
            <p:spPr>
              <a:xfrm>
                <a:off x="48640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3BE3B671-0487-47A0-A4DA-EA7598E6BA1D}"/>
                  </a:ext>
                </a:extLst>
              </p:cNvPr>
              <p:cNvSpPr/>
              <p:nvPr/>
            </p:nvSpPr>
            <p:spPr>
              <a:xfrm>
                <a:off x="1080939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9CD1636C-BEDD-4B9F-8CD6-27806CA76816}"/>
                  </a:ext>
                </a:extLst>
              </p:cNvPr>
              <p:cNvSpPr/>
              <p:nvPr/>
            </p:nvSpPr>
            <p:spPr>
              <a:xfrm>
                <a:off x="1754608" y="1508969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D0048805-E7FF-4E7B-AE1D-0AADD9DA04A3}"/>
                  </a:ext>
                </a:extLst>
              </p:cNvPr>
              <p:cNvSpPr/>
              <p:nvPr/>
            </p:nvSpPr>
            <p:spPr>
              <a:xfrm>
                <a:off x="2380652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B6002D01-AC3D-45AD-81AB-60F12A9F0DF3}"/>
                  </a:ext>
                </a:extLst>
              </p:cNvPr>
              <p:cNvSpPr/>
              <p:nvPr/>
            </p:nvSpPr>
            <p:spPr>
              <a:xfrm>
                <a:off x="3689093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D98E74C4-2E36-41B1-9320-016DEB911339}"/>
                  </a:ext>
                </a:extLst>
              </p:cNvPr>
              <p:cNvSpPr/>
              <p:nvPr/>
            </p:nvSpPr>
            <p:spPr>
              <a:xfrm>
                <a:off x="428362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FDC8B567-F199-46B6-AC57-C95A6CD5DD9B}"/>
              </a:ext>
            </a:extLst>
          </p:cNvPr>
          <p:cNvGrpSpPr/>
          <p:nvPr/>
        </p:nvGrpSpPr>
        <p:grpSpPr>
          <a:xfrm>
            <a:off x="9815655" y="2206727"/>
            <a:ext cx="1629123" cy="1459283"/>
            <a:chOff x="6216763" y="1951304"/>
            <a:chExt cx="4660787" cy="4781586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2FC0259B-AE71-45DD-B681-AA9B0FA37154}"/>
                </a:ext>
              </a:extLst>
            </p:cNvPr>
            <p:cNvGrpSpPr/>
            <p:nvPr/>
          </p:nvGrpSpPr>
          <p:grpSpPr>
            <a:xfrm>
              <a:off x="6216763" y="2667729"/>
              <a:ext cx="4660787" cy="742120"/>
              <a:chOff x="6140563" y="2239104"/>
              <a:chExt cx="4660787" cy="742120"/>
            </a:xfrm>
          </p:grpSpPr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943989E4-43ED-49E8-9BD2-B63FFBDB04AE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F1F5C504-2876-487D-83BC-FEA107DA163B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355C1A0A-4403-451F-9B5F-9311FA05EE77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7DD6E881-DC73-4D2F-A0C4-7F01F04A5A89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18AFB5C5-ED7B-4EE6-91C4-248D6BF07079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F9A6308-1E42-4642-906E-2D5DB1DDE0E7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98CA4328-D2E6-4083-A63B-643B764F268D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901B7B5B-D528-4B5F-960D-67242970876C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4E9FBF3D-68E6-4D61-B6E0-E6CF7FB5BC2E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32B0EFE0-04F0-402C-8DAC-58C2C32D841C}"/>
                </a:ext>
              </a:extLst>
            </p:cNvPr>
            <p:cNvGrpSpPr/>
            <p:nvPr/>
          </p:nvGrpSpPr>
          <p:grpSpPr>
            <a:xfrm>
              <a:off x="8465907" y="6216917"/>
              <a:ext cx="749372" cy="515973"/>
              <a:chOff x="3242191" y="4602235"/>
              <a:chExt cx="749372" cy="515973"/>
            </a:xfrm>
          </p:grpSpPr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CB489BAB-C00C-4AF8-85B6-63AE08107BA3}"/>
                  </a:ext>
                </a:extLst>
              </p:cNvPr>
              <p:cNvSpPr/>
              <p:nvPr/>
            </p:nvSpPr>
            <p:spPr>
              <a:xfrm>
                <a:off x="3242191" y="4602235"/>
                <a:ext cx="749372" cy="515973"/>
              </a:xfrm>
              <a:prstGeom prst="rect">
                <a:avLst/>
              </a:prstGeom>
              <a:ln w="9525"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8C41EE04-8AD8-463E-84FC-2A9142BAF0ED}"/>
                  </a:ext>
                </a:extLst>
              </p:cNvPr>
              <p:cNvSpPr/>
              <p:nvPr/>
            </p:nvSpPr>
            <p:spPr>
              <a:xfrm>
                <a:off x="3456836" y="4683240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3457009A-F9C8-4A89-94B2-C727334E8091}"/>
                </a:ext>
              </a:extLst>
            </p:cNvPr>
            <p:cNvGrpSpPr/>
            <p:nvPr/>
          </p:nvGrpSpPr>
          <p:grpSpPr>
            <a:xfrm>
              <a:off x="6216763" y="3748653"/>
              <a:ext cx="4660787" cy="742120"/>
              <a:chOff x="6140563" y="2239104"/>
              <a:chExt cx="4660787" cy="742120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B953E93-5BB9-49C6-BE37-9A7C16934182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E96C8A32-CE90-477C-85F4-2EC1DD6B89C5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775E926A-E4E0-4CFC-8DE7-9DF278BB8614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0EF72097-5617-478F-AC39-0DF79AB3F29C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203D27F7-C1AC-4038-BC21-6B1CB23A56BD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A80C7BB5-BCA0-4F58-BCA2-EF163489EEB4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C4F63AC1-E6CC-458B-9DF2-7CFAB9F3D06E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70A17A9C-F686-431B-9FC5-A1FBBC2173E3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:a16="http://schemas.microsoft.com/office/drawing/2014/main" id="{34D87A1A-5AD1-4E66-A38F-E36AC20E1F84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AFC9E529-6476-4FE8-B78A-9B77C91876AD}"/>
                </a:ext>
              </a:extLst>
            </p:cNvPr>
            <p:cNvGrpSpPr/>
            <p:nvPr/>
          </p:nvGrpSpPr>
          <p:grpSpPr>
            <a:xfrm>
              <a:off x="6216763" y="5082397"/>
              <a:ext cx="4660787" cy="742120"/>
              <a:chOff x="6140563" y="2239104"/>
              <a:chExt cx="4660787" cy="742120"/>
            </a:xfrm>
          </p:grpSpPr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314B31F-2A44-4F77-B496-D2F24A0F874D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20D796F5-2070-446F-AE33-B459CDDE9BB0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094A4315-D329-423E-8584-C95A02F501ED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4DC166C0-8882-4EF0-9804-D196EDEA2AE4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B9D4BF57-639D-4C0E-8ACE-A256C0EAB181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C77820AA-EADA-4C0C-90F0-ADA98C20FDCB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356B1392-F465-444D-97A0-5FA2E6ED39C9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8EED2CE5-80A4-4C4E-9DFA-CF48B09F9110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813E93CE-D4A2-42F8-87CF-9D3828B11692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4BF502A1-1D6B-4E93-9067-5AA0E2FFAE19}"/>
                </a:ext>
              </a:extLst>
            </p:cNvPr>
            <p:cNvGrpSpPr/>
            <p:nvPr/>
          </p:nvGrpSpPr>
          <p:grpSpPr>
            <a:xfrm>
              <a:off x="6438764" y="1951304"/>
              <a:ext cx="4401754" cy="495929"/>
              <a:chOff x="353508" y="1437622"/>
              <a:chExt cx="4401754" cy="495929"/>
            </a:xfrm>
          </p:grpSpPr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43367AD1-D0D7-4BFB-8445-52C2E63B62D2}"/>
                  </a:ext>
                </a:extLst>
              </p:cNvPr>
              <p:cNvSpPr/>
              <p:nvPr/>
            </p:nvSpPr>
            <p:spPr>
              <a:xfrm>
                <a:off x="3593212" y="1437622"/>
                <a:ext cx="1162050" cy="495929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4D06997F-783F-4302-BED0-9DEEF5425329}"/>
                  </a:ext>
                </a:extLst>
              </p:cNvPr>
              <p:cNvSpPr/>
              <p:nvPr/>
            </p:nvSpPr>
            <p:spPr>
              <a:xfrm>
                <a:off x="353508" y="1443264"/>
                <a:ext cx="2533494" cy="485775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50BCBCDF-CFC5-420D-8169-1CFC26C690ED}"/>
                  </a:ext>
                </a:extLst>
              </p:cNvPr>
              <p:cNvSpPr/>
              <p:nvPr/>
            </p:nvSpPr>
            <p:spPr>
              <a:xfrm>
                <a:off x="48640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0DE078E9-B8AE-42E3-94AE-A4D88A923B27}"/>
                  </a:ext>
                </a:extLst>
              </p:cNvPr>
              <p:cNvSpPr/>
              <p:nvPr/>
            </p:nvSpPr>
            <p:spPr>
              <a:xfrm>
                <a:off x="1080939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AD6F7B46-A07B-49D3-AA47-AC34D23896D9}"/>
                  </a:ext>
                </a:extLst>
              </p:cNvPr>
              <p:cNvSpPr/>
              <p:nvPr/>
            </p:nvSpPr>
            <p:spPr>
              <a:xfrm>
                <a:off x="1754608" y="1508969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5ABC36FC-BFDA-4BB4-B0E2-388273873457}"/>
                  </a:ext>
                </a:extLst>
              </p:cNvPr>
              <p:cNvSpPr/>
              <p:nvPr/>
            </p:nvSpPr>
            <p:spPr>
              <a:xfrm>
                <a:off x="2380652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1BB0B706-BA0E-4DFD-AFAB-105CCF12581A}"/>
                  </a:ext>
                </a:extLst>
              </p:cNvPr>
              <p:cNvSpPr/>
              <p:nvPr/>
            </p:nvSpPr>
            <p:spPr>
              <a:xfrm>
                <a:off x="3689093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84B19556-E899-4FD8-A21B-E9684AAAEDD5}"/>
                  </a:ext>
                </a:extLst>
              </p:cNvPr>
              <p:cNvSpPr/>
              <p:nvPr/>
            </p:nvSpPr>
            <p:spPr>
              <a:xfrm>
                <a:off x="428362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F65E3B-DB15-4E89-84D4-05A86B25CEBF}"/>
                  </a:ext>
                </a:extLst>
              </p:cNvPr>
              <p:cNvSpPr txBox="1"/>
              <p:nvPr/>
            </p:nvSpPr>
            <p:spPr>
              <a:xfrm>
                <a:off x="9260224" y="2418960"/>
                <a:ext cx="5357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F65E3B-DB15-4E89-84D4-05A86B25C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24" y="2418960"/>
                <a:ext cx="53572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1" name="Group 350">
            <a:extLst>
              <a:ext uri="{FF2B5EF4-FFF2-40B4-BE49-F238E27FC236}">
                <a16:creationId xmlns:a16="http://schemas.microsoft.com/office/drawing/2014/main" id="{9685501B-1356-4441-925A-E2E365BD2090}"/>
              </a:ext>
            </a:extLst>
          </p:cNvPr>
          <p:cNvGrpSpPr/>
          <p:nvPr/>
        </p:nvGrpSpPr>
        <p:grpSpPr>
          <a:xfrm>
            <a:off x="7666080" y="2197423"/>
            <a:ext cx="1629123" cy="1459283"/>
            <a:chOff x="6216763" y="1951304"/>
            <a:chExt cx="4660787" cy="4781586"/>
          </a:xfrm>
        </p:grpSpPr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BAC69800-7226-4DB6-AE80-5094CCEBB300}"/>
                </a:ext>
              </a:extLst>
            </p:cNvPr>
            <p:cNvGrpSpPr/>
            <p:nvPr/>
          </p:nvGrpSpPr>
          <p:grpSpPr>
            <a:xfrm>
              <a:off x="6216763" y="2667729"/>
              <a:ext cx="4660787" cy="742120"/>
              <a:chOff x="6140563" y="2239104"/>
              <a:chExt cx="4660787" cy="742120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CDC695D0-AB80-450E-81F5-99E1E6AE1542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DDEADE59-53A4-4717-818B-0A7623E825FA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7673FCDB-DA67-4FB4-83C6-8C86DBC116ED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D94066C7-0ED2-41B4-BEE2-E06A87CA4FD0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12112F4E-4BDC-485A-B5B3-35E9F8882FB8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81FA3286-A65D-4638-AC38-D1B0FE3A47A4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AF360F7-0591-4E40-A472-3FBA83EA8692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ECE8938B-A595-402D-BA04-E8E8CD799297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71797913-D603-4BD1-B795-952F1726F510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813D8BAC-DA60-43D3-8605-57283A71E85C}"/>
                </a:ext>
              </a:extLst>
            </p:cNvPr>
            <p:cNvGrpSpPr/>
            <p:nvPr/>
          </p:nvGrpSpPr>
          <p:grpSpPr>
            <a:xfrm>
              <a:off x="8465907" y="6216917"/>
              <a:ext cx="749372" cy="515973"/>
              <a:chOff x="3242191" y="4602235"/>
              <a:chExt cx="749372" cy="515973"/>
            </a:xfrm>
          </p:grpSpPr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9041A877-AAC5-45BA-927E-61555E7F250E}"/>
                  </a:ext>
                </a:extLst>
              </p:cNvPr>
              <p:cNvSpPr/>
              <p:nvPr/>
            </p:nvSpPr>
            <p:spPr>
              <a:xfrm>
                <a:off x="3242191" y="4602235"/>
                <a:ext cx="749372" cy="515973"/>
              </a:xfrm>
              <a:prstGeom prst="rect">
                <a:avLst/>
              </a:prstGeom>
              <a:ln w="9525"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EF01048E-4602-4FF4-8D1E-D20398C1ECCC}"/>
                  </a:ext>
                </a:extLst>
              </p:cNvPr>
              <p:cNvSpPr/>
              <p:nvPr/>
            </p:nvSpPr>
            <p:spPr>
              <a:xfrm>
                <a:off x="3456836" y="4683240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A99A4EE3-2DBC-4571-94AF-E5344F7A27D8}"/>
                </a:ext>
              </a:extLst>
            </p:cNvPr>
            <p:cNvGrpSpPr/>
            <p:nvPr/>
          </p:nvGrpSpPr>
          <p:grpSpPr>
            <a:xfrm>
              <a:off x="6216763" y="3748653"/>
              <a:ext cx="4660787" cy="742120"/>
              <a:chOff x="6140563" y="2239104"/>
              <a:chExt cx="4660787" cy="742120"/>
            </a:xfrm>
          </p:grpSpPr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F97F2305-3E95-441A-9363-FB1410F001BC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75670EF2-AAB5-4F2B-9E58-84DC5964439F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6C2F3EBB-FA8E-4006-B7B1-A5B18F01305A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936ABB6F-05F9-4FE4-9111-5878BA34CA59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43D00BAA-8AF0-4A55-9E61-6E643C7185C5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DE3B2211-66C8-40EC-84B5-AF5B77ABBCB1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52EEB6B2-826F-42DC-90CD-81EA06B403C8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BDCA881F-F730-4D35-8AC0-BDA821F9EB3A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8EF6A8BA-C623-498E-8523-D6DF0B12605A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0410ABEA-E325-4CCE-849C-992B2624BCE7}"/>
                </a:ext>
              </a:extLst>
            </p:cNvPr>
            <p:cNvGrpSpPr/>
            <p:nvPr/>
          </p:nvGrpSpPr>
          <p:grpSpPr>
            <a:xfrm>
              <a:off x="6216763" y="5082397"/>
              <a:ext cx="4660787" cy="742120"/>
              <a:chOff x="6140563" y="2239104"/>
              <a:chExt cx="4660787" cy="742120"/>
            </a:xfrm>
          </p:grpSpPr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D9CFF7C6-713A-458D-A16C-C9463C914BBE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C0DB4FEB-7C7C-4C2E-AEFE-A0E7D8CD6CEC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D0D11D98-C224-4348-89AC-8391469F231F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B5C7271E-CD95-4107-B0CF-162331DCC2F4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E0EA3A43-C503-4C95-958F-BF1094C94ACE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F60969DC-208E-467A-A062-C52FFE13924F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21ADF519-FEB8-4553-BD59-7371D5595528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7064727C-6B30-4776-8120-03067E45CA44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CA1DA0F5-80A6-4CDA-B387-A9ABB59FB732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56E3537A-27BA-422D-880F-A23DA556CEEB}"/>
                </a:ext>
              </a:extLst>
            </p:cNvPr>
            <p:cNvGrpSpPr/>
            <p:nvPr/>
          </p:nvGrpSpPr>
          <p:grpSpPr>
            <a:xfrm>
              <a:off x="6438764" y="1951304"/>
              <a:ext cx="4401754" cy="495929"/>
              <a:chOff x="353508" y="1437622"/>
              <a:chExt cx="4401754" cy="495929"/>
            </a:xfrm>
          </p:grpSpPr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49F41380-0332-4F08-AC43-386F60033797}"/>
                  </a:ext>
                </a:extLst>
              </p:cNvPr>
              <p:cNvSpPr/>
              <p:nvPr/>
            </p:nvSpPr>
            <p:spPr>
              <a:xfrm>
                <a:off x="3593212" y="1437622"/>
                <a:ext cx="1162050" cy="495929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DF2AF701-00D1-4067-A59C-726EDC707C04}"/>
                  </a:ext>
                </a:extLst>
              </p:cNvPr>
              <p:cNvSpPr/>
              <p:nvPr/>
            </p:nvSpPr>
            <p:spPr>
              <a:xfrm>
                <a:off x="353508" y="1443264"/>
                <a:ext cx="2533494" cy="485775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DB5DA4E2-C1AA-4050-8706-5190FD79CBE7}"/>
                  </a:ext>
                </a:extLst>
              </p:cNvPr>
              <p:cNvSpPr/>
              <p:nvPr/>
            </p:nvSpPr>
            <p:spPr>
              <a:xfrm>
                <a:off x="48640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1373BC8A-05EE-4083-8721-00F10235100C}"/>
                  </a:ext>
                </a:extLst>
              </p:cNvPr>
              <p:cNvSpPr/>
              <p:nvPr/>
            </p:nvSpPr>
            <p:spPr>
              <a:xfrm>
                <a:off x="1080939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67C10631-902A-4015-AA0A-3664018C67C6}"/>
                  </a:ext>
                </a:extLst>
              </p:cNvPr>
              <p:cNvSpPr/>
              <p:nvPr/>
            </p:nvSpPr>
            <p:spPr>
              <a:xfrm>
                <a:off x="1754608" y="1508969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31B487F0-416E-4E6C-BC43-8376A16A4722}"/>
                  </a:ext>
                </a:extLst>
              </p:cNvPr>
              <p:cNvSpPr/>
              <p:nvPr/>
            </p:nvSpPr>
            <p:spPr>
              <a:xfrm>
                <a:off x="2380652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A081F109-6498-4A02-B28C-062228729994}"/>
                  </a:ext>
                </a:extLst>
              </p:cNvPr>
              <p:cNvSpPr/>
              <p:nvPr/>
            </p:nvSpPr>
            <p:spPr>
              <a:xfrm>
                <a:off x="3689093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2A2736F9-2E93-4D78-9BC6-C0819F1B6B5C}"/>
                  </a:ext>
                </a:extLst>
              </p:cNvPr>
              <p:cNvSpPr/>
              <p:nvPr/>
            </p:nvSpPr>
            <p:spPr>
              <a:xfrm>
                <a:off x="428362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Left Brace 6">
            <a:extLst>
              <a:ext uri="{FF2B5EF4-FFF2-40B4-BE49-F238E27FC236}">
                <a16:creationId xmlns:a16="http://schemas.microsoft.com/office/drawing/2014/main" id="{CE9E4E73-2D07-4F7B-B5EF-3E08022D87E5}"/>
              </a:ext>
            </a:extLst>
          </p:cNvPr>
          <p:cNvSpPr/>
          <p:nvPr/>
        </p:nvSpPr>
        <p:spPr>
          <a:xfrm>
            <a:off x="5547003" y="1913875"/>
            <a:ext cx="368401" cy="20300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E593954-68EA-4241-83D9-1F76936695C4}"/>
              </a:ext>
            </a:extLst>
          </p:cNvPr>
          <p:cNvSpPr/>
          <p:nvPr/>
        </p:nvSpPr>
        <p:spPr>
          <a:xfrm>
            <a:off x="11520487" y="2066688"/>
            <a:ext cx="252413" cy="18850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1F4D1E7A-86FE-42AC-AC8B-8566F45D2CC8}"/>
                  </a:ext>
                </a:extLst>
              </p:cNvPr>
              <p:cNvSpPr txBox="1"/>
              <p:nvPr/>
            </p:nvSpPr>
            <p:spPr>
              <a:xfrm>
                <a:off x="5580433" y="1247152"/>
                <a:ext cx="6267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over </a:t>
                </a:r>
                <a:r>
                  <a:rPr lang="en-US" sz="2800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sz="2800" dirty="0"/>
                  <a:t> circuits </a:t>
                </a:r>
              </a:p>
            </p:txBody>
          </p:sp>
        </mc:Choice>
        <mc:Fallback xmlns="">
          <p:sp>
            <p:nvSpPr>
              <p:cNvPr id="395" name="TextBox 394">
                <a:extLst>
                  <a:ext uri="{FF2B5EF4-FFF2-40B4-BE49-F238E27FC236}">
                    <a16:creationId xmlns:a16="http://schemas.microsoft.com/office/drawing/2014/main" id="{1F4D1E7A-86FE-42AC-AC8B-8566F45D2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433" y="1247152"/>
                <a:ext cx="6267485" cy="523220"/>
              </a:xfrm>
              <a:prstGeom prst="rect">
                <a:avLst/>
              </a:prstGeom>
              <a:blipFill>
                <a:blip r:embed="rId3"/>
                <a:stretch>
                  <a:fillRect l="-1944" t="-11765" r="-97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CDB237-3420-4206-8F95-86F7AA0177E7}"/>
                  </a:ext>
                </a:extLst>
              </p:cNvPr>
              <p:cNvSpPr txBox="1"/>
              <p:nvPr/>
            </p:nvSpPr>
            <p:spPr>
              <a:xfrm>
                <a:off x="2279282" y="5350951"/>
                <a:ext cx="8565806" cy="760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𝑃𝑟𝑜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 </m:t>
                          </m:r>
                        </m:e>
                        <m:e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𝑃𝑟𝑜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 | 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6CDB237-3420-4206-8F95-86F7AA017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282" y="5350951"/>
                <a:ext cx="8565806" cy="760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5ADD85-758E-44A9-9673-929CD551D58F}"/>
                  </a:ext>
                </a:extLst>
              </p:cNvPr>
              <p:cNvSpPr txBox="1"/>
              <p:nvPr/>
            </p:nvSpPr>
            <p:spPr>
              <a:xfrm>
                <a:off x="3071399" y="4559288"/>
                <a:ext cx="67928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Calibri "/>
                  </a:rPr>
                  <a:t>Goal: find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600" b="0" i="0" dirty="0" err="1">
                    <a:latin typeface="Calibri "/>
                    <a:ea typeface="Cambria Math" panose="02040503050406030204" pitchFamily="18" charset="0"/>
                  </a:rPr>
                  <a:t>s.t.</a:t>
                </a:r>
                <a:r>
                  <a:rPr lang="en-US" sz="3600" b="0" i="0" dirty="0">
                    <a:latin typeface="Calibri "/>
                    <a:ea typeface="Cambria Math" panose="02040503050406030204" pitchFamily="18" charset="0"/>
                  </a:rPr>
                  <a:t> </a:t>
                </a:r>
                <a:r>
                  <a:rPr lang="en-US" sz="3600" dirty="0">
                    <a:latin typeface="Calibri "/>
                  </a:rPr>
                  <a:t>for every input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600" dirty="0">
                    <a:latin typeface="Calibri 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5ADD85-758E-44A9-9673-929CD551D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399" y="4559288"/>
                <a:ext cx="6792885" cy="646331"/>
              </a:xfrm>
              <a:prstGeom prst="rect">
                <a:avLst/>
              </a:prstGeom>
              <a:blipFill>
                <a:blip r:embed="rId5"/>
                <a:stretch>
                  <a:fillRect l="-2783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6" name="Group 395">
            <a:extLst>
              <a:ext uri="{FF2B5EF4-FFF2-40B4-BE49-F238E27FC236}">
                <a16:creationId xmlns:a16="http://schemas.microsoft.com/office/drawing/2014/main" id="{E67408DA-FC1D-4532-9407-9AC4C3C44C67}"/>
              </a:ext>
            </a:extLst>
          </p:cNvPr>
          <p:cNvGrpSpPr/>
          <p:nvPr/>
        </p:nvGrpSpPr>
        <p:grpSpPr>
          <a:xfrm>
            <a:off x="525643" y="1778601"/>
            <a:ext cx="2636657" cy="2211452"/>
            <a:chOff x="6216763" y="1951304"/>
            <a:chExt cx="4660787" cy="4791608"/>
          </a:xfrm>
        </p:grpSpPr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94776319-C6C3-4109-A1F7-FB999DA548DF}"/>
                </a:ext>
              </a:extLst>
            </p:cNvPr>
            <p:cNvGrpSpPr/>
            <p:nvPr/>
          </p:nvGrpSpPr>
          <p:grpSpPr>
            <a:xfrm>
              <a:off x="6216763" y="2667729"/>
              <a:ext cx="4660787" cy="742120"/>
              <a:chOff x="6140563" y="2239104"/>
              <a:chExt cx="4660787" cy="742120"/>
            </a:xfrm>
          </p:grpSpPr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2EC13C14-DFB4-442A-B243-24D993F0E969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7" name="Oval 436">
                <a:extLst>
                  <a:ext uri="{FF2B5EF4-FFF2-40B4-BE49-F238E27FC236}">
                    <a16:creationId xmlns:a16="http://schemas.microsoft.com/office/drawing/2014/main" id="{714EE752-940E-4863-B6F8-26AB450F91E9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>
                <a:extLst>
                  <a:ext uri="{FF2B5EF4-FFF2-40B4-BE49-F238E27FC236}">
                    <a16:creationId xmlns:a16="http://schemas.microsoft.com/office/drawing/2014/main" id="{E6964F67-6BD6-443E-952B-92489E26693A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>
                <a:extLst>
                  <a:ext uri="{FF2B5EF4-FFF2-40B4-BE49-F238E27FC236}">
                    <a16:creationId xmlns:a16="http://schemas.microsoft.com/office/drawing/2014/main" id="{F5308CBF-B8FC-4C2A-925C-40B51672B76A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36A60340-F70C-482E-811F-94F64B3FA191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5F722ACB-C2D1-45E1-B259-351392C741D3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EF2ECAF4-FF9F-43E3-8521-F8092377073D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443" name="Rectangle 442">
                  <a:extLst>
                    <a:ext uri="{FF2B5EF4-FFF2-40B4-BE49-F238E27FC236}">
                      <a16:creationId xmlns:a16="http://schemas.microsoft.com/office/drawing/2014/main" id="{1C8D32CF-B352-4C16-8E34-E9AB697983EE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FAADC18F-C993-4517-AB82-A38637E00336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B7B57CC4-A834-42C7-8134-BD920D518A03}"/>
                </a:ext>
              </a:extLst>
            </p:cNvPr>
            <p:cNvGrpSpPr/>
            <p:nvPr/>
          </p:nvGrpSpPr>
          <p:grpSpPr>
            <a:xfrm>
              <a:off x="8614616" y="6226939"/>
              <a:ext cx="749372" cy="515973"/>
              <a:chOff x="3390900" y="4612257"/>
              <a:chExt cx="749372" cy="515973"/>
            </a:xfrm>
          </p:grpSpPr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F475719E-38D0-48DB-991B-133DB4AD2E77}"/>
                  </a:ext>
                </a:extLst>
              </p:cNvPr>
              <p:cNvSpPr/>
              <p:nvPr/>
            </p:nvSpPr>
            <p:spPr>
              <a:xfrm>
                <a:off x="3390900" y="4612257"/>
                <a:ext cx="749372" cy="51597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1075A492-6968-426F-8E3C-5509D14B80AB}"/>
                  </a:ext>
                </a:extLst>
              </p:cNvPr>
              <p:cNvSpPr/>
              <p:nvPr/>
            </p:nvSpPr>
            <p:spPr>
              <a:xfrm>
                <a:off x="3604152" y="4683242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5FD22202-29D7-4298-A724-909B886F37C8}"/>
                </a:ext>
              </a:extLst>
            </p:cNvPr>
            <p:cNvGrpSpPr/>
            <p:nvPr/>
          </p:nvGrpSpPr>
          <p:grpSpPr>
            <a:xfrm>
              <a:off x="6216763" y="3748653"/>
              <a:ext cx="4660787" cy="742120"/>
              <a:chOff x="6140563" y="2239104"/>
              <a:chExt cx="4660787" cy="742120"/>
            </a:xfrm>
          </p:grpSpPr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3C72A8CE-F727-41B6-B96F-DCAD8BD18F6A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544A9F63-06C4-41D0-9719-FB323B3DEEA0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4BFBF898-4D4B-4A91-AC75-5DE566092DC6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9901F04C-3A36-4067-9646-20804E901B67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8276DA7D-2A9C-46E2-B123-59E2B4E7A294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2DAA52DB-C22E-41B6-9F37-E0FBE09F2372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7F1D3A1F-7F74-4133-A2C5-1152817026C1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7FBC7E38-CE7D-492C-B7CC-34F2EA52676B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5BFA8C2A-4F19-48F1-80EF-0F14AFB32630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439774C3-9113-4A2B-BCAD-4BA3088CBEB9}"/>
                </a:ext>
              </a:extLst>
            </p:cNvPr>
            <p:cNvGrpSpPr/>
            <p:nvPr/>
          </p:nvGrpSpPr>
          <p:grpSpPr>
            <a:xfrm>
              <a:off x="6216763" y="5082397"/>
              <a:ext cx="4660787" cy="742120"/>
              <a:chOff x="6140563" y="2239104"/>
              <a:chExt cx="4660787" cy="742120"/>
            </a:xfrm>
          </p:grpSpPr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CF74150F-7077-439F-A667-355506C23F6B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33A1847D-D17F-4CC6-90AB-567FD857D970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4E9EB991-CF3D-45F7-9372-0999A9F4E71B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E04DBD90-A128-4FA8-B4B0-15F22B9C90E0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15D0AA40-EB21-470D-9942-1F4994807C42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:a16="http://schemas.microsoft.com/office/drawing/2014/main" id="{0DAB88F5-96E3-4C1E-9AFE-AEB88DCA4EF4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9FEFCD29-ED03-45BD-9F87-8059DF2CC4CB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FAAB60ED-B3B3-40DF-9DD2-AADC57BEC87F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7FB7FEB0-B3C2-442B-AA1D-2ECC58E03028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91ACFEA2-F1CD-44CD-A874-BF91DE0F7FED}"/>
                </a:ext>
              </a:extLst>
            </p:cNvPr>
            <p:cNvGrpSpPr/>
            <p:nvPr/>
          </p:nvGrpSpPr>
          <p:grpSpPr>
            <a:xfrm>
              <a:off x="6438764" y="1951304"/>
              <a:ext cx="4401754" cy="495929"/>
              <a:chOff x="353508" y="1437622"/>
              <a:chExt cx="4401754" cy="495929"/>
            </a:xfrm>
          </p:grpSpPr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9EF73E90-8149-48DB-8C32-ED57B80F384D}"/>
                  </a:ext>
                </a:extLst>
              </p:cNvPr>
              <p:cNvSpPr/>
              <p:nvPr/>
            </p:nvSpPr>
            <p:spPr>
              <a:xfrm>
                <a:off x="3593212" y="1437622"/>
                <a:ext cx="1162050" cy="49592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1D12E79E-524F-46B5-83A8-B674671D20F8}"/>
                  </a:ext>
                </a:extLst>
              </p:cNvPr>
              <p:cNvSpPr/>
              <p:nvPr/>
            </p:nvSpPr>
            <p:spPr>
              <a:xfrm>
                <a:off x="353508" y="1443264"/>
                <a:ext cx="2533494" cy="485775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3BFE66B4-866B-46AA-904B-284ED92D8EF9}"/>
                  </a:ext>
                </a:extLst>
              </p:cNvPr>
              <p:cNvSpPr/>
              <p:nvPr/>
            </p:nvSpPr>
            <p:spPr>
              <a:xfrm>
                <a:off x="486406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D02831BD-E224-4EBA-BD7A-BD33D7535D41}"/>
                  </a:ext>
                </a:extLst>
              </p:cNvPr>
              <p:cNvSpPr/>
              <p:nvPr/>
            </p:nvSpPr>
            <p:spPr>
              <a:xfrm>
                <a:off x="1080939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458B6995-8C26-4A27-80F7-977B529A114C}"/>
                  </a:ext>
                </a:extLst>
              </p:cNvPr>
              <p:cNvSpPr/>
              <p:nvPr/>
            </p:nvSpPr>
            <p:spPr>
              <a:xfrm>
                <a:off x="1754608" y="1508969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5F29A69C-511B-4EEE-839F-77E4B2964102}"/>
                  </a:ext>
                </a:extLst>
              </p:cNvPr>
              <p:cNvSpPr/>
              <p:nvPr/>
            </p:nvSpPr>
            <p:spPr>
              <a:xfrm>
                <a:off x="2380652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TextBox 408">
                <a:extLst>
                  <a:ext uri="{FF2B5EF4-FFF2-40B4-BE49-F238E27FC236}">
                    <a16:creationId xmlns:a16="http://schemas.microsoft.com/office/drawing/2014/main" id="{719CE8DA-B07A-498C-892E-D295CC98AED9}"/>
                  </a:ext>
                </a:extLst>
              </p:cNvPr>
              <p:cNvSpPr txBox="1"/>
              <p:nvPr/>
            </p:nvSpPr>
            <p:spPr>
              <a:xfrm>
                <a:off x="449683" y="146236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0832F190-50F3-4B53-8B0B-F90714764983}"/>
                  </a:ext>
                </a:extLst>
              </p:cNvPr>
              <p:cNvSpPr txBox="1"/>
              <p:nvPr/>
            </p:nvSpPr>
            <p:spPr>
              <a:xfrm>
                <a:off x="1030708" y="147188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1DB9A690-9D31-432A-902C-92DE181E3741}"/>
                  </a:ext>
                </a:extLst>
              </p:cNvPr>
              <p:cNvSpPr txBox="1"/>
              <p:nvPr/>
            </p:nvSpPr>
            <p:spPr>
              <a:xfrm>
                <a:off x="1729492" y="1462361"/>
                <a:ext cx="423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412" name="TextBox 411">
                <a:extLst>
                  <a:ext uri="{FF2B5EF4-FFF2-40B4-BE49-F238E27FC236}">
                    <a16:creationId xmlns:a16="http://schemas.microsoft.com/office/drawing/2014/main" id="{1427C6E5-9B85-49F5-B661-5B59F0F8111A}"/>
                  </a:ext>
                </a:extLst>
              </p:cNvPr>
              <p:cNvSpPr txBox="1"/>
              <p:nvPr/>
            </p:nvSpPr>
            <p:spPr>
              <a:xfrm>
                <a:off x="2364208" y="147188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B6648F07-5B9E-4BFD-996C-F0754DDFC2AD}"/>
                  </a:ext>
                </a:extLst>
              </p:cNvPr>
              <p:cNvSpPr/>
              <p:nvPr/>
            </p:nvSpPr>
            <p:spPr>
              <a:xfrm>
                <a:off x="3689093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DD71E868-D80E-4679-9DD9-25FDA8D1569A}"/>
                  </a:ext>
                </a:extLst>
              </p:cNvPr>
              <p:cNvSpPr/>
              <p:nvPr/>
            </p:nvSpPr>
            <p:spPr>
              <a:xfrm>
                <a:off x="4283626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TextBox 414">
                <a:extLst>
                  <a:ext uri="{FF2B5EF4-FFF2-40B4-BE49-F238E27FC236}">
                    <a16:creationId xmlns:a16="http://schemas.microsoft.com/office/drawing/2014/main" id="{CA013D9D-F084-4E02-BE7A-A96D71B525F6}"/>
                  </a:ext>
                </a:extLst>
              </p:cNvPr>
              <p:cNvSpPr txBox="1"/>
              <p:nvPr/>
            </p:nvSpPr>
            <p:spPr>
              <a:xfrm>
                <a:off x="4233395" y="147188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348A7DC5-2801-4B9E-9E91-C6D5C8EC7380}"/>
                    </a:ext>
                  </a:extLst>
                </p:cNvPr>
                <p:cNvSpPr txBox="1"/>
                <p:nvPr/>
              </p:nvSpPr>
              <p:spPr>
                <a:xfrm rot="5400000">
                  <a:off x="8808841" y="4276862"/>
                  <a:ext cx="246378" cy="7901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348A7DC5-2801-4B9E-9E91-C6D5C8EC73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808841" y="4276862"/>
                  <a:ext cx="246378" cy="790117"/>
                </a:xfrm>
                <a:prstGeom prst="rect">
                  <a:avLst/>
                </a:prstGeom>
                <a:blipFill>
                  <a:blip r:embed="rId6"/>
                  <a:stretch>
                    <a:fillRect b="-16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4DD342AB-8D7B-4162-8449-CE340B41A87B}"/>
                  </a:ext>
                </a:extLst>
              </p:cNvPr>
              <p:cNvSpPr txBox="1"/>
              <p:nvPr/>
            </p:nvSpPr>
            <p:spPr>
              <a:xfrm>
                <a:off x="188573" y="1152857"/>
                <a:ext cx="3570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Probabilistic</a:t>
                </a:r>
                <a:r>
                  <a:rPr lang="en-US" sz="2800" dirty="0"/>
                  <a:t>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4DD342AB-8D7B-4162-8449-CE340B41A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73" y="1152857"/>
                <a:ext cx="3570016" cy="523220"/>
              </a:xfrm>
              <a:prstGeom prst="rect">
                <a:avLst/>
              </a:prstGeom>
              <a:blipFill>
                <a:blip r:embed="rId7"/>
                <a:stretch>
                  <a:fillRect l="-358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31339126-6259-43E1-955F-AF63D94DF0AA}"/>
                  </a:ext>
                </a:extLst>
              </p:cNvPr>
              <p:cNvSpPr txBox="1"/>
              <p:nvPr/>
            </p:nvSpPr>
            <p:spPr>
              <a:xfrm>
                <a:off x="76430" y="1624939"/>
                <a:ext cx="6558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31339126-6259-43E1-955F-AF63D94DF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0" y="1624939"/>
                <a:ext cx="65587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7" name="TextBox 446">
                <a:extLst>
                  <a:ext uri="{FF2B5EF4-FFF2-40B4-BE49-F238E27FC236}">
                    <a16:creationId xmlns:a16="http://schemas.microsoft.com/office/drawing/2014/main" id="{483CEE4F-DA30-40F3-921D-C347DC2A547B}"/>
                  </a:ext>
                </a:extLst>
              </p:cNvPr>
              <p:cNvSpPr txBox="1"/>
              <p:nvPr/>
            </p:nvSpPr>
            <p:spPr>
              <a:xfrm>
                <a:off x="1515450" y="3536704"/>
                <a:ext cx="4265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7" name="TextBox 446">
                <a:extLst>
                  <a:ext uri="{FF2B5EF4-FFF2-40B4-BE49-F238E27FC236}">
                    <a16:creationId xmlns:a16="http://schemas.microsoft.com/office/drawing/2014/main" id="{483CEE4F-DA30-40F3-921D-C347DC2A5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50" y="3536704"/>
                <a:ext cx="42659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C2FDC1F0-49E9-461D-AC91-D5067B9AADD7}"/>
              </a:ext>
            </a:extLst>
          </p:cNvPr>
          <p:cNvSpPr/>
          <p:nvPr/>
        </p:nvSpPr>
        <p:spPr>
          <a:xfrm>
            <a:off x="4162425" y="2797673"/>
            <a:ext cx="978408" cy="484632"/>
          </a:xfrm>
          <a:prstGeom prst="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8" name="Title 1">
            <a:extLst>
              <a:ext uri="{FF2B5EF4-FFF2-40B4-BE49-F238E27FC236}">
                <a16:creationId xmlns:a16="http://schemas.microsoft.com/office/drawing/2014/main" id="{088415C4-49B9-4FF5-9773-CB9D8943B589}"/>
              </a:ext>
            </a:extLst>
          </p:cNvPr>
          <p:cNvSpPr txBox="1">
            <a:spLocks/>
          </p:cNvSpPr>
          <p:nvPr/>
        </p:nvSpPr>
        <p:spPr>
          <a:xfrm>
            <a:off x="0" y="-17974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Step 1: Reduction to Distribution of Deterministic Circuits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907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6FE76-8B1E-49F1-935D-9DAAAAE5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3468688"/>
            <a:ext cx="4648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BCAB5EA-C118-4C2A-A887-3CB45567CBA5}"/>
              </a:ext>
            </a:extLst>
          </p:cNvPr>
          <p:cNvSpPr txBox="1"/>
          <p:nvPr/>
        </p:nvSpPr>
        <p:spPr>
          <a:xfrm>
            <a:off x="190777" y="4536125"/>
            <a:ext cx="6041897" cy="181588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Spiking Neuron</a:t>
            </a:r>
            <a:r>
              <a:rPr lang="he-IL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u with threshold b(u)</a:t>
            </a:r>
            <a:r>
              <a:rPr lang="en-US" sz="2800" dirty="0"/>
              <a:t>: </a:t>
            </a:r>
          </a:p>
          <a:p>
            <a:endParaRPr lang="en-US" sz="2800" dirty="0"/>
          </a:p>
          <a:p>
            <a:r>
              <a:rPr lang="en-US" sz="2800" dirty="0"/>
              <a:t>Fires with probability</a:t>
            </a:r>
          </a:p>
          <a:p>
            <a:r>
              <a:rPr lang="en-US" sz="2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CBCC293-7E76-47CE-9A19-F1DC0E78484E}"/>
                  </a:ext>
                </a:extLst>
              </p:cNvPr>
              <p:cNvSpPr txBox="1"/>
              <p:nvPr/>
            </p:nvSpPr>
            <p:spPr>
              <a:xfrm>
                <a:off x="6888502" y="4536125"/>
                <a:ext cx="5042051" cy="1815882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</a:rPr>
                  <a:t>Det. threshold neuron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whose threshold is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sampled from a </a:t>
                </a:r>
                <a:r>
                  <a:rPr lang="en-US" sz="2800" i="1" dirty="0"/>
                  <a:t>logistic</a:t>
                </a:r>
                <a:r>
                  <a:rPr lang="en-US" sz="2800" dirty="0"/>
                  <a:t> distribution with </a:t>
                </a:r>
              </a:p>
              <a:p>
                <a:r>
                  <a:rPr lang="en-US" sz="2800" dirty="0"/>
                  <a:t>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CBCC293-7E76-47CE-9A19-F1DC0E784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502" y="4536125"/>
                <a:ext cx="5042051" cy="1815882"/>
              </a:xfrm>
              <a:prstGeom prst="rect">
                <a:avLst/>
              </a:prstGeom>
              <a:blipFill>
                <a:blip r:embed="rId2"/>
                <a:stretch>
                  <a:fillRect l="-1914" t="-1629" b="-6840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D3C1936-469A-47DD-8DF5-06A60C7B282B}"/>
                  </a:ext>
                </a:extLst>
              </p:cNvPr>
              <p:cNvSpPr txBox="1"/>
              <p:nvPr/>
            </p:nvSpPr>
            <p:spPr>
              <a:xfrm>
                <a:off x="3248034" y="4996870"/>
                <a:ext cx="2705549" cy="1347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D3C1936-469A-47DD-8DF5-06A60C7B2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34" y="4996870"/>
                <a:ext cx="2705549" cy="1347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6" name="Group 355">
            <a:extLst>
              <a:ext uri="{FF2B5EF4-FFF2-40B4-BE49-F238E27FC236}">
                <a16:creationId xmlns:a16="http://schemas.microsoft.com/office/drawing/2014/main" id="{3B8A9F1D-1446-416B-B26B-0DBF44701035}"/>
              </a:ext>
            </a:extLst>
          </p:cNvPr>
          <p:cNvGrpSpPr/>
          <p:nvPr/>
        </p:nvGrpSpPr>
        <p:grpSpPr>
          <a:xfrm>
            <a:off x="6032778" y="2083790"/>
            <a:ext cx="6225897" cy="2037838"/>
            <a:chOff x="6032778" y="2083790"/>
            <a:chExt cx="6225897" cy="2037838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BBDAA95-58B6-48D9-8FA3-572128330BCF}"/>
                </a:ext>
              </a:extLst>
            </p:cNvPr>
            <p:cNvGrpSpPr/>
            <p:nvPr/>
          </p:nvGrpSpPr>
          <p:grpSpPr>
            <a:xfrm>
              <a:off x="6321166" y="2351020"/>
              <a:ext cx="1629123" cy="1459283"/>
              <a:chOff x="6216763" y="1951304"/>
              <a:chExt cx="4660787" cy="4781586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EE852DE-9ABA-4283-B8D6-B79645CC508E}"/>
                  </a:ext>
                </a:extLst>
              </p:cNvPr>
              <p:cNvGrpSpPr/>
              <p:nvPr/>
            </p:nvGrpSpPr>
            <p:grpSpPr>
              <a:xfrm>
                <a:off x="6216763" y="2667729"/>
                <a:ext cx="4660787" cy="742120"/>
                <a:chOff x="6140563" y="2239104"/>
                <a:chExt cx="4660787" cy="742120"/>
              </a:xfrm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300FDC5-6383-4D38-B7E3-E53105634616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DA439423-5529-4F30-922E-62269D373510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A473E54F-31BA-4B24-BF69-717E9E622BD1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1D66C2D8-6B3B-4259-873D-53B23E2E759F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DD7DEF9C-3835-4B8A-8AE9-37E640CB61D0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EEC9FFCE-5EA7-4955-9420-030D06B5AC33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7" name="Group 206">
                  <a:extLst>
                    <a:ext uri="{FF2B5EF4-FFF2-40B4-BE49-F238E27FC236}">
                      <a16:creationId xmlns:a16="http://schemas.microsoft.com/office/drawing/2014/main" id="{F23BD997-7A51-4719-8673-AE7971427064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76722CC-225C-4AC2-A285-045ED22CC1AE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Oval 208">
                    <a:extLst>
                      <a:ext uri="{FF2B5EF4-FFF2-40B4-BE49-F238E27FC236}">
                        <a16:creationId xmlns:a16="http://schemas.microsoft.com/office/drawing/2014/main" id="{0DA4F93F-BC49-4282-982F-5F3FAC6310CD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29053529-B260-44EC-B717-170CE2723F45}"/>
                  </a:ext>
                </a:extLst>
              </p:cNvPr>
              <p:cNvGrpSpPr/>
              <p:nvPr/>
            </p:nvGrpSpPr>
            <p:grpSpPr>
              <a:xfrm>
                <a:off x="8465907" y="6216917"/>
                <a:ext cx="749372" cy="515973"/>
                <a:chOff x="3242191" y="4602235"/>
                <a:chExt cx="749372" cy="515973"/>
              </a:xfrm>
            </p:grpSpPr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F15EE67B-A2E5-4A76-A4DB-C063C10799B3}"/>
                    </a:ext>
                  </a:extLst>
                </p:cNvPr>
                <p:cNvSpPr/>
                <p:nvPr/>
              </p:nvSpPr>
              <p:spPr>
                <a:xfrm>
                  <a:off x="3242191" y="4602235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6CEF0367-F1CC-4AF5-BB3D-DADDE8A88E28}"/>
                    </a:ext>
                  </a:extLst>
                </p:cNvPr>
                <p:cNvSpPr/>
                <p:nvPr/>
              </p:nvSpPr>
              <p:spPr>
                <a:xfrm>
                  <a:off x="3456836" y="4683240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B0FEC84F-9CBE-4522-A89A-F04B8D2AF1F9}"/>
                  </a:ext>
                </a:extLst>
              </p:cNvPr>
              <p:cNvGrpSpPr/>
              <p:nvPr/>
            </p:nvGrpSpPr>
            <p:grpSpPr>
              <a:xfrm>
                <a:off x="6216763" y="3748653"/>
                <a:ext cx="4660787" cy="742120"/>
                <a:chOff x="6140563" y="2239104"/>
                <a:chExt cx="4660787" cy="742120"/>
              </a:xfrm>
            </p:grpSpPr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18B8C01E-42D1-49D8-9411-9133AE6E232C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C99083D3-0396-4A6C-B29A-4519AA54E4A9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76EF046C-D826-40D3-A6F1-ECCFF66B5D87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13EFDD28-1F33-42F0-A5E4-0A736095243F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C23CF388-72E3-43EB-9B2D-0808AD2A4588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0ED95660-EC7B-4ACA-B5A4-CC376A5A9C2D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208956BB-1211-4C7E-B697-2007D57F1CD5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8D53EA0F-4F90-4812-BE82-50423512785A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45520A79-9B03-481F-BEBE-4E418032909D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F5176FB1-9036-41FD-8663-C47C3F528125}"/>
                  </a:ext>
                </a:extLst>
              </p:cNvPr>
              <p:cNvGrpSpPr/>
              <p:nvPr/>
            </p:nvGrpSpPr>
            <p:grpSpPr>
              <a:xfrm>
                <a:off x="6216763" y="5082397"/>
                <a:ext cx="4660787" cy="742120"/>
                <a:chOff x="6140563" y="2239104"/>
                <a:chExt cx="4660787" cy="742120"/>
              </a:xfrm>
            </p:grpSpPr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6936CA96-81A9-49CB-A0C3-8D7DA19F4CDB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E56A3E32-C469-4D32-B7A4-3BB99D2652C7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FF6EC62D-7D7B-4286-BD4F-DD9A51D7ACF9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3E7AE692-6232-4E6D-8AD6-F8767092FDDC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AFF00858-1D83-46D4-928B-A8E0AF32CD9D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CB2EFED0-33E0-4417-A143-82BAFF7B2099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1E6A7C48-F375-485C-8138-CCE884B07A17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48F3408F-9EA7-4246-B9BF-08D5AF93401A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ED121E44-BEAB-4F74-934B-C7751ED06D0B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72D5ACE0-BC29-429E-99C6-E0490B2546D6}"/>
                  </a:ext>
                </a:extLst>
              </p:cNvPr>
              <p:cNvGrpSpPr/>
              <p:nvPr/>
            </p:nvGrpSpPr>
            <p:grpSpPr>
              <a:xfrm>
                <a:off x="6438764" y="1951304"/>
                <a:ext cx="4401754" cy="495929"/>
                <a:chOff x="353508" y="1437622"/>
                <a:chExt cx="4401754" cy="495929"/>
              </a:xfrm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BB3DE11-5157-442A-AC3C-F5D110AEB2BF}"/>
                    </a:ext>
                  </a:extLst>
                </p:cNvPr>
                <p:cNvSpPr/>
                <p:nvPr/>
              </p:nvSpPr>
              <p:spPr>
                <a:xfrm>
                  <a:off x="3593212" y="1437622"/>
                  <a:ext cx="1162050" cy="495929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EEDC3C4F-D435-45A4-8403-2C458AB14C78}"/>
                    </a:ext>
                  </a:extLst>
                </p:cNvPr>
                <p:cNvSpPr/>
                <p:nvPr/>
              </p:nvSpPr>
              <p:spPr>
                <a:xfrm>
                  <a:off x="353508" y="1443264"/>
                  <a:ext cx="2533494" cy="485775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53EA63F8-6716-4800-AFEA-277DFE59701C}"/>
                    </a:ext>
                  </a:extLst>
                </p:cNvPr>
                <p:cNvSpPr/>
                <p:nvPr/>
              </p:nvSpPr>
              <p:spPr>
                <a:xfrm>
                  <a:off x="48640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90A84266-6A4F-4790-960C-2FF5C5584158}"/>
                    </a:ext>
                  </a:extLst>
                </p:cNvPr>
                <p:cNvSpPr/>
                <p:nvPr/>
              </p:nvSpPr>
              <p:spPr>
                <a:xfrm>
                  <a:off x="1080939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9317139E-6979-40B5-B741-733FC8D73F90}"/>
                    </a:ext>
                  </a:extLst>
                </p:cNvPr>
                <p:cNvSpPr/>
                <p:nvPr/>
              </p:nvSpPr>
              <p:spPr>
                <a:xfrm>
                  <a:off x="1754608" y="1508969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1BE0CCA0-91C4-4152-AF51-6A462FE5879F}"/>
                    </a:ext>
                  </a:extLst>
                </p:cNvPr>
                <p:cNvSpPr/>
                <p:nvPr/>
              </p:nvSpPr>
              <p:spPr>
                <a:xfrm>
                  <a:off x="2380652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BFD449CE-FA46-4B80-B281-576C17751684}"/>
                    </a:ext>
                  </a:extLst>
                </p:cNvPr>
                <p:cNvSpPr/>
                <p:nvPr/>
              </p:nvSpPr>
              <p:spPr>
                <a:xfrm>
                  <a:off x="3689093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A0027B50-941A-4887-BB86-B12F093A7678}"/>
                    </a:ext>
                  </a:extLst>
                </p:cNvPr>
                <p:cNvSpPr/>
                <p:nvPr/>
              </p:nvSpPr>
              <p:spPr>
                <a:xfrm>
                  <a:off x="428362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87EDED71-E75E-4D4D-97B3-382E03CC7BF4}"/>
                </a:ext>
              </a:extLst>
            </p:cNvPr>
            <p:cNvGrpSpPr/>
            <p:nvPr/>
          </p:nvGrpSpPr>
          <p:grpSpPr>
            <a:xfrm>
              <a:off x="10301430" y="2376642"/>
              <a:ext cx="1629123" cy="1459283"/>
              <a:chOff x="6216763" y="1951304"/>
              <a:chExt cx="4660787" cy="4781586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BA5166B2-5F07-4BA2-9E7F-2AED97E63981}"/>
                  </a:ext>
                </a:extLst>
              </p:cNvPr>
              <p:cNvGrpSpPr/>
              <p:nvPr/>
            </p:nvGrpSpPr>
            <p:grpSpPr>
              <a:xfrm>
                <a:off x="6216763" y="2667729"/>
                <a:ext cx="4660787" cy="742120"/>
                <a:chOff x="6140563" y="2239104"/>
                <a:chExt cx="4660787" cy="74212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C27E4F15-34BC-46CF-BA9D-32B20041EA79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7A000B4C-9802-47A5-B9FC-56F41C6A4289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4A782886-80C2-4DF1-901A-9BB7AC9B170D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59045F05-FE50-4F3C-99F7-2B7EA93509E9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2C01FBA6-D710-4FFF-A10B-116723496C7A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E9B198EA-AEBD-49EB-814E-CC1F131F2243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4A40BF5E-57AE-4DD5-B7CB-84EFFF21464E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id="{A50C3E0D-FA81-4544-8E2F-747C3C2A1482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2" name="Oval 251">
                    <a:extLst>
                      <a:ext uri="{FF2B5EF4-FFF2-40B4-BE49-F238E27FC236}">
                        <a16:creationId xmlns:a16="http://schemas.microsoft.com/office/drawing/2014/main" id="{365BC0C9-C945-4570-949B-66CCCE5B14A6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3C8CF53D-37DB-49D3-A83F-98BC1BE3F92B}"/>
                  </a:ext>
                </a:extLst>
              </p:cNvPr>
              <p:cNvGrpSpPr/>
              <p:nvPr/>
            </p:nvGrpSpPr>
            <p:grpSpPr>
              <a:xfrm>
                <a:off x="8465907" y="6216917"/>
                <a:ext cx="749372" cy="515973"/>
                <a:chOff x="3242191" y="4602235"/>
                <a:chExt cx="749372" cy="515973"/>
              </a:xfrm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E7B9B4BA-2C24-40A5-816D-8EBE82212B85}"/>
                    </a:ext>
                  </a:extLst>
                </p:cNvPr>
                <p:cNvSpPr/>
                <p:nvPr/>
              </p:nvSpPr>
              <p:spPr>
                <a:xfrm>
                  <a:off x="3242191" y="4602235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3" name="Oval 242">
                  <a:extLst>
                    <a:ext uri="{FF2B5EF4-FFF2-40B4-BE49-F238E27FC236}">
                      <a16:creationId xmlns:a16="http://schemas.microsoft.com/office/drawing/2014/main" id="{6585E651-56BE-4095-B485-7120B9A2720F}"/>
                    </a:ext>
                  </a:extLst>
                </p:cNvPr>
                <p:cNvSpPr/>
                <p:nvPr/>
              </p:nvSpPr>
              <p:spPr>
                <a:xfrm>
                  <a:off x="3456836" y="4683240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D060435F-A8C8-4EB0-9025-7FD028BB8E3B}"/>
                  </a:ext>
                </a:extLst>
              </p:cNvPr>
              <p:cNvGrpSpPr/>
              <p:nvPr/>
            </p:nvGrpSpPr>
            <p:grpSpPr>
              <a:xfrm>
                <a:off x="6216763" y="3748653"/>
                <a:ext cx="4660787" cy="742120"/>
                <a:chOff x="6140563" y="2239104"/>
                <a:chExt cx="4660787" cy="74212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2B7BCD74-A6C0-41D1-AA8B-033619CB0E6F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E3E2B53A-23EE-4FF0-BF09-8A0125CF7452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CCD668A5-CFF6-436B-A4D2-BEC5715B599F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2660C434-0852-4875-9E48-DA78B5424D04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291FE9B1-B30F-4D4C-818D-776881DF9F18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0E5FD6B9-85BB-4C4A-8009-80D94DBF4A74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E4419B38-973A-42C9-B61E-551513C80CCD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344FEF92-AE6F-4D46-9B44-11ED68C4D1C0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Oval 240">
                    <a:extLst>
                      <a:ext uri="{FF2B5EF4-FFF2-40B4-BE49-F238E27FC236}">
                        <a16:creationId xmlns:a16="http://schemas.microsoft.com/office/drawing/2014/main" id="{9DD8B3DD-14E2-45FF-A27A-FAFA3B52215D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44A4711C-B3A4-4877-88DF-F48F2581A5BE}"/>
                  </a:ext>
                </a:extLst>
              </p:cNvPr>
              <p:cNvGrpSpPr/>
              <p:nvPr/>
            </p:nvGrpSpPr>
            <p:grpSpPr>
              <a:xfrm>
                <a:off x="6216763" y="5082397"/>
                <a:ext cx="4660787" cy="742120"/>
                <a:chOff x="6140563" y="2239104"/>
                <a:chExt cx="4660787" cy="742120"/>
              </a:xfrm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1DF07849-7C03-442F-B1B3-59C53299F531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D5E1C7FF-DBFC-4196-BB83-4252A212F611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1CB40417-1B67-43A1-8DCD-A75A33EDA127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2D7FC3C0-90B5-43A7-8C0C-203616078E2A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59193F2C-4F94-4665-9100-2B9C1D555C1F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D2A4AEA8-07F7-458A-8AA1-89D257324BD9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id="{44FFE411-B914-4DE9-B27D-5B81AD16DBE9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862DE9A9-658D-4A4E-8698-4D9E18AC3D19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B8D1347A-A104-4FB1-9B66-A265F67236AF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CBBB6298-BFAB-41E9-992E-98FE122555AB}"/>
                  </a:ext>
                </a:extLst>
              </p:cNvPr>
              <p:cNvGrpSpPr/>
              <p:nvPr/>
            </p:nvGrpSpPr>
            <p:grpSpPr>
              <a:xfrm>
                <a:off x="6438764" y="1951304"/>
                <a:ext cx="4401754" cy="495929"/>
                <a:chOff x="353508" y="1437622"/>
                <a:chExt cx="4401754" cy="495929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F4BC2A9C-9A14-4911-A18F-B4016108C9B7}"/>
                    </a:ext>
                  </a:extLst>
                </p:cNvPr>
                <p:cNvSpPr/>
                <p:nvPr/>
              </p:nvSpPr>
              <p:spPr>
                <a:xfrm>
                  <a:off x="3593212" y="1437622"/>
                  <a:ext cx="1162050" cy="495929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41274BF4-1322-48B9-81FF-EFA9875615FC}"/>
                    </a:ext>
                  </a:extLst>
                </p:cNvPr>
                <p:cNvSpPr/>
                <p:nvPr/>
              </p:nvSpPr>
              <p:spPr>
                <a:xfrm>
                  <a:off x="353508" y="1443264"/>
                  <a:ext cx="2533494" cy="485775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066854DA-9CFD-41D9-98DB-771E79564451}"/>
                    </a:ext>
                  </a:extLst>
                </p:cNvPr>
                <p:cNvSpPr/>
                <p:nvPr/>
              </p:nvSpPr>
              <p:spPr>
                <a:xfrm>
                  <a:off x="48640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4CA22358-9506-4757-8389-E0798594F4CB}"/>
                    </a:ext>
                  </a:extLst>
                </p:cNvPr>
                <p:cNvSpPr/>
                <p:nvPr/>
              </p:nvSpPr>
              <p:spPr>
                <a:xfrm>
                  <a:off x="1080939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BF3732A-D060-4C33-A147-70F8B7B63696}"/>
                    </a:ext>
                  </a:extLst>
                </p:cNvPr>
                <p:cNvSpPr/>
                <p:nvPr/>
              </p:nvSpPr>
              <p:spPr>
                <a:xfrm>
                  <a:off x="1754608" y="1508969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78525084-9411-46B3-AC2F-08D7D86D6F5D}"/>
                    </a:ext>
                  </a:extLst>
                </p:cNvPr>
                <p:cNvSpPr/>
                <p:nvPr/>
              </p:nvSpPr>
              <p:spPr>
                <a:xfrm>
                  <a:off x="2380652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A4C82DDA-E054-4646-B9B5-DEB625240AE7}"/>
                    </a:ext>
                  </a:extLst>
                </p:cNvPr>
                <p:cNvSpPr/>
                <p:nvPr/>
              </p:nvSpPr>
              <p:spPr>
                <a:xfrm>
                  <a:off x="3689093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7FA1C768-A9FA-48DF-AF3A-949B488FAA51}"/>
                    </a:ext>
                  </a:extLst>
                </p:cNvPr>
                <p:cNvSpPr/>
                <p:nvPr/>
              </p:nvSpPr>
              <p:spPr>
                <a:xfrm>
                  <a:off x="428362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39944FFA-E783-46D3-90CA-063D5A18CDF5}"/>
                    </a:ext>
                  </a:extLst>
                </p:cNvPr>
                <p:cNvSpPr txBox="1"/>
                <p:nvPr/>
              </p:nvSpPr>
              <p:spPr>
                <a:xfrm>
                  <a:off x="9745999" y="2588875"/>
                  <a:ext cx="5357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39944FFA-E783-46D3-90CA-063D5A18C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5999" y="2588875"/>
                  <a:ext cx="535724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483E7C8B-22C1-40CA-BB4C-8171BCAB2752}"/>
                </a:ext>
              </a:extLst>
            </p:cNvPr>
            <p:cNvGrpSpPr/>
            <p:nvPr/>
          </p:nvGrpSpPr>
          <p:grpSpPr>
            <a:xfrm>
              <a:off x="8151855" y="2367338"/>
              <a:ext cx="1629123" cy="1459283"/>
              <a:chOff x="6216763" y="1951304"/>
              <a:chExt cx="4660787" cy="4781586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64108441-523C-4A0E-A40F-B155AA4B3CD2}"/>
                  </a:ext>
                </a:extLst>
              </p:cNvPr>
              <p:cNvGrpSpPr/>
              <p:nvPr/>
            </p:nvGrpSpPr>
            <p:grpSpPr>
              <a:xfrm>
                <a:off x="6216763" y="2667729"/>
                <a:ext cx="4660787" cy="742120"/>
                <a:chOff x="6140563" y="2239104"/>
                <a:chExt cx="4660787" cy="74212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F6A3CF69-6632-4DEA-9D16-50A1F5829F45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6E1D1B68-237A-436D-ACE7-5790084B1144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>
                  <a:extLst>
                    <a:ext uri="{FF2B5EF4-FFF2-40B4-BE49-F238E27FC236}">
                      <a16:creationId xmlns:a16="http://schemas.microsoft.com/office/drawing/2014/main" id="{2B349796-CB5B-4FEB-8B42-098DE60CF9FA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290">
                  <a:extLst>
                    <a:ext uri="{FF2B5EF4-FFF2-40B4-BE49-F238E27FC236}">
                      <a16:creationId xmlns:a16="http://schemas.microsoft.com/office/drawing/2014/main" id="{ECE700B0-6954-4800-B9A8-2769A10EE04B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291">
                  <a:extLst>
                    <a:ext uri="{FF2B5EF4-FFF2-40B4-BE49-F238E27FC236}">
                      <a16:creationId xmlns:a16="http://schemas.microsoft.com/office/drawing/2014/main" id="{B0E7A01C-3461-4C2F-9E8D-ABA15B426BAB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>
                  <a:extLst>
                    <a:ext uri="{FF2B5EF4-FFF2-40B4-BE49-F238E27FC236}">
                      <a16:creationId xmlns:a16="http://schemas.microsoft.com/office/drawing/2014/main" id="{265CAB13-8F1A-4C47-9DD6-06D3BCDEC055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17183239-7F3D-4D5A-B896-DB8AE3745D8F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410B493A-61B8-4394-8F6E-0833929DFD74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6" name="Oval 295">
                    <a:extLst>
                      <a:ext uri="{FF2B5EF4-FFF2-40B4-BE49-F238E27FC236}">
                        <a16:creationId xmlns:a16="http://schemas.microsoft.com/office/drawing/2014/main" id="{4FCD3232-19C1-4405-A69F-2304DAA92B4F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2CA80C18-1E15-404F-B1BD-97E5817D781A}"/>
                  </a:ext>
                </a:extLst>
              </p:cNvPr>
              <p:cNvGrpSpPr/>
              <p:nvPr/>
            </p:nvGrpSpPr>
            <p:grpSpPr>
              <a:xfrm>
                <a:off x="8465907" y="6216917"/>
                <a:ext cx="749372" cy="515973"/>
                <a:chOff x="3242191" y="4602235"/>
                <a:chExt cx="749372" cy="515973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AF29CCD6-0CA8-49B6-9E50-DBB8F63193E3}"/>
                    </a:ext>
                  </a:extLst>
                </p:cNvPr>
                <p:cNvSpPr/>
                <p:nvPr/>
              </p:nvSpPr>
              <p:spPr>
                <a:xfrm>
                  <a:off x="3242191" y="4602235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0B46E447-EAFF-4DD0-9B1E-F6F7936F239C}"/>
                    </a:ext>
                  </a:extLst>
                </p:cNvPr>
                <p:cNvSpPr/>
                <p:nvPr/>
              </p:nvSpPr>
              <p:spPr>
                <a:xfrm>
                  <a:off x="3456836" y="4683240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0E0ABE6C-F360-418A-A873-C8A62E1B6FB9}"/>
                  </a:ext>
                </a:extLst>
              </p:cNvPr>
              <p:cNvGrpSpPr/>
              <p:nvPr/>
            </p:nvGrpSpPr>
            <p:grpSpPr>
              <a:xfrm>
                <a:off x="6216763" y="3748653"/>
                <a:ext cx="4660787" cy="742120"/>
                <a:chOff x="6140563" y="2239104"/>
                <a:chExt cx="4660787" cy="742120"/>
              </a:xfrm>
            </p:grpSpPr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90647BDB-D02A-486D-B0B8-6755E2C8DCE1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CC3A88B0-357A-4416-B263-AA4B3F7C2958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Oval 278">
                  <a:extLst>
                    <a:ext uri="{FF2B5EF4-FFF2-40B4-BE49-F238E27FC236}">
                      <a16:creationId xmlns:a16="http://schemas.microsoft.com/office/drawing/2014/main" id="{BE057AF2-564E-465A-A579-522E0128F0C7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9032F397-39EC-4536-ACAF-850A91FFEA63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F904735C-AB4F-41E5-AEE1-BEE4DC4DE225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Oval 281">
                  <a:extLst>
                    <a:ext uri="{FF2B5EF4-FFF2-40B4-BE49-F238E27FC236}">
                      <a16:creationId xmlns:a16="http://schemas.microsoft.com/office/drawing/2014/main" id="{C2CE8B92-7C31-4460-B48E-99BA1A4A672A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67E025C0-A7C8-44E2-813D-BF0D5C7C8749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284" name="Rectangle 283">
                    <a:extLst>
                      <a:ext uri="{FF2B5EF4-FFF2-40B4-BE49-F238E27FC236}">
                        <a16:creationId xmlns:a16="http://schemas.microsoft.com/office/drawing/2014/main" id="{C5CCF5D2-0F7F-464A-8CED-FA261F8C6EBD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5" name="Oval 284">
                    <a:extLst>
                      <a:ext uri="{FF2B5EF4-FFF2-40B4-BE49-F238E27FC236}">
                        <a16:creationId xmlns:a16="http://schemas.microsoft.com/office/drawing/2014/main" id="{B4C05C57-B4D0-449A-9028-20ED803E6D18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9F9F8F6F-CE8F-4029-94F7-E53FD40759C6}"/>
                  </a:ext>
                </a:extLst>
              </p:cNvPr>
              <p:cNvGrpSpPr/>
              <p:nvPr/>
            </p:nvGrpSpPr>
            <p:grpSpPr>
              <a:xfrm>
                <a:off x="6216763" y="5082397"/>
                <a:ext cx="4660787" cy="742120"/>
                <a:chOff x="6140563" y="2239104"/>
                <a:chExt cx="4660787" cy="742120"/>
              </a:xfrm>
            </p:grpSpPr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7521F33A-E277-446E-83A1-F8BAEC19316A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B7685E51-99A5-4FF4-BF45-E5841804902F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B8148283-3C79-4F11-AF69-BE4814865031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9E6CC1B7-D0A0-4A3D-AC1D-97EE2C042A01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15318B86-BFDD-411C-A32C-7B3D5495EE21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Oval 272">
                  <a:extLst>
                    <a:ext uri="{FF2B5EF4-FFF2-40B4-BE49-F238E27FC236}">
                      <a16:creationId xmlns:a16="http://schemas.microsoft.com/office/drawing/2014/main" id="{CD9EF886-46EB-4BD3-9036-C92BCB31392D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1350DB1E-2726-4BEB-9A98-550DB43701B0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275" name="Rectangle 274">
                    <a:extLst>
                      <a:ext uri="{FF2B5EF4-FFF2-40B4-BE49-F238E27FC236}">
                        <a16:creationId xmlns:a16="http://schemas.microsoft.com/office/drawing/2014/main" id="{40E6D85A-A754-4D73-A72E-3243B3AA756E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Oval 275">
                    <a:extLst>
                      <a:ext uri="{FF2B5EF4-FFF2-40B4-BE49-F238E27FC236}">
                        <a16:creationId xmlns:a16="http://schemas.microsoft.com/office/drawing/2014/main" id="{C34031A1-DFE7-460E-848F-FD8A2E93CF53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9919F73D-BB52-42EF-BF0B-E040053C75C5}"/>
                  </a:ext>
                </a:extLst>
              </p:cNvPr>
              <p:cNvGrpSpPr/>
              <p:nvPr/>
            </p:nvGrpSpPr>
            <p:grpSpPr>
              <a:xfrm>
                <a:off x="6438764" y="1951304"/>
                <a:ext cx="4401754" cy="495929"/>
                <a:chOff x="353508" y="1437622"/>
                <a:chExt cx="4401754" cy="495929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B223E91A-F8BF-4898-98CC-A7093CBF6BCC}"/>
                    </a:ext>
                  </a:extLst>
                </p:cNvPr>
                <p:cNvSpPr/>
                <p:nvPr/>
              </p:nvSpPr>
              <p:spPr>
                <a:xfrm>
                  <a:off x="3593212" y="1437622"/>
                  <a:ext cx="1162050" cy="495929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94A8E0FB-5211-4AE4-BE8D-1CDAA0CB08F4}"/>
                    </a:ext>
                  </a:extLst>
                </p:cNvPr>
                <p:cNvSpPr/>
                <p:nvPr/>
              </p:nvSpPr>
              <p:spPr>
                <a:xfrm>
                  <a:off x="353508" y="1443264"/>
                  <a:ext cx="2533494" cy="485775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CF4FE0CF-29B0-4B6C-8A0F-F88FED57E527}"/>
                    </a:ext>
                  </a:extLst>
                </p:cNvPr>
                <p:cNvSpPr/>
                <p:nvPr/>
              </p:nvSpPr>
              <p:spPr>
                <a:xfrm>
                  <a:off x="48640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8600A7A8-7811-4709-B1F8-6ACCEDCE5F76}"/>
                    </a:ext>
                  </a:extLst>
                </p:cNvPr>
                <p:cNvSpPr/>
                <p:nvPr/>
              </p:nvSpPr>
              <p:spPr>
                <a:xfrm>
                  <a:off x="1080939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A4675687-F422-4EC8-9BD2-EFE2AB4B704E}"/>
                    </a:ext>
                  </a:extLst>
                </p:cNvPr>
                <p:cNvSpPr/>
                <p:nvPr/>
              </p:nvSpPr>
              <p:spPr>
                <a:xfrm>
                  <a:off x="1754608" y="1508969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93338465-8682-4BD0-B13F-D5F580884E05}"/>
                    </a:ext>
                  </a:extLst>
                </p:cNvPr>
                <p:cNvSpPr/>
                <p:nvPr/>
              </p:nvSpPr>
              <p:spPr>
                <a:xfrm>
                  <a:off x="2380652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450ECA87-991D-4B74-ACA1-F83DDE3946DE}"/>
                    </a:ext>
                  </a:extLst>
                </p:cNvPr>
                <p:cNvSpPr/>
                <p:nvPr/>
              </p:nvSpPr>
              <p:spPr>
                <a:xfrm>
                  <a:off x="3689093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2B740B4B-A16D-4D8C-9B20-9C8F117BB67B}"/>
                    </a:ext>
                  </a:extLst>
                </p:cNvPr>
                <p:cNvSpPr/>
                <p:nvPr/>
              </p:nvSpPr>
              <p:spPr>
                <a:xfrm>
                  <a:off x="428362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97" name="Left Brace 296">
              <a:extLst>
                <a:ext uri="{FF2B5EF4-FFF2-40B4-BE49-F238E27FC236}">
                  <a16:creationId xmlns:a16="http://schemas.microsoft.com/office/drawing/2014/main" id="{523490A4-5E3E-4F9A-950E-CA175E888C65}"/>
                </a:ext>
              </a:extLst>
            </p:cNvPr>
            <p:cNvSpPr/>
            <p:nvPr/>
          </p:nvSpPr>
          <p:spPr>
            <a:xfrm>
              <a:off x="6032778" y="2083790"/>
              <a:ext cx="368401" cy="203002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ight Brace 297">
              <a:extLst>
                <a:ext uri="{FF2B5EF4-FFF2-40B4-BE49-F238E27FC236}">
                  <a16:creationId xmlns:a16="http://schemas.microsoft.com/office/drawing/2014/main" id="{CDC18B1E-8F37-424A-AF44-A170F9EC9285}"/>
                </a:ext>
              </a:extLst>
            </p:cNvPr>
            <p:cNvSpPr/>
            <p:nvPr/>
          </p:nvSpPr>
          <p:spPr>
            <a:xfrm>
              <a:off x="12006262" y="2236603"/>
              <a:ext cx="252413" cy="18850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601BB54D-237A-4943-8AC7-AA2B21CE1C9B}"/>
              </a:ext>
            </a:extLst>
          </p:cNvPr>
          <p:cNvGrpSpPr/>
          <p:nvPr/>
        </p:nvGrpSpPr>
        <p:grpSpPr>
          <a:xfrm>
            <a:off x="1838867" y="2034241"/>
            <a:ext cx="2636657" cy="2211452"/>
            <a:chOff x="6216763" y="1951304"/>
            <a:chExt cx="4660787" cy="4791608"/>
          </a:xfrm>
        </p:grpSpPr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E579A40F-1632-46A1-BF00-E3FD5999330C}"/>
                </a:ext>
              </a:extLst>
            </p:cNvPr>
            <p:cNvGrpSpPr/>
            <p:nvPr/>
          </p:nvGrpSpPr>
          <p:grpSpPr>
            <a:xfrm>
              <a:off x="6216763" y="2667729"/>
              <a:ext cx="4660787" cy="742120"/>
              <a:chOff x="6140563" y="2239104"/>
              <a:chExt cx="4660787" cy="742120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080ECB57-2602-455D-B96B-5AFA7A2D8916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03FE2006-E975-44D9-AC36-4C40D7E6DBC4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7D81CC22-0ADB-49AD-B7FC-9AC8D190EDED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EE57FA43-B288-4371-8EAA-2C93F4AFD58F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0DE2F2ED-0A0D-465E-8ACC-457115DDF41A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2A998CB4-40B1-4080-A65A-4A25F492A85B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B2071A14-E6B7-4E85-B6C8-87D4ECBF1A43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8716ED41-FAB5-43A6-A984-32101892B5C2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1509B146-2785-4CBA-A119-F5FE75626929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16F723FA-0D9A-4ECC-B88B-A69C44EEBFF1}"/>
                </a:ext>
              </a:extLst>
            </p:cNvPr>
            <p:cNvGrpSpPr/>
            <p:nvPr/>
          </p:nvGrpSpPr>
          <p:grpSpPr>
            <a:xfrm>
              <a:off x="8614616" y="6226939"/>
              <a:ext cx="749372" cy="515973"/>
              <a:chOff x="3390900" y="4612257"/>
              <a:chExt cx="749372" cy="515973"/>
            </a:xfrm>
          </p:grpSpPr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C55DD2C2-2CAE-4FCF-AD17-468F8393A9FA}"/>
                  </a:ext>
                </a:extLst>
              </p:cNvPr>
              <p:cNvSpPr/>
              <p:nvPr/>
            </p:nvSpPr>
            <p:spPr>
              <a:xfrm>
                <a:off x="3390900" y="4612257"/>
                <a:ext cx="749372" cy="51597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213DCFBC-812F-46C3-9694-2E4260D52C1A}"/>
                  </a:ext>
                </a:extLst>
              </p:cNvPr>
              <p:cNvSpPr/>
              <p:nvPr/>
            </p:nvSpPr>
            <p:spPr>
              <a:xfrm>
                <a:off x="3604152" y="4683242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109F074F-E7C1-40EA-8E84-14C01AD1FDCF}"/>
                </a:ext>
              </a:extLst>
            </p:cNvPr>
            <p:cNvGrpSpPr/>
            <p:nvPr/>
          </p:nvGrpSpPr>
          <p:grpSpPr>
            <a:xfrm>
              <a:off x="6216763" y="3748653"/>
              <a:ext cx="4660787" cy="742120"/>
              <a:chOff x="6140563" y="2239104"/>
              <a:chExt cx="4660787" cy="742120"/>
            </a:xfrm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92FF5B20-CCB5-4BD6-9838-642876BD5ED8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69CD99E6-5832-40FB-981C-727A596E2CB1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8EC9EE8A-444B-4154-8B31-7A9BBE50F131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54267B26-8DA0-4419-A645-477A6AD6E723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859D39B4-059A-471E-B161-EA7BABC8EBB2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1D9E721E-014C-43D0-8639-5352738CECDE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7907C67D-FD9F-4B4C-9C21-652AF08FEC26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CD73CD6-6157-481A-BF40-169A15CB7D6E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8B236699-27BA-4CE8-B6F6-AB8F223E6A72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82CEE760-3EE6-4C5D-B582-90EDDE61952D}"/>
                </a:ext>
              </a:extLst>
            </p:cNvPr>
            <p:cNvGrpSpPr/>
            <p:nvPr/>
          </p:nvGrpSpPr>
          <p:grpSpPr>
            <a:xfrm>
              <a:off x="6216763" y="5082397"/>
              <a:ext cx="4660787" cy="742120"/>
              <a:chOff x="6140563" y="2239104"/>
              <a:chExt cx="4660787" cy="742120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D45883E6-D152-4261-A0AB-EA567363EC37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99546CFA-DFAF-41E4-BA06-D44BAF8450A5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C9A05493-398C-4CEC-9429-055116AFDEA0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58C0C015-0E89-4CF7-A6A9-1B9A7EBD779E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354BEF8B-6584-475F-9D82-C161586F0B9F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F9158E19-99F0-4A39-A6EA-51A0B6EC6A16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0AD09BF0-D081-4413-8B5F-F3265F7E6AC8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5F24C02E-F73A-4D2B-A2E0-6C5218AAD36D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44EDFAEC-93EF-4E8A-86AF-7A04717BD92A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969B127-EE00-4387-9638-658F5D801908}"/>
                </a:ext>
              </a:extLst>
            </p:cNvPr>
            <p:cNvGrpSpPr/>
            <p:nvPr/>
          </p:nvGrpSpPr>
          <p:grpSpPr>
            <a:xfrm>
              <a:off x="6438764" y="1951304"/>
              <a:ext cx="4401754" cy="495929"/>
              <a:chOff x="353508" y="1437622"/>
              <a:chExt cx="4401754" cy="495929"/>
            </a:xfrm>
          </p:grpSpPr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DCC23006-4CBD-4556-AC0F-A5F0D6D25D36}"/>
                  </a:ext>
                </a:extLst>
              </p:cNvPr>
              <p:cNvSpPr/>
              <p:nvPr/>
            </p:nvSpPr>
            <p:spPr>
              <a:xfrm>
                <a:off x="3593212" y="1437622"/>
                <a:ext cx="1162050" cy="49592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48DB4CE3-B624-4C91-80C5-AF5C3B42D27C}"/>
                  </a:ext>
                </a:extLst>
              </p:cNvPr>
              <p:cNvSpPr/>
              <p:nvPr/>
            </p:nvSpPr>
            <p:spPr>
              <a:xfrm>
                <a:off x="353508" y="1443264"/>
                <a:ext cx="2533494" cy="485775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04B71DA5-8A5D-4512-A9F7-54CCE0A11B5F}"/>
                  </a:ext>
                </a:extLst>
              </p:cNvPr>
              <p:cNvSpPr/>
              <p:nvPr/>
            </p:nvSpPr>
            <p:spPr>
              <a:xfrm>
                <a:off x="486406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56B41D2D-D082-48F6-84E0-51E070AE3FE2}"/>
                  </a:ext>
                </a:extLst>
              </p:cNvPr>
              <p:cNvSpPr/>
              <p:nvPr/>
            </p:nvSpPr>
            <p:spPr>
              <a:xfrm>
                <a:off x="1080939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87A10991-7515-48FF-9F3A-8C0F5C401040}"/>
                  </a:ext>
                </a:extLst>
              </p:cNvPr>
              <p:cNvSpPr/>
              <p:nvPr/>
            </p:nvSpPr>
            <p:spPr>
              <a:xfrm>
                <a:off x="1754608" y="1508969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E916262C-0023-4724-8E9F-FDCA91DF6BB1}"/>
                  </a:ext>
                </a:extLst>
              </p:cNvPr>
              <p:cNvSpPr/>
              <p:nvPr/>
            </p:nvSpPr>
            <p:spPr>
              <a:xfrm>
                <a:off x="2380652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DF4AACB4-6EF2-4E41-85E3-41CFE5302F2C}"/>
                  </a:ext>
                </a:extLst>
              </p:cNvPr>
              <p:cNvSpPr txBox="1"/>
              <p:nvPr/>
            </p:nvSpPr>
            <p:spPr>
              <a:xfrm>
                <a:off x="449683" y="146236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55C0C58F-53DB-4706-98C7-B2D1A1355DC8}"/>
                  </a:ext>
                </a:extLst>
              </p:cNvPr>
              <p:cNvSpPr txBox="1"/>
              <p:nvPr/>
            </p:nvSpPr>
            <p:spPr>
              <a:xfrm>
                <a:off x="1030708" y="147188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C7CFF131-540E-4349-8B84-B266B29BE7DB}"/>
                  </a:ext>
                </a:extLst>
              </p:cNvPr>
              <p:cNvSpPr txBox="1"/>
              <p:nvPr/>
            </p:nvSpPr>
            <p:spPr>
              <a:xfrm>
                <a:off x="1729492" y="1462361"/>
                <a:ext cx="423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0E3F47C1-2877-45C8-A9BD-EBA6140827B0}"/>
                  </a:ext>
                </a:extLst>
              </p:cNvPr>
              <p:cNvSpPr txBox="1"/>
              <p:nvPr/>
            </p:nvSpPr>
            <p:spPr>
              <a:xfrm>
                <a:off x="2364208" y="147188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F1784594-1854-4D00-B67F-075FF6496567}"/>
                  </a:ext>
                </a:extLst>
              </p:cNvPr>
              <p:cNvSpPr/>
              <p:nvPr/>
            </p:nvSpPr>
            <p:spPr>
              <a:xfrm>
                <a:off x="3689093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2566D37C-E165-493E-803B-CF0248C50480}"/>
                  </a:ext>
                </a:extLst>
              </p:cNvPr>
              <p:cNvSpPr/>
              <p:nvPr/>
            </p:nvSpPr>
            <p:spPr>
              <a:xfrm>
                <a:off x="4283626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C439802C-2827-4B0D-980B-56AB455E3E3B}"/>
                  </a:ext>
                </a:extLst>
              </p:cNvPr>
              <p:cNvSpPr txBox="1"/>
              <p:nvPr/>
            </p:nvSpPr>
            <p:spPr>
              <a:xfrm>
                <a:off x="4233395" y="147188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CAB0DE33-0E42-4DE8-A39F-298F0ACA12EF}"/>
                    </a:ext>
                  </a:extLst>
                </p:cNvPr>
                <p:cNvSpPr txBox="1"/>
                <p:nvPr/>
              </p:nvSpPr>
              <p:spPr>
                <a:xfrm rot="5400000">
                  <a:off x="8808841" y="4276862"/>
                  <a:ext cx="246378" cy="7901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CAB0DE33-0E42-4DE8-A39F-298F0ACA12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808841" y="4276862"/>
                  <a:ext cx="246378" cy="790117"/>
                </a:xfrm>
                <a:prstGeom prst="rect">
                  <a:avLst/>
                </a:prstGeom>
                <a:blipFill>
                  <a:blip r:embed="rId5"/>
                  <a:stretch>
                    <a:fillRect b="-16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1F298A64-B2DC-428E-B3E7-C0B7C3CB258C}"/>
                  </a:ext>
                </a:extLst>
              </p:cNvPr>
              <p:cNvSpPr txBox="1"/>
              <p:nvPr/>
            </p:nvSpPr>
            <p:spPr>
              <a:xfrm>
                <a:off x="1389654" y="1880579"/>
                <a:ext cx="6558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1F298A64-B2DC-428E-B3E7-C0B7C3CB2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654" y="1880579"/>
                <a:ext cx="65587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0513B7D4-07D5-4905-A04D-9C627A876B87}"/>
                  </a:ext>
                </a:extLst>
              </p:cNvPr>
              <p:cNvSpPr txBox="1"/>
              <p:nvPr/>
            </p:nvSpPr>
            <p:spPr>
              <a:xfrm>
                <a:off x="2828674" y="3792344"/>
                <a:ext cx="4265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0513B7D4-07D5-4905-A04D-9C627A876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674" y="3792344"/>
                <a:ext cx="42659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0" name="Arrow: Right 349">
            <a:extLst>
              <a:ext uri="{FF2B5EF4-FFF2-40B4-BE49-F238E27FC236}">
                <a16:creationId xmlns:a16="http://schemas.microsoft.com/office/drawing/2014/main" id="{D241B417-3C8B-4CC6-AA01-F80FF89F0140}"/>
              </a:ext>
            </a:extLst>
          </p:cNvPr>
          <p:cNvSpPr/>
          <p:nvPr/>
        </p:nvSpPr>
        <p:spPr>
          <a:xfrm>
            <a:off x="4600575" y="3053313"/>
            <a:ext cx="978408" cy="484632"/>
          </a:xfrm>
          <a:prstGeom prst="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CB65F32E-09F9-43D0-88B8-7E5778589C15}"/>
                  </a:ext>
                </a:extLst>
              </p:cNvPr>
              <p:cNvSpPr txBox="1"/>
              <p:nvPr/>
            </p:nvSpPr>
            <p:spPr>
              <a:xfrm>
                <a:off x="5851803" y="1551980"/>
                <a:ext cx="6267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over </a:t>
                </a:r>
                <a:r>
                  <a:rPr lang="en-US" sz="2800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sz="2800" dirty="0"/>
                  <a:t> circuits </a:t>
                </a:r>
              </a:p>
            </p:txBody>
          </p:sp>
        </mc:Choice>
        <mc:Fallback xmlns=""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CB65F32E-09F9-43D0-88B8-7E5778589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803" y="1551980"/>
                <a:ext cx="6267485" cy="523220"/>
              </a:xfrm>
              <a:prstGeom prst="rect">
                <a:avLst/>
              </a:prstGeom>
              <a:blipFill>
                <a:blip r:embed="rId8"/>
                <a:stretch>
                  <a:fillRect l="-2043" t="-11765" r="-973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C5D00CB-28E8-44F2-A1C1-8E6BDDBBDA50}"/>
                  </a:ext>
                </a:extLst>
              </p:cNvPr>
              <p:cNvSpPr txBox="1"/>
              <p:nvPr/>
            </p:nvSpPr>
            <p:spPr>
              <a:xfrm>
                <a:off x="1439186" y="1389065"/>
                <a:ext cx="35344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Probabilistic</a:t>
                </a:r>
                <a:r>
                  <a:rPr lang="en-US" sz="2800" dirty="0"/>
                  <a:t>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C5D00CB-28E8-44F2-A1C1-8E6BDDBBD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86" y="1389065"/>
                <a:ext cx="3534494" cy="523220"/>
              </a:xfrm>
              <a:prstGeom prst="rect">
                <a:avLst/>
              </a:prstGeom>
              <a:blipFill>
                <a:blip r:embed="rId9"/>
                <a:stretch>
                  <a:fillRect l="-344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5" name="Title 1">
            <a:extLst>
              <a:ext uri="{FF2B5EF4-FFF2-40B4-BE49-F238E27FC236}">
                <a16:creationId xmlns:a16="http://schemas.microsoft.com/office/drawing/2014/main" id="{C91C60F5-AB53-4504-B159-976928B4BB5A}"/>
              </a:ext>
            </a:extLst>
          </p:cNvPr>
          <p:cNvSpPr txBox="1">
            <a:spLocks/>
          </p:cNvSpPr>
          <p:nvPr/>
        </p:nvSpPr>
        <p:spPr>
          <a:xfrm>
            <a:off x="0" y="-17974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Step 1: Reduction to Distribution of Deterministic Circuits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421C91-E105-49F5-8B07-605E58418EB8}"/>
                  </a:ext>
                </a:extLst>
              </p:cNvPr>
              <p:cNvSpPr txBox="1"/>
              <p:nvPr/>
            </p:nvSpPr>
            <p:spPr>
              <a:xfrm>
                <a:off x="117514" y="3333997"/>
                <a:ext cx="20304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aux. neurons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421C91-E105-49F5-8B07-605E5841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4" y="3333997"/>
                <a:ext cx="2030408" cy="830997"/>
              </a:xfrm>
              <a:prstGeom prst="rect">
                <a:avLst/>
              </a:prstGeom>
              <a:blipFill>
                <a:blip r:embed="rId10"/>
                <a:stretch>
                  <a:fillRect l="-450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515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230">
            <a:extLst>
              <a:ext uri="{FF2B5EF4-FFF2-40B4-BE49-F238E27FC236}">
                <a16:creationId xmlns:a16="http://schemas.microsoft.com/office/drawing/2014/main" id="{1ADDE596-5BC2-4554-AFD1-841972747AD2}"/>
              </a:ext>
            </a:extLst>
          </p:cNvPr>
          <p:cNvSpPr/>
          <p:nvPr/>
        </p:nvSpPr>
        <p:spPr>
          <a:xfrm>
            <a:off x="8575012" y="1417839"/>
            <a:ext cx="1552908" cy="1636906"/>
          </a:xfrm>
          <a:prstGeom prst="rect">
            <a:avLst/>
          </a:prstGeom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40DC24F-5869-43CE-8032-AB6564DDE93C}"/>
                  </a:ext>
                </a:extLst>
              </p:cNvPr>
              <p:cNvSpPr txBox="1"/>
              <p:nvPr/>
            </p:nvSpPr>
            <p:spPr>
              <a:xfrm>
                <a:off x="107647" y="1139117"/>
                <a:ext cx="6964727" cy="826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A deterministic circuit that solves </a:t>
                </a:r>
                <a:r>
                  <a:rPr lang="en-US" sz="2800" dirty="0">
                    <a:solidFill>
                      <a:srgbClr val="7030A0"/>
                    </a:solidFill>
                  </a:rPr>
                  <a:t>INDEX</a:t>
                </a:r>
                <a:r>
                  <a:rPr lang="en-US" sz="2800" dirty="0"/>
                  <a:t> for</a:t>
                </a:r>
              </a:p>
              <a:p>
                <a:r>
                  <a:rPr lang="en-US" sz="2800" dirty="0"/>
                  <a:t>most </a:t>
                </a:r>
                <a:r>
                  <a:rPr lang="en-US" sz="2800" dirty="0">
                    <a:solidFill>
                      <a:srgbClr val="7030A0"/>
                    </a:solidFill>
                  </a:rPr>
                  <a:t>X</a:t>
                </a:r>
                <a:r>
                  <a:rPr lang="en-US" sz="2800" dirty="0"/>
                  <a:t> values</a:t>
                </a:r>
              </a:p>
              <a:p>
                <a:endParaRPr lang="en-U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This circuits solves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 functions: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sub>
                    </m:sSub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sub>
                    </m:sSub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𝑽𝑪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𝒍𝒐𝒈𝒏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endParaRPr lang="en-U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But a FF circuit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gates has VC </a:t>
                </a:r>
              </a:p>
              <a:p>
                <a:r>
                  <a:rPr lang="en-US" sz="2800" dirty="0"/>
                  <a:t>at most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endParaRPr lang="en-US" sz="28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We have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𝐠</m:t>
                            </m:r>
                          </m:e>
                          <m:sup>
                            <m:r>
                              <a:rPr lang="en-US" sz="2800" b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b="1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D40DC24F-5869-43CE-8032-AB6564DDE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7" y="1139117"/>
                <a:ext cx="6964727" cy="8263031"/>
              </a:xfrm>
              <a:prstGeom prst="rect">
                <a:avLst/>
              </a:prstGeom>
              <a:blipFill>
                <a:blip r:embed="rId2"/>
                <a:stretch>
                  <a:fillRect l="-1839" t="-738" r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9" name="Group 368">
            <a:extLst>
              <a:ext uri="{FF2B5EF4-FFF2-40B4-BE49-F238E27FC236}">
                <a16:creationId xmlns:a16="http://schemas.microsoft.com/office/drawing/2014/main" id="{DE66BF86-7053-4906-AB29-6E669D33B225}"/>
              </a:ext>
            </a:extLst>
          </p:cNvPr>
          <p:cNvGrpSpPr/>
          <p:nvPr/>
        </p:nvGrpSpPr>
        <p:grpSpPr>
          <a:xfrm>
            <a:off x="6821867" y="1462871"/>
            <a:ext cx="5179634" cy="1943609"/>
            <a:chOff x="5928483" y="2217398"/>
            <a:chExt cx="6244467" cy="2030023"/>
          </a:xfrm>
        </p:grpSpPr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4DE53DAA-A7FA-4843-B3F3-A67DC155D745}"/>
                </a:ext>
              </a:extLst>
            </p:cNvPr>
            <p:cNvGrpSpPr/>
            <p:nvPr/>
          </p:nvGrpSpPr>
          <p:grpSpPr>
            <a:xfrm>
              <a:off x="6235441" y="2351020"/>
              <a:ext cx="1629123" cy="1459283"/>
              <a:chOff x="6216763" y="1951304"/>
              <a:chExt cx="4660787" cy="4781586"/>
            </a:xfrm>
          </p:grpSpPr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A8FBE9FC-6F2E-48A5-B18E-A645FD9BA31D}"/>
                  </a:ext>
                </a:extLst>
              </p:cNvPr>
              <p:cNvGrpSpPr/>
              <p:nvPr/>
            </p:nvGrpSpPr>
            <p:grpSpPr>
              <a:xfrm>
                <a:off x="6216763" y="2667729"/>
                <a:ext cx="4660787" cy="742120"/>
                <a:chOff x="6140563" y="2239104"/>
                <a:chExt cx="4660787" cy="742120"/>
              </a:xfrm>
            </p:grpSpPr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CABACFB2-1AFD-4D70-8EE5-709C70C84BF0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4" name="Oval 493">
                  <a:extLst>
                    <a:ext uri="{FF2B5EF4-FFF2-40B4-BE49-F238E27FC236}">
                      <a16:creationId xmlns:a16="http://schemas.microsoft.com/office/drawing/2014/main" id="{FBB637DC-E7A4-4F98-AA4E-B3D79D850A24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DE144416-1070-44B3-A494-4F55684088D7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A4945494-3038-4D3D-B116-D5EE87271AF5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7261148C-FF8B-4453-A733-955DDDEADB5D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6B2986A8-CC33-4A05-9137-AA27343F71F7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99" name="Group 498">
                  <a:extLst>
                    <a:ext uri="{FF2B5EF4-FFF2-40B4-BE49-F238E27FC236}">
                      <a16:creationId xmlns:a16="http://schemas.microsoft.com/office/drawing/2014/main" id="{EB37FCE1-DD39-427B-8BE9-8281E8C77AE8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500" name="Rectangle 499">
                    <a:extLst>
                      <a:ext uri="{FF2B5EF4-FFF2-40B4-BE49-F238E27FC236}">
                        <a16:creationId xmlns:a16="http://schemas.microsoft.com/office/drawing/2014/main" id="{3B9BF472-4783-4BCA-BD58-A7EE49483BC6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1" name="Oval 500">
                    <a:extLst>
                      <a:ext uri="{FF2B5EF4-FFF2-40B4-BE49-F238E27FC236}">
                        <a16:creationId xmlns:a16="http://schemas.microsoft.com/office/drawing/2014/main" id="{215287EB-1BB1-4DB7-8B23-E3414E38D914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27668460-C809-4055-BC10-2D92D84A5395}"/>
                  </a:ext>
                </a:extLst>
              </p:cNvPr>
              <p:cNvGrpSpPr/>
              <p:nvPr/>
            </p:nvGrpSpPr>
            <p:grpSpPr>
              <a:xfrm>
                <a:off x="8465907" y="6216917"/>
                <a:ext cx="749372" cy="515973"/>
                <a:chOff x="3242191" y="4602235"/>
                <a:chExt cx="749372" cy="515973"/>
              </a:xfrm>
            </p:grpSpPr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392BAF30-D12D-4A67-824E-F7F6D160B3E3}"/>
                    </a:ext>
                  </a:extLst>
                </p:cNvPr>
                <p:cNvSpPr/>
                <p:nvPr/>
              </p:nvSpPr>
              <p:spPr>
                <a:xfrm>
                  <a:off x="3242191" y="4602235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04BC3B61-8CAC-4AF8-9A8D-E366A407AAF7}"/>
                    </a:ext>
                  </a:extLst>
                </p:cNvPr>
                <p:cNvSpPr/>
                <p:nvPr/>
              </p:nvSpPr>
              <p:spPr>
                <a:xfrm>
                  <a:off x="3456836" y="4683240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A7B529F9-9E50-4192-9F69-ABF0A211F57F}"/>
                  </a:ext>
                </a:extLst>
              </p:cNvPr>
              <p:cNvGrpSpPr/>
              <p:nvPr/>
            </p:nvGrpSpPr>
            <p:grpSpPr>
              <a:xfrm>
                <a:off x="6216763" y="3748653"/>
                <a:ext cx="4660787" cy="742120"/>
                <a:chOff x="6140563" y="2239104"/>
                <a:chExt cx="4660787" cy="742120"/>
              </a:xfrm>
            </p:grpSpPr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57641084-D315-413D-8B55-5855A46CFBD1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74C27C9B-51FE-48FC-BC6B-D09624976440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Oval 483">
                  <a:extLst>
                    <a:ext uri="{FF2B5EF4-FFF2-40B4-BE49-F238E27FC236}">
                      <a16:creationId xmlns:a16="http://schemas.microsoft.com/office/drawing/2014/main" id="{DCCA1EEE-0F82-45E4-9D62-D968458BF3D4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Oval 484">
                  <a:extLst>
                    <a:ext uri="{FF2B5EF4-FFF2-40B4-BE49-F238E27FC236}">
                      <a16:creationId xmlns:a16="http://schemas.microsoft.com/office/drawing/2014/main" id="{453E0BAC-A62E-4A7A-8DEB-F62878C805A9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CB7D1E13-C54B-4A75-A469-6C690FFB5BEC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Oval 486">
                  <a:extLst>
                    <a:ext uri="{FF2B5EF4-FFF2-40B4-BE49-F238E27FC236}">
                      <a16:creationId xmlns:a16="http://schemas.microsoft.com/office/drawing/2014/main" id="{8AAB70D4-3DF8-456C-93C5-FD0F5DBE87D6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2654BCE0-0F68-412C-B010-1215B97668DA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489" name="Rectangle 488">
                    <a:extLst>
                      <a:ext uri="{FF2B5EF4-FFF2-40B4-BE49-F238E27FC236}">
                        <a16:creationId xmlns:a16="http://schemas.microsoft.com/office/drawing/2014/main" id="{D49CEFE4-2FA2-416E-B80D-5E35AC818416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0" name="Oval 489">
                    <a:extLst>
                      <a:ext uri="{FF2B5EF4-FFF2-40B4-BE49-F238E27FC236}">
                        <a16:creationId xmlns:a16="http://schemas.microsoft.com/office/drawing/2014/main" id="{BBE9F06B-84F4-469B-A79A-19861E051EC5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F7B35A80-9093-4848-A7C0-AFD31B2F9106}"/>
                  </a:ext>
                </a:extLst>
              </p:cNvPr>
              <p:cNvGrpSpPr/>
              <p:nvPr/>
            </p:nvGrpSpPr>
            <p:grpSpPr>
              <a:xfrm>
                <a:off x="6216763" y="5082397"/>
                <a:ext cx="4660787" cy="742120"/>
                <a:chOff x="6140563" y="2239104"/>
                <a:chExt cx="4660787" cy="742120"/>
              </a:xfrm>
            </p:grpSpPr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1B0266C9-2D33-4110-AF97-4689E50BD99D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4" name="Oval 473">
                  <a:extLst>
                    <a:ext uri="{FF2B5EF4-FFF2-40B4-BE49-F238E27FC236}">
                      <a16:creationId xmlns:a16="http://schemas.microsoft.com/office/drawing/2014/main" id="{4E1A2628-BFDF-4019-8D31-BDBF35B060F1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Oval 474">
                  <a:extLst>
                    <a:ext uri="{FF2B5EF4-FFF2-40B4-BE49-F238E27FC236}">
                      <a16:creationId xmlns:a16="http://schemas.microsoft.com/office/drawing/2014/main" id="{F2EDF27B-B6EA-4C2F-9E0E-13DD33859A3A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Oval 475">
                  <a:extLst>
                    <a:ext uri="{FF2B5EF4-FFF2-40B4-BE49-F238E27FC236}">
                      <a16:creationId xmlns:a16="http://schemas.microsoft.com/office/drawing/2014/main" id="{E4C1F2E8-BE49-49F1-8D8B-10D9B0BCF0E3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Oval 476">
                  <a:extLst>
                    <a:ext uri="{FF2B5EF4-FFF2-40B4-BE49-F238E27FC236}">
                      <a16:creationId xmlns:a16="http://schemas.microsoft.com/office/drawing/2014/main" id="{5E65A401-8BC1-4338-91D6-27B787E03820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Oval 477">
                  <a:extLst>
                    <a:ext uri="{FF2B5EF4-FFF2-40B4-BE49-F238E27FC236}">
                      <a16:creationId xmlns:a16="http://schemas.microsoft.com/office/drawing/2014/main" id="{252FB8A3-5D65-4C6E-88B2-5E589EBFD265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79" name="Group 478">
                  <a:extLst>
                    <a:ext uri="{FF2B5EF4-FFF2-40B4-BE49-F238E27FC236}">
                      <a16:creationId xmlns:a16="http://schemas.microsoft.com/office/drawing/2014/main" id="{25D321A2-D33F-4648-A7DF-072FD8312955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480" name="Rectangle 479">
                    <a:extLst>
                      <a:ext uri="{FF2B5EF4-FFF2-40B4-BE49-F238E27FC236}">
                        <a16:creationId xmlns:a16="http://schemas.microsoft.com/office/drawing/2014/main" id="{E7F9BAAA-7FF2-47D1-B9B1-347122A5940B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1" name="Oval 480">
                    <a:extLst>
                      <a:ext uri="{FF2B5EF4-FFF2-40B4-BE49-F238E27FC236}">
                        <a16:creationId xmlns:a16="http://schemas.microsoft.com/office/drawing/2014/main" id="{1F722434-EFA7-4E59-9693-109AAB12FAFD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7CA476F6-B613-408F-B9D5-BF1D0A8F5C88}"/>
                  </a:ext>
                </a:extLst>
              </p:cNvPr>
              <p:cNvGrpSpPr/>
              <p:nvPr/>
            </p:nvGrpSpPr>
            <p:grpSpPr>
              <a:xfrm>
                <a:off x="6438764" y="1951304"/>
                <a:ext cx="4401754" cy="495929"/>
                <a:chOff x="353508" y="1437622"/>
                <a:chExt cx="4401754" cy="495929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23A2FE51-9F63-4089-BDE5-D051D3DDAF05}"/>
                    </a:ext>
                  </a:extLst>
                </p:cNvPr>
                <p:cNvSpPr/>
                <p:nvPr/>
              </p:nvSpPr>
              <p:spPr>
                <a:xfrm>
                  <a:off x="3593212" y="1437622"/>
                  <a:ext cx="1162050" cy="495929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9FAB8541-225C-444F-A286-56F5A55742BF}"/>
                    </a:ext>
                  </a:extLst>
                </p:cNvPr>
                <p:cNvSpPr/>
                <p:nvPr/>
              </p:nvSpPr>
              <p:spPr>
                <a:xfrm>
                  <a:off x="353508" y="1443264"/>
                  <a:ext cx="2533494" cy="485775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7" name="Oval 466">
                  <a:extLst>
                    <a:ext uri="{FF2B5EF4-FFF2-40B4-BE49-F238E27FC236}">
                      <a16:creationId xmlns:a16="http://schemas.microsoft.com/office/drawing/2014/main" id="{61AFB26C-F6B7-4AD9-A07C-8F87D0515B91}"/>
                    </a:ext>
                  </a:extLst>
                </p:cNvPr>
                <p:cNvSpPr/>
                <p:nvPr/>
              </p:nvSpPr>
              <p:spPr>
                <a:xfrm>
                  <a:off x="48640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165B7D69-E3D4-42F1-B376-8D9919147371}"/>
                    </a:ext>
                  </a:extLst>
                </p:cNvPr>
                <p:cNvSpPr/>
                <p:nvPr/>
              </p:nvSpPr>
              <p:spPr>
                <a:xfrm>
                  <a:off x="1080939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1468474A-F389-41BC-B751-955970D954C8}"/>
                    </a:ext>
                  </a:extLst>
                </p:cNvPr>
                <p:cNvSpPr/>
                <p:nvPr/>
              </p:nvSpPr>
              <p:spPr>
                <a:xfrm>
                  <a:off x="1754608" y="1508969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Oval 469">
                  <a:extLst>
                    <a:ext uri="{FF2B5EF4-FFF2-40B4-BE49-F238E27FC236}">
                      <a16:creationId xmlns:a16="http://schemas.microsoft.com/office/drawing/2014/main" id="{0B2A4BF6-C927-4801-9AFF-3290A0C4BE71}"/>
                    </a:ext>
                  </a:extLst>
                </p:cNvPr>
                <p:cNvSpPr/>
                <p:nvPr/>
              </p:nvSpPr>
              <p:spPr>
                <a:xfrm>
                  <a:off x="2380652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Oval 470">
                  <a:extLst>
                    <a:ext uri="{FF2B5EF4-FFF2-40B4-BE49-F238E27FC236}">
                      <a16:creationId xmlns:a16="http://schemas.microsoft.com/office/drawing/2014/main" id="{9263BF06-6643-41C0-8D07-61B670091606}"/>
                    </a:ext>
                  </a:extLst>
                </p:cNvPr>
                <p:cNvSpPr/>
                <p:nvPr/>
              </p:nvSpPr>
              <p:spPr>
                <a:xfrm>
                  <a:off x="3689093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Oval 471">
                  <a:extLst>
                    <a:ext uri="{FF2B5EF4-FFF2-40B4-BE49-F238E27FC236}">
                      <a16:creationId xmlns:a16="http://schemas.microsoft.com/office/drawing/2014/main" id="{D4E59BB5-99AB-4CD2-8E0E-A6E8E61D575D}"/>
                    </a:ext>
                  </a:extLst>
                </p:cNvPr>
                <p:cNvSpPr/>
                <p:nvPr/>
              </p:nvSpPr>
              <p:spPr>
                <a:xfrm>
                  <a:off x="428362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BDA8F46A-9357-47EB-AD94-4A4A8AF77B89}"/>
                </a:ext>
              </a:extLst>
            </p:cNvPr>
            <p:cNvGrpSpPr/>
            <p:nvPr/>
          </p:nvGrpSpPr>
          <p:grpSpPr>
            <a:xfrm>
              <a:off x="10215705" y="2376642"/>
              <a:ext cx="1629123" cy="1459283"/>
              <a:chOff x="6216763" y="1951304"/>
              <a:chExt cx="4660787" cy="4781586"/>
            </a:xfrm>
          </p:grpSpPr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53AB4FFA-B20D-4287-A5E9-59E97A8C9156}"/>
                  </a:ext>
                </a:extLst>
              </p:cNvPr>
              <p:cNvGrpSpPr/>
              <p:nvPr/>
            </p:nvGrpSpPr>
            <p:grpSpPr>
              <a:xfrm>
                <a:off x="6216763" y="2667729"/>
                <a:ext cx="4660787" cy="742120"/>
                <a:chOff x="6140563" y="2239104"/>
                <a:chExt cx="4660787" cy="742120"/>
              </a:xfrm>
            </p:grpSpPr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4F4066AE-4E05-4692-92C7-5F7434B072D2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2" name="Oval 451">
                  <a:extLst>
                    <a:ext uri="{FF2B5EF4-FFF2-40B4-BE49-F238E27FC236}">
                      <a16:creationId xmlns:a16="http://schemas.microsoft.com/office/drawing/2014/main" id="{1A1ACDC8-1172-4CE6-A50D-8D9CEF2DEBCB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Oval 452">
                  <a:extLst>
                    <a:ext uri="{FF2B5EF4-FFF2-40B4-BE49-F238E27FC236}">
                      <a16:creationId xmlns:a16="http://schemas.microsoft.com/office/drawing/2014/main" id="{36FE6BF3-19D9-4EA8-82A1-39017081BC25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Oval 453">
                  <a:extLst>
                    <a:ext uri="{FF2B5EF4-FFF2-40B4-BE49-F238E27FC236}">
                      <a16:creationId xmlns:a16="http://schemas.microsoft.com/office/drawing/2014/main" id="{EBD319F0-95F7-4838-8652-806E7721AC72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6A910258-2711-4F71-B124-75C640C779F2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9C7EE67A-279C-4607-B301-60B9DBD95B01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2D004897-AFF6-418A-A9ED-F5FFD2E54D23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B9F964F-AF88-42F2-B102-20A706942F2E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9" name="Oval 458">
                    <a:extLst>
                      <a:ext uri="{FF2B5EF4-FFF2-40B4-BE49-F238E27FC236}">
                        <a16:creationId xmlns:a16="http://schemas.microsoft.com/office/drawing/2014/main" id="{5DE491BD-2E47-4E52-90B7-AC7E91A14492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0C1C5722-23D6-4DFF-B4D9-653654507573}"/>
                  </a:ext>
                </a:extLst>
              </p:cNvPr>
              <p:cNvGrpSpPr/>
              <p:nvPr/>
            </p:nvGrpSpPr>
            <p:grpSpPr>
              <a:xfrm>
                <a:off x="8465907" y="6216917"/>
                <a:ext cx="749372" cy="515973"/>
                <a:chOff x="3242191" y="4602235"/>
                <a:chExt cx="749372" cy="515973"/>
              </a:xfrm>
            </p:grpSpPr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4D7A4502-4173-4E28-BCAA-2EB18D6B0C22}"/>
                    </a:ext>
                  </a:extLst>
                </p:cNvPr>
                <p:cNvSpPr/>
                <p:nvPr/>
              </p:nvSpPr>
              <p:spPr>
                <a:xfrm>
                  <a:off x="3242191" y="4602235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0" name="Oval 449">
                  <a:extLst>
                    <a:ext uri="{FF2B5EF4-FFF2-40B4-BE49-F238E27FC236}">
                      <a16:creationId xmlns:a16="http://schemas.microsoft.com/office/drawing/2014/main" id="{E7F88A6E-F7ED-4A38-A74C-0ADE4F2EEF41}"/>
                    </a:ext>
                  </a:extLst>
                </p:cNvPr>
                <p:cNvSpPr/>
                <p:nvPr/>
              </p:nvSpPr>
              <p:spPr>
                <a:xfrm>
                  <a:off x="3456836" y="4683240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8B47D9BD-5777-478B-A5FA-21794D5544B8}"/>
                  </a:ext>
                </a:extLst>
              </p:cNvPr>
              <p:cNvGrpSpPr/>
              <p:nvPr/>
            </p:nvGrpSpPr>
            <p:grpSpPr>
              <a:xfrm>
                <a:off x="6216763" y="3748653"/>
                <a:ext cx="4660787" cy="742120"/>
                <a:chOff x="6140563" y="2239104"/>
                <a:chExt cx="4660787" cy="742120"/>
              </a:xfrm>
            </p:grpSpPr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00BE3DEB-1373-4187-ACDE-54DF72B84373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6693C2AF-F364-44C4-A112-572E9D04B3F9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8F627815-2110-47BD-BB06-9521565345B3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5CCCE77B-5E67-438F-A037-AFCD07D51D10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773FB39C-FD9E-49E1-9F2E-E9DE9AEE1A9A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FA67C8B3-F271-4642-B28D-7C1961D72639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6" name="Group 445">
                  <a:extLst>
                    <a:ext uri="{FF2B5EF4-FFF2-40B4-BE49-F238E27FC236}">
                      <a16:creationId xmlns:a16="http://schemas.microsoft.com/office/drawing/2014/main" id="{7B2C03D1-5912-4F17-804F-301DE39F086E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BA67F9ED-138E-4014-B011-A5A5B2E73318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E1B5FF1C-CF9A-4E1B-AAE3-2B28D628CF9C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046A4697-B37D-4BB7-8529-31A35F59A255}"/>
                  </a:ext>
                </a:extLst>
              </p:cNvPr>
              <p:cNvGrpSpPr/>
              <p:nvPr/>
            </p:nvGrpSpPr>
            <p:grpSpPr>
              <a:xfrm>
                <a:off x="6216763" y="5082397"/>
                <a:ext cx="4660787" cy="742120"/>
                <a:chOff x="6140563" y="2239104"/>
                <a:chExt cx="4660787" cy="742120"/>
              </a:xfrm>
            </p:grpSpPr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221B82F2-FFEC-4CD1-B5DE-517FDFCA5BE9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7ADE256F-8BFC-44B7-9DC8-6BD54F306A2D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EC869F76-B09B-4B7C-BACF-08AB4822B93F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C0C99644-A864-4337-8307-AB1144168572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B117C154-2BA4-46CB-B0D4-03DB55F2BCBB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68D4422B-3860-40F2-A31F-2D047F5F068C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3BF8DC0E-944B-4404-BFBC-CBA3F2E0CE7B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A4847B13-9C15-4659-AF63-8E1711E23702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9" name="Oval 438">
                    <a:extLst>
                      <a:ext uri="{FF2B5EF4-FFF2-40B4-BE49-F238E27FC236}">
                        <a16:creationId xmlns:a16="http://schemas.microsoft.com/office/drawing/2014/main" id="{EC10D58D-6993-4872-8DC8-2FE06F5DBE5A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53123E65-CAA5-4413-AFF2-8F1E30C5E02E}"/>
                  </a:ext>
                </a:extLst>
              </p:cNvPr>
              <p:cNvGrpSpPr/>
              <p:nvPr/>
            </p:nvGrpSpPr>
            <p:grpSpPr>
              <a:xfrm>
                <a:off x="6438764" y="1951304"/>
                <a:ext cx="4401754" cy="495929"/>
                <a:chOff x="353508" y="1437622"/>
                <a:chExt cx="4401754" cy="495929"/>
              </a:xfrm>
            </p:grpSpPr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86C1A491-0883-439D-9D30-288B1AB0ACD3}"/>
                    </a:ext>
                  </a:extLst>
                </p:cNvPr>
                <p:cNvSpPr/>
                <p:nvPr/>
              </p:nvSpPr>
              <p:spPr>
                <a:xfrm>
                  <a:off x="3593212" y="1437622"/>
                  <a:ext cx="1162050" cy="495929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E86891DD-7F92-49CA-862C-F827B8B85DF6}"/>
                    </a:ext>
                  </a:extLst>
                </p:cNvPr>
                <p:cNvSpPr/>
                <p:nvPr/>
              </p:nvSpPr>
              <p:spPr>
                <a:xfrm>
                  <a:off x="353508" y="1443264"/>
                  <a:ext cx="2533494" cy="485775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1EB025C2-9963-4E32-882C-16EC85E94A86}"/>
                    </a:ext>
                  </a:extLst>
                </p:cNvPr>
                <p:cNvSpPr/>
                <p:nvPr/>
              </p:nvSpPr>
              <p:spPr>
                <a:xfrm>
                  <a:off x="48640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1B7C108F-1981-48BD-A2FA-1AAC7B636C4B}"/>
                    </a:ext>
                  </a:extLst>
                </p:cNvPr>
                <p:cNvSpPr/>
                <p:nvPr/>
              </p:nvSpPr>
              <p:spPr>
                <a:xfrm>
                  <a:off x="1080939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D2673137-3B7C-46F0-A877-057D41CE74F5}"/>
                    </a:ext>
                  </a:extLst>
                </p:cNvPr>
                <p:cNvSpPr/>
                <p:nvPr/>
              </p:nvSpPr>
              <p:spPr>
                <a:xfrm>
                  <a:off x="1754608" y="1508969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56B7E5FD-0C6B-4E5A-A159-EFCC40B25EB1}"/>
                    </a:ext>
                  </a:extLst>
                </p:cNvPr>
                <p:cNvSpPr/>
                <p:nvPr/>
              </p:nvSpPr>
              <p:spPr>
                <a:xfrm>
                  <a:off x="2380652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70598824-25CA-4C6B-A032-8F7D403309FC}"/>
                    </a:ext>
                  </a:extLst>
                </p:cNvPr>
                <p:cNvSpPr/>
                <p:nvPr/>
              </p:nvSpPr>
              <p:spPr>
                <a:xfrm>
                  <a:off x="3689093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ACEAFDFF-0C34-4F54-82E9-4D5268F7DD89}"/>
                    </a:ext>
                  </a:extLst>
                </p:cNvPr>
                <p:cNvSpPr/>
                <p:nvPr/>
              </p:nvSpPr>
              <p:spPr>
                <a:xfrm>
                  <a:off x="428362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2" name="TextBox 371">
                  <a:extLst>
                    <a:ext uri="{FF2B5EF4-FFF2-40B4-BE49-F238E27FC236}">
                      <a16:creationId xmlns:a16="http://schemas.microsoft.com/office/drawing/2014/main" id="{0441C3B1-C9D1-40FB-A9EA-D2E4F1EEF899}"/>
                    </a:ext>
                  </a:extLst>
                </p:cNvPr>
                <p:cNvSpPr txBox="1"/>
                <p:nvPr/>
              </p:nvSpPr>
              <p:spPr>
                <a:xfrm>
                  <a:off x="9660274" y="2588875"/>
                  <a:ext cx="5357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72" name="TextBox 371">
                  <a:extLst>
                    <a:ext uri="{FF2B5EF4-FFF2-40B4-BE49-F238E27FC236}">
                      <a16:creationId xmlns:a16="http://schemas.microsoft.com/office/drawing/2014/main" id="{0441C3B1-C9D1-40FB-A9EA-D2E4F1EEF8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0274" y="2588875"/>
                  <a:ext cx="535724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97B3044E-308E-4E8E-8A08-C4AABC00AC5B}"/>
                </a:ext>
              </a:extLst>
            </p:cNvPr>
            <p:cNvGrpSpPr/>
            <p:nvPr/>
          </p:nvGrpSpPr>
          <p:grpSpPr>
            <a:xfrm>
              <a:off x="8066130" y="2367338"/>
              <a:ext cx="1629123" cy="1459283"/>
              <a:chOff x="6216763" y="1951304"/>
              <a:chExt cx="4660787" cy="4781586"/>
            </a:xfrm>
          </p:grpSpPr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35BF61D7-5BAB-4C6D-8A02-87E3B89CD82F}"/>
                  </a:ext>
                </a:extLst>
              </p:cNvPr>
              <p:cNvGrpSpPr/>
              <p:nvPr/>
            </p:nvGrpSpPr>
            <p:grpSpPr>
              <a:xfrm>
                <a:off x="6216763" y="2667729"/>
                <a:ext cx="4660787" cy="742120"/>
                <a:chOff x="6140563" y="2239104"/>
                <a:chExt cx="4660787" cy="742120"/>
              </a:xfrm>
            </p:grpSpPr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8FAB9D20-0CF4-45CA-95AD-5EE426D43396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17E76A6F-8228-45A4-85BE-8927A301EE96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Oval 410">
                  <a:extLst>
                    <a:ext uri="{FF2B5EF4-FFF2-40B4-BE49-F238E27FC236}">
                      <a16:creationId xmlns:a16="http://schemas.microsoft.com/office/drawing/2014/main" id="{5E14B5A2-33C5-4525-8001-0B0FB41AB984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A32133AF-EBDE-48BA-A4B3-B079E9747867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A6AA96A2-FB5E-466F-B115-3EC1057ABDF7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C00169AB-208E-4187-8A58-578DCA2CCA55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5B15B896-6766-475F-8A28-20DB0DA6D947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243F2072-F8E5-4F3D-8AC5-66A1EDCAA746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87B05093-9284-4063-B4FD-E442AAE87669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1AF7A30E-B9F9-4849-BE8D-7170B70671A4}"/>
                  </a:ext>
                </a:extLst>
              </p:cNvPr>
              <p:cNvGrpSpPr/>
              <p:nvPr/>
            </p:nvGrpSpPr>
            <p:grpSpPr>
              <a:xfrm>
                <a:off x="8465907" y="6216917"/>
                <a:ext cx="749372" cy="515973"/>
                <a:chOff x="3242191" y="4602235"/>
                <a:chExt cx="749372" cy="515973"/>
              </a:xfrm>
            </p:grpSpPr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117DEE6F-9EDC-4B70-874B-C5282D03E771}"/>
                    </a:ext>
                  </a:extLst>
                </p:cNvPr>
                <p:cNvSpPr/>
                <p:nvPr/>
              </p:nvSpPr>
              <p:spPr>
                <a:xfrm>
                  <a:off x="3242191" y="4602235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64251551-B61A-42C1-9168-E7007B92DC4C}"/>
                    </a:ext>
                  </a:extLst>
                </p:cNvPr>
                <p:cNvSpPr/>
                <p:nvPr/>
              </p:nvSpPr>
              <p:spPr>
                <a:xfrm>
                  <a:off x="3456836" y="4683240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F47712E-FCC4-4CFB-903F-36BFCA5DBCA3}"/>
                  </a:ext>
                </a:extLst>
              </p:cNvPr>
              <p:cNvGrpSpPr/>
              <p:nvPr/>
            </p:nvGrpSpPr>
            <p:grpSpPr>
              <a:xfrm>
                <a:off x="6216763" y="3748653"/>
                <a:ext cx="4660787" cy="742120"/>
                <a:chOff x="6140563" y="2239104"/>
                <a:chExt cx="4660787" cy="742120"/>
              </a:xfrm>
            </p:grpSpPr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67C4C13F-EE67-46C0-9ABF-EE52E660D4B1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3B406D51-8DE8-4820-AA99-3A3425E7A1D4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88243109-F487-454F-9598-7AAFF35A868E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F52257F5-D9DC-4C6A-B8C9-3290CDF5DEA6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92282D04-143D-493E-92F3-3E8B26C60F50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53D3BB5D-5E4A-4F9A-BA56-821CCA05330E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371CBB63-A2E8-4817-B5A9-389C8A3B57B8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ADD3AB5C-0137-4C61-8477-5B610FF9A83D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4A8A805A-D205-4E28-8B7A-252F19247AF9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E509E215-DE38-4F05-B583-E21A4225640C}"/>
                  </a:ext>
                </a:extLst>
              </p:cNvPr>
              <p:cNvGrpSpPr/>
              <p:nvPr/>
            </p:nvGrpSpPr>
            <p:grpSpPr>
              <a:xfrm>
                <a:off x="6216763" y="5082397"/>
                <a:ext cx="4660787" cy="742120"/>
                <a:chOff x="6140563" y="2239104"/>
                <a:chExt cx="4660787" cy="742120"/>
              </a:xfrm>
            </p:grpSpPr>
            <p:sp>
              <p:nvSpPr>
                <p:cNvPr id="389" name="Rectangle 388">
                  <a:extLst>
                    <a:ext uri="{FF2B5EF4-FFF2-40B4-BE49-F238E27FC236}">
                      <a16:creationId xmlns:a16="http://schemas.microsoft.com/office/drawing/2014/main" id="{A1169170-4068-4BF2-98CB-DB886A6B8B79}"/>
                    </a:ext>
                  </a:extLst>
                </p:cNvPr>
                <p:cNvSpPr/>
                <p:nvPr/>
              </p:nvSpPr>
              <p:spPr>
                <a:xfrm>
                  <a:off x="7143750" y="2239104"/>
                  <a:ext cx="3657600" cy="742120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B52E65E3-43D7-4741-86FE-D041959FCA57}"/>
                    </a:ext>
                  </a:extLst>
                </p:cNvPr>
                <p:cNvSpPr/>
                <p:nvPr/>
              </p:nvSpPr>
              <p:spPr>
                <a:xfrm>
                  <a:off x="10229850" y="243271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B10C323E-ED4C-41FC-8C2E-E47B364BF392}"/>
                    </a:ext>
                  </a:extLst>
                </p:cNvPr>
                <p:cNvSpPr/>
                <p:nvPr/>
              </p:nvSpPr>
              <p:spPr>
                <a:xfrm>
                  <a:off x="9592456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5E93AB32-7D9C-40D0-8041-245D2CAAA0D2}"/>
                    </a:ext>
                  </a:extLst>
                </p:cNvPr>
                <p:cNvSpPr/>
                <p:nvPr/>
              </p:nvSpPr>
              <p:spPr>
                <a:xfrm>
                  <a:off x="8921428" y="2440156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09D205A3-600B-40A8-86B6-4D3E271D080C}"/>
                    </a:ext>
                  </a:extLst>
                </p:cNvPr>
                <p:cNvSpPr/>
                <p:nvPr/>
              </p:nvSpPr>
              <p:spPr>
                <a:xfrm>
                  <a:off x="8184455" y="2426958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00B05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6B9FCF2B-8C55-4E9C-B6D0-4933E26CBAC6}"/>
                    </a:ext>
                  </a:extLst>
                </p:cNvPr>
                <p:cNvSpPr/>
                <p:nvPr/>
              </p:nvSpPr>
              <p:spPr>
                <a:xfrm>
                  <a:off x="7449112" y="2438097"/>
                  <a:ext cx="353961" cy="353961"/>
                </a:xfrm>
                <a:prstGeom prst="ellipse">
                  <a:avLst/>
                </a:prstGeom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883B050-0402-4B95-B44A-C1F418B78159}"/>
                    </a:ext>
                  </a:extLst>
                </p:cNvPr>
                <p:cNvGrpSpPr/>
                <p:nvPr/>
              </p:nvGrpSpPr>
              <p:grpSpPr>
                <a:xfrm>
                  <a:off x="6140563" y="2328901"/>
                  <a:ext cx="749372" cy="515973"/>
                  <a:chOff x="3390900" y="4612257"/>
                  <a:chExt cx="749372" cy="515973"/>
                </a:xfrm>
              </p:grpSpPr>
              <p:sp>
                <p:nvSpPr>
                  <p:cNvPr id="396" name="Rectangle 395">
                    <a:extLst>
                      <a:ext uri="{FF2B5EF4-FFF2-40B4-BE49-F238E27FC236}">
                        <a16:creationId xmlns:a16="http://schemas.microsoft.com/office/drawing/2014/main" id="{241E3CEA-A407-465B-9164-152624C5FC0A}"/>
                      </a:ext>
                    </a:extLst>
                  </p:cNvPr>
                  <p:cNvSpPr/>
                  <p:nvPr/>
                </p:nvSpPr>
                <p:spPr>
                  <a:xfrm>
                    <a:off x="3390900" y="4612257"/>
                    <a:ext cx="749372" cy="515973"/>
                  </a:xfrm>
                  <a:prstGeom prst="rect">
                    <a:avLst/>
                  </a:prstGeom>
                  <a:ln w="9525"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2A7474DA-ADAB-4AED-9D41-A64A2A2D4CBE}"/>
                      </a:ext>
                    </a:extLst>
                  </p:cNvPr>
                  <p:cNvSpPr/>
                  <p:nvPr/>
                </p:nvSpPr>
                <p:spPr>
                  <a:xfrm>
                    <a:off x="3604152" y="4683242"/>
                    <a:ext cx="353961" cy="353961"/>
                  </a:xfrm>
                  <a:prstGeom prst="ellipse">
                    <a:avLst/>
                  </a:prstGeom>
                  <a:ln w="952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D00DEBB8-2382-4C74-8346-BB75EB2CBDEA}"/>
                  </a:ext>
                </a:extLst>
              </p:cNvPr>
              <p:cNvGrpSpPr/>
              <p:nvPr/>
            </p:nvGrpSpPr>
            <p:grpSpPr>
              <a:xfrm>
                <a:off x="6438764" y="1951304"/>
                <a:ext cx="4401754" cy="495929"/>
                <a:chOff x="353508" y="1437622"/>
                <a:chExt cx="4401754" cy="495929"/>
              </a:xfrm>
            </p:grpSpPr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F4E4B290-475A-4E92-A2B1-C51E1935FC8C}"/>
                    </a:ext>
                  </a:extLst>
                </p:cNvPr>
                <p:cNvSpPr/>
                <p:nvPr/>
              </p:nvSpPr>
              <p:spPr>
                <a:xfrm>
                  <a:off x="3593212" y="1437622"/>
                  <a:ext cx="1162050" cy="495929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79493F98-6DAD-4719-9B29-3106266078D4}"/>
                    </a:ext>
                  </a:extLst>
                </p:cNvPr>
                <p:cNvSpPr/>
                <p:nvPr/>
              </p:nvSpPr>
              <p:spPr>
                <a:xfrm>
                  <a:off x="353508" y="1443264"/>
                  <a:ext cx="2533494" cy="485775"/>
                </a:xfrm>
                <a:prstGeom prst="rect">
                  <a:avLst/>
                </a:prstGeom>
                <a:ln w="9525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39579917-E5F7-4BF2-ACA9-B9B952CD803C}"/>
                    </a:ext>
                  </a:extLst>
                </p:cNvPr>
                <p:cNvSpPr/>
                <p:nvPr/>
              </p:nvSpPr>
              <p:spPr>
                <a:xfrm>
                  <a:off x="48640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38254720-AFDF-4B36-8A00-B24E25A203AD}"/>
                    </a:ext>
                  </a:extLst>
                </p:cNvPr>
                <p:cNvSpPr/>
                <p:nvPr/>
              </p:nvSpPr>
              <p:spPr>
                <a:xfrm>
                  <a:off x="1080939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ACF3A93E-B195-4BB3-9E83-2BBABB276B2B}"/>
                    </a:ext>
                  </a:extLst>
                </p:cNvPr>
                <p:cNvSpPr/>
                <p:nvPr/>
              </p:nvSpPr>
              <p:spPr>
                <a:xfrm>
                  <a:off x="1754608" y="1508969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A0582D8A-EB75-47CC-B2AC-E09B65F040D4}"/>
                    </a:ext>
                  </a:extLst>
                </p:cNvPr>
                <p:cNvSpPr/>
                <p:nvPr/>
              </p:nvSpPr>
              <p:spPr>
                <a:xfrm>
                  <a:off x="2380652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F08E39F4-480F-41FB-89DF-051FC1B5CD9B}"/>
                    </a:ext>
                  </a:extLst>
                </p:cNvPr>
                <p:cNvSpPr/>
                <p:nvPr/>
              </p:nvSpPr>
              <p:spPr>
                <a:xfrm>
                  <a:off x="3689093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34E74CC2-4B54-4AE7-A0A9-96499BD485EB}"/>
                    </a:ext>
                  </a:extLst>
                </p:cNvPr>
                <p:cNvSpPr/>
                <p:nvPr/>
              </p:nvSpPr>
              <p:spPr>
                <a:xfrm>
                  <a:off x="4283626" y="1516214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74" name="Left Brace 373">
              <a:extLst>
                <a:ext uri="{FF2B5EF4-FFF2-40B4-BE49-F238E27FC236}">
                  <a16:creationId xmlns:a16="http://schemas.microsoft.com/office/drawing/2014/main" id="{3FF991E7-4CBC-4B10-BC32-47CDEA299ECF}"/>
                </a:ext>
              </a:extLst>
            </p:cNvPr>
            <p:cNvSpPr/>
            <p:nvPr/>
          </p:nvSpPr>
          <p:spPr>
            <a:xfrm>
              <a:off x="5928483" y="2217398"/>
              <a:ext cx="368401" cy="203002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ight Brace 374">
              <a:extLst>
                <a:ext uri="{FF2B5EF4-FFF2-40B4-BE49-F238E27FC236}">
                  <a16:creationId xmlns:a16="http://schemas.microsoft.com/office/drawing/2014/main" id="{17025A31-0EC1-4EBF-821A-1E8EAA9A5B9D}"/>
                </a:ext>
              </a:extLst>
            </p:cNvPr>
            <p:cNvSpPr/>
            <p:nvPr/>
          </p:nvSpPr>
          <p:spPr>
            <a:xfrm>
              <a:off x="11920537" y="2236603"/>
              <a:ext cx="252413" cy="18850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Title 1">
            <a:extLst>
              <a:ext uri="{FF2B5EF4-FFF2-40B4-BE49-F238E27FC236}">
                <a16:creationId xmlns:a16="http://schemas.microsoft.com/office/drawing/2014/main" id="{980DED15-CACC-49A5-9166-0BFA48A233F2}"/>
              </a:ext>
            </a:extLst>
          </p:cNvPr>
          <p:cNvSpPr txBox="1">
            <a:spLocks/>
          </p:cNvSpPr>
          <p:nvPr/>
        </p:nvSpPr>
        <p:spPr>
          <a:xfrm>
            <a:off x="-98323" y="4569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Step 2: Reducing to Deterministic Circuits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for Subset of Inputs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FD5C252F-6BD8-4F6F-B114-99E41B3A305F}"/>
              </a:ext>
            </a:extLst>
          </p:cNvPr>
          <p:cNvSpPr/>
          <p:nvPr/>
        </p:nvSpPr>
        <p:spPr>
          <a:xfrm>
            <a:off x="7256844" y="3923072"/>
            <a:ext cx="4777839" cy="220242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2A7F9111-8171-4FDE-BD9A-D9210CF2E199}"/>
              </a:ext>
            </a:extLst>
          </p:cNvPr>
          <p:cNvSpPr/>
          <p:nvPr/>
        </p:nvSpPr>
        <p:spPr>
          <a:xfrm>
            <a:off x="7571266" y="4341757"/>
            <a:ext cx="2379750" cy="1411288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4202AF48-7F7E-4AC1-9A55-43EDB4006246}"/>
                  </a:ext>
                </a:extLst>
              </p:cNvPr>
              <p:cNvSpPr txBox="1"/>
              <p:nvPr/>
            </p:nvSpPr>
            <p:spPr>
              <a:xfrm flipH="1">
                <a:off x="9888191" y="4642583"/>
                <a:ext cx="288429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possible X values</a:t>
                </a:r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4202AF48-7F7E-4AC1-9A55-43EDB4006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88191" y="4642583"/>
                <a:ext cx="2884294" cy="954107"/>
              </a:xfrm>
              <a:prstGeom prst="rect">
                <a:avLst/>
              </a:prstGeom>
              <a:blipFill>
                <a:blip r:embed="rId7"/>
                <a:stretch>
                  <a:fillRect l="-4228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7" name="TextBox 246">
            <a:extLst>
              <a:ext uri="{FF2B5EF4-FFF2-40B4-BE49-F238E27FC236}">
                <a16:creationId xmlns:a16="http://schemas.microsoft.com/office/drawing/2014/main" id="{76079CE8-7985-4FD9-9A0B-E9DBD040B614}"/>
              </a:ext>
            </a:extLst>
          </p:cNvPr>
          <p:cNvSpPr txBox="1"/>
          <p:nvPr/>
        </p:nvSpPr>
        <p:spPr>
          <a:xfrm>
            <a:off x="7918888" y="4693403"/>
            <a:ext cx="1315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Circuit is </a:t>
            </a:r>
          </a:p>
          <a:p>
            <a:r>
              <a:rPr lang="en-US" sz="2400" dirty="0"/>
              <a:t>correct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F235417D-6309-4416-B34B-C243263DDB93}"/>
                  </a:ext>
                </a:extLst>
              </p:cNvPr>
              <p:cNvSpPr txBox="1"/>
              <p:nvPr/>
            </p:nvSpPr>
            <p:spPr>
              <a:xfrm>
                <a:off x="8697891" y="865106"/>
                <a:ext cx="506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F235417D-6309-4416-B34B-C243263DD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891" y="865106"/>
                <a:ext cx="50603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9E6CB493-E9E1-4816-978D-649FE6BA3C93}"/>
                  </a:ext>
                </a:extLst>
              </p:cNvPr>
              <p:cNvSpPr txBox="1"/>
              <p:nvPr/>
            </p:nvSpPr>
            <p:spPr>
              <a:xfrm>
                <a:off x="9464363" y="840940"/>
                <a:ext cx="5060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9E6CB493-E9E1-4816-978D-649FE6BA3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363" y="840940"/>
                <a:ext cx="50603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8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D4E8AC7-9A6B-4588-9E23-DE0816C4DA94}"/>
              </a:ext>
            </a:extLst>
          </p:cNvPr>
          <p:cNvSpPr/>
          <p:nvPr/>
        </p:nvSpPr>
        <p:spPr>
          <a:xfrm>
            <a:off x="8504516" y="1703174"/>
            <a:ext cx="1552908" cy="1636906"/>
          </a:xfrm>
          <a:prstGeom prst="rect">
            <a:avLst/>
          </a:prstGeom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EFE58-6F4A-4F0C-B128-1369095B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757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Summing Up: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73CF10-10EC-4FD0-A1DD-EE7A1184B595}"/>
              </a:ext>
            </a:extLst>
          </p:cNvPr>
          <p:cNvGrpSpPr/>
          <p:nvPr/>
        </p:nvGrpSpPr>
        <p:grpSpPr>
          <a:xfrm>
            <a:off x="178139" y="1163160"/>
            <a:ext cx="2975897" cy="2708305"/>
            <a:chOff x="363084" y="2123522"/>
            <a:chExt cx="4401754" cy="38913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13C0B7-F4A2-4691-AD46-384E80F60F5B}"/>
                </a:ext>
              </a:extLst>
            </p:cNvPr>
            <p:cNvSpPr/>
            <p:nvPr/>
          </p:nvSpPr>
          <p:spPr>
            <a:xfrm>
              <a:off x="2000250" y="5021832"/>
              <a:ext cx="749372" cy="51597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6B8482-3E3C-4676-94DE-6490DA1305FE}"/>
                </a:ext>
              </a:extLst>
            </p:cNvPr>
            <p:cNvSpPr/>
            <p:nvPr/>
          </p:nvSpPr>
          <p:spPr>
            <a:xfrm>
              <a:off x="1123949" y="3171825"/>
              <a:ext cx="3133725" cy="104775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0FDEB3-C816-4B8F-8B90-84DE06A9B4CB}"/>
                </a:ext>
              </a:extLst>
            </p:cNvPr>
            <p:cNvSpPr/>
            <p:nvPr/>
          </p:nvSpPr>
          <p:spPr>
            <a:xfrm>
              <a:off x="2213502" y="5092817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4D67E8-C7E6-4CBD-9C9E-B1B2F4D3D32D}"/>
                </a:ext>
              </a:extLst>
            </p:cNvPr>
            <p:cNvSpPr txBox="1"/>
            <p:nvPr/>
          </p:nvSpPr>
          <p:spPr>
            <a:xfrm>
              <a:off x="2175223" y="5038966"/>
              <a:ext cx="423513" cy="663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84F81F-EF02-4625-8674-A104A511EA6D}"/>
                </a:ext>
              </a:extLst>
            </p:cNvPr>
            <p:cNvSpPr/>
            <p:nvPr/>
          </p:nvSpPr>
          <p:spPr>
            <a:xfrm>
              <a:off x="1390040" y="3356473"/>
              <a:ext cx="353961" cy="353961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CA9B02-18F7-4E27-9041-4CEF1D20B2DC}"/>
                </a:ext>
              </a:extLst>
            </p:cNvPr>
            <p:cNvSpPr/>
            <p:nvPr/>
          </p:nvSpPr>
          <p:spPr>
            <a:xfrm>
              <a:off x="3366384" y="3691933"/>
              <a:ext cx="353961" cy="353961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3D996C-C07E-439B-BD31-014749B462C8}"/>
                </a:ext>
              </a:extLst>
            </p:cNvPr>
            <p:cNvSpPr/>
            <p:nvPr/>
          </p:nvSpPr>
          <p:spPr>
            <a:xfrm>
              <a:off x="2754849" y="3242169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24850EB-A2BB-4EE9-BF0B-0B21C267EC23}"/>
                </a:ext>
              </a:extLst>
            </p:cNvPr>
            <p:cNvSpPr/>
            <p:nvPr/>
          </p:nvSpPr>
          <p:spPr>
            <a:xfrm>
              <a:off x="2210000" y="3686074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AA9AA56-C3C0-4982-8ADA-61296D33971E}"/>
                </a:ext>
              </a:extLst>
            </p:cNvPr>
            <p:cNvSpPr/>
            <p:nvPr/>
          </p:nvSpPr>
          <p:spPr>
            <a:xfrm>
              <a:off x="1895463" y="3266924"/>
              <a:ext cx="353961" cy="353961"/>
            </a:xfrm>
            <a:prstGeom prst="ellipse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2DA2907-4527-4E76-B534-FAEB655A4D42}"/>
                </a:ext>
              </a:extLst>
            </p:cNvPr>
            <p:cNvCxnSpPr>
              <a:cxnSpLocks/>
            </p:cNvCxnSpPr>
            <p:nvPr/>
          </p:nvCxnSpPr>
          <p:spPr>
            <a:xfrm>
              <a:off x="3108810" y="3542279"/>
              <a:ext cx="237598" cy="2145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DBBA0C-3B84-4C6B-A404-A639DA0EB8A5}"/>
                </a:ext>
              </a:extLst>
            </p:cNvPr>
            <p:cNvCxnSpPr>
              <a:cxnSpLocks/>
              <a:endCxn id="11" idx="7"/>
            </p:cNvCxnSpPr>
            <p:nvPr/>
          </p:nvCxnSpPr>
          <p:spPr>
            <a:xfrm flipH="1">
              <a:off x="2512125" y="3604116"/>
              <a:ext cx="316930" cy="133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A32FF28-8390-444E-A7D1-239F30896A95}"/>
                </a:ext>
              </a:extLst>
            </p:cNvPr>
            <p:cNvCxnSpPr>
              <a:cxnSpLocks/>
              <a:stCxn id="10" idx="2"/>
              <a:endCxn id="12" idx="6"/>
            </p:cNvCxnSpPr>
            <p:nvPr/>
          </p:nvCxnSpPr>
          <p:spPr>
            <a:xfrm flipH="1">
              <a:off x="2249424" y="3419150"/>
              <a:ext cx="505425" cy="247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5BAAF68-4F4F-422D-BA8B-FE25C4FA3BAA}"/>
                </a:ext>
              </a:extLst>
            </p:cNvPr>
            <p:cNvCxnSpPr>
              <a:cxnSpLocks/>
              <a:stCxn id="8" idx="5"/>
              <a:endCxn id="11" idx="2"/>
            </p:cNvCxnSpPr>
            <p:nvPr/>
          </p:nvCxnSpPr>
          <p:spPr>
            <a:xfrm>
              <a:off x="1692165" y="3658598"/>
              <a:ext cx="517835" cy="2044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D05D8F4-CAE0-48A6-AAD2-349C84E3F868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2386980" y="4027184"/>
              <a:ext cx="1148957" cy="10117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B462484-7181-4B0C-A2DE-B0894C9BA9FF}"/>
                </a:ext>
              </a:extLst>
            </p:cNvPr>
            <p:cNvGrpSpPr/>
            <p:nvPr/>
          </p:nvGrpSpPr>
          <p:grpSpPr>
            <a:xfrm>
              <a:off x="363084" y="2123522"/>
              <a:ext cx="4401754" cy="697598"/>
              <a:chOff x="353508" y="1437622"/>
              <a:chExt cx="4401754" cy="69759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86AC251-C5B6-4C0B-AF60-49A9F1D169B2}"/>
                  </a:ext>
                </a:extLst>
              </p:cNvPr>
              <p:cNvSpPr/>
              <p:nvPr/>
            </p:nvSpPr>
            <p:spPr>
              <a:xfrm>
                <a:off x="3593212" y="1437622"/>
                <a:ext cx="1162050" cy="49592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3D1B2F8-4509-45BE-9AE9-BAE6297794DC}"/>
                  </a:ext>
                </a:extLst>
              </p:cNvPr>
              <p:cNvSpPr/>
              <p:nvPr/>
            </p:nvSpPr>
            <p:spPr>
              <a:xfrm>
                <a:off x="353508" y="1443264"/>
                <a:ext cx="2533494" cy="485775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36BDA39-5D99-4F83-99B3-44BB92606877}"/>
                  </a:ext>
                </a:extLst>
              </p:cNvPr>
              <p:cNvSpPr/>
              <p:nvPr/>
            </p:nvSpPr>
            <p:spPr>
              <a:xfrm>
                <a:off x="486406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E3E482A-49AA-4AF9-925E-AA4E96FE2176}"/>
                  </a:ext>
                </a:extLst>
              </p:cNvPr>
              <p:cNvSpPr/>
              <p:nvPr/>
            </p:nvSpPr>
            <p:spPr>
              <a:xfrm>
                <a:off x="1080939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58760D6-C612-4C13-BE4C-8F9C5652296F}"/>
                  </a:ext>
                </a:extLst>
              </p:cNvPr>
              <p:cNvSpPr/>
              <p:nvPr/>
            </p:nvSpPr>
            <p:spPr>
              <a:xfrm>
                <a:off x="1754608" y="1508969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E292977-47BC-4E13-B0B1-389CB104628D}"/>
                  </a:ext>
                </a:extLst>
              </p:cNvPr>
              <p:cNvSpPr/>
              <p:nvPr/>
            </p:nvSpPr>
            <p:spPr>
              <a:xfrm>
                <a:off x="2380652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BA42644-1BCB-4FF1-AB76-0C97DF2F22A5}"/>
                  </a:ext>
                </a:extLst>
              </p:cNvPr>
              <p:cNvSpPr txBox="1"/>
              <p:nvPr/>
            </p:nvSpPr>
            <p:spPr>
              <a:xfrm>
                <a:off x="449683" y="1462361"/>
                <a:ext cx="273242" cy="663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8F4C029-861D-4D05-87E2-9BADAE94E4B3}"/>
                  </a:ext>
                </a:extLst>
              </p:cNvPr>
              <p:cNvSpPr txBox="1"/>
              <p:nvPr/>
            </p:nvSpPr>
            <p:spPr>
              <a:xfrm>
                <a:off x="1030708" y="1471886"/>
                <a:ext cx="273242" cy="663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94B5657-C7B9-42A4-94B6-A561BCA98113}"/>
                  </a:ext>
                </a:extLst>
              </p:cNvPr>
              <p:cNvSpPr/>
              <p:nvPr/>
            </p:nvSpPr>
            <p:spPr>
              <a:xfrm>
                <a:off x="3689093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1F59D75-329B-4197-BBA9-4A5EFF0097E0}"/>
                  </a:ext>
                </a:extLst>
              </p:cNvPr>
              <p:cNvSpPr/>
              <p:nvPr/>
            </p:nvSpPr>
            <p:spPr>
              <a:xfrm>
                <a:off x="4283626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6B13EF-A737-474D-9E1D-AFCBCE577F7F}"/>
                  </a:ext>
                </a:extLst>
              </p:cNvPr>
              <p:cNvSpPr txBox="1"/>
              <p:nvPr/>
            </p:nvSpPr>
            <p:spPr>
              <a:xfrm>
                <a:off x="3652370" y="1462361"/>
                <a:ext cx="273242" cy="663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FDDE95-EEFF-4EAA-B8E9-FCCFBC08A3F0}"/>
                  </a:ext>
                </a:extLst>
              </p:cNvPr>
              <p:cNvSpPr txBox="1"/>
              <p:nvPr/>
            </p:nvSpPr>
            <p:spPr>
              <a:xfrm>
                <a:off x="4233395" y="1471886"/>
                <a:ext cx="273242" cy="663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ED0A980-88E8-4FF2-8A0F-DAEBC1122CC4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686103" y="2640242"/>
              <a:ext cx="755773" cy="7680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0577644-7190-45A0-9907-D64A3D8F365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1285321" y="2537082"/>
              <a:ext cx="787123" cy="7298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542A4F5-0448-4E1C-8857-AA0C29B52768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2510405" y="2821120"/>
              <a:ext cx="421425" cy="4210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73F8EEF-8CAA-4547-B7CB-F4E0AFF7D881}"/>
                </a:ext>
              </a:extLst>
            </p:cNvPr>
            <p:cNvCxnSpPr>
              <a:cxnSpLocks/>
              <a:stCxn id="31" idx="2"/>
              <a:endCxn id="9" idx="0"/>
            </p:cNvCxnSpPr>
            <p:nvPr/>
          </p:nvCxnSpPr>
          <p:spPr>
            <a:xfrm flipH="1">
              <a:off x="3543365" y="2811596"/>
              <a:ext cx="255203" cy="8803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9C014C6-491A-4C66-BE7E-9D8575119FE8}"/>
                </a:ext>
              </a:extLst>
            </p:cNvPr>
            <p:cNvCxnSpPr>
              <a:cxnSpLocks/>
              <a:stCxn id="11" idx="4"/>
              <a:endCxn id="7" idx="0"/>
            </p:cNvCxnSpPr>
            <p:nvPr/>
          </p:nvCxnSpPr>
          <p:spPr>
            <a:xfrm flipH="1">
              <a:off x="2386980" y="4040034"/>
              <a:ext cx="1" cy="9989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8F244B3-36D7-46A9-B17C-FBDD0CF393D7}"/>
                </a:ext>
              </a:extLst>
            </p:cNvPr>
            <p:cNvSpPr/>
            <p:nvPr/>
          </p:nvSpPr>
          <p:spPr>
            <a:xfrm>
              <a:off x="1013285" y="3724275"/>
              <a:ext cx="986965" cy="1524000"/>
            </a:xfrm>
            <a:custGeom>
              <a:avLst/>
              <a:gdLst>
                <a:gd name="connsiteX0" fmla="*/ 986965 w 986965"/>
                <a:gd name="connsiteY0" fmla="*/ 1524000 h 1524000"/>
                <a:gd name="connsiteX1" fmla="*/ 24940 w 986965"/>
                <a:gd name="connsiteY1" fmla="*/ 819150 h 1524000"/>
                <a:gd name="connsiteX2" fmla="*/ 377365 w 986965"/>
                <a:gd name="connsiteY2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965" h="1524000">
                  <a:moveTo>
                    <a:pt x="986965" y="1524000"/>
                  </a:moveTo>
                  <a:cubicBezTo>
                    <a:pt x="556752" y="1298575"/>
                    <a:pt x="126540" y="1073150"/>
                    <a:pt x="24940" y="819150"/>
                  </a:cubicBezTo>
                  <a:cubicBezTo>
                    <a:pt x="-76660" y="565150"/>
                    <a:pt x="150352" y="282575"/>
                    <a:pt x="37736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F65BC4C-C255-4D5A-A5DB-68F46A24BC6A}"/>
                </a:ext>
              </a:extLst>
            </p:cNvPr>
            <p:cNvSpPr/>
            <p:nvPr/>
          </p:nvSpPr>
          <p:spPr>
            <a:xfrm>
              <a:off x="2062696" y="5500628"/>
              <a:ext cx="536041" cy="514269"/>
            </a:xfrm>
            <a:custGeom>
              <a:avLst/>
              <a:gdLst>
                <a:gd name="connsiteX0" fmla="*/ 0 w 457200"/>
                <a:gd name="connsiteY0" fmla="*/ 0 h 514738"/>
                <a:gd name="connsiteX1" fmla="*/ 200025 w 457200"/>
                <a:gd name="connsiteY1" fmla="*/ 514350 h 514738"/>
                <a:gd name="connsiteX2" fmla="*/ 457200 w 457200"/>
                <a:gd name="connsiteY2" fmla="*/ 66675 h 5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514738">
                  <a:moveTo>
                    <a:pt x="0" y="0"/>
                  </a:moveTo>
                  <a:cubicBezTo>
                    <a:pt x="61912" y="251619"/>
                    <a:pt x="123825" y="503238"/>
                    <a:pt x="200025" y="514350"/>
                  </a:cubicBezTo>
                  <a:cubicBezTo>
                    <a:pt x="276225" y="525462"/>
                    <a:pt x="366712" y="296068"/>
                    <a:pt x="457200" y="6667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9FA07C-096F-4EC0-920C-767D95089504}"/>
                </a:ext>
              </a:extLst>
            </p:cNvPr>
            <p:cNvSpPr/>
            <p:nvPr/>
          </p:nvSpPr>
          <p:spPr>
            <a:xfrm rot="16200000">
              <a:off x="3679061" y="3728660"/>
              <a:ext cx="290891" cy="299307"/>
            </a:xfrm>
            <a:custGeom>
              <a:avLst/>
              <a:gdLst>
                <a:gd name="connsiteX0" fmla="*/ 0 w 457200"/>
                <a:gd name="connsiteY0" fmla="*/ 0 h 514738"/>
                <a:gd name="connsiteX1" fmla="*/ 200025 w 457200"/>
                <a:gd name="connsiteY1" fmla="*/ 514350 h 514738"/>
                <a:gd name="connsiteX2" fmla="*/ 457200 w 457200"/>
                <a:gd name="connsiteY2" fmla="*/ 66675 h 51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514738">
                  <a:moveTo>
                    <a:pt x="0" y="0"/>
                  </a:moveTo>
                  <a:cubicBezTo>
                    <a:pt x="61912" y="251619"/>
                    <a:pt x="123825" y="503238"/>
                    <a:pt x="200025" y="514350"/>
                  </a:cubicBezTo>
                  <a:cubicBezTo>
                    <a:pt x="276225" y="525462"/>
                    <a:pt x="366712" y="296068"/>
                    <a:pt x="457200" y="6667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C54D866-0294-4FC1-97A2-E18CF331083F}"/>
                </a:ext>
              </a:extLst>
            </p:cNvPr>
            <p:cNvCxnSpPr>
              <a:cxnSpLocks/>
              <a:stCxn id="32" idx="2"/>
              <a:endCxn id="9" idx="0"/>
            </p:cNvCxnSpPr>
            <p:nvPr/>
          </p:nvCxnSpPr>
          <p:spPr>
            <a:xfrm flipH="1">
              <a:off x="3543365" y="2821120"/>
              <a:ext cx="836228" cy="8708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44BBF365-27B3-4008-9D02-2597B463F8D0}"/>
              </a:ext>
            </a:extLst>
          </p:cNvPr>
          <p:cNvSpPr/>
          <p:nvPr/>
        </p:nvSpPr>
        <p:spPr>
          <a:xfrm>
            <a:off x="3098333" y="2082115"/>
            <a:ext cx="462285" cy="484632"/>
          </a:xfrm>
          <a:prstGeom prst="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182C671-D7BC-4C96-803D-07D85FF685B9}"/>
              </a:ext>
            </a:extLst>
          </p:cNvPr>
          <p:cNvGrpSpPr/>
          <p:nvPr/>
        </p:nvGrpSpPr>
        <p:grpSpPr>
          <a:xfrm>
            <a:off x="3735917" y="1356182"/>
            <a:ext cx="2092930" cy="2297723"/>
            <a:chOff x="6216763" y="1951304"/>
            <a:chExt cx="4660787" cy="4791608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16B72BC-EA60-4722-BA14-F3BC18385A91}"/>
                </a:ext>
              </a:extLst>
            </p:cNvPr>
            <p:cNvGrpSpPr/>
            <p:nvPr/>
          </p:nvGrpSpPr>
          <p:grpSpPr>
            <a:xfrm>
              <a:off x="6216763" y="2667729"/>
              <a:ext cx="4660787" cy="742120"/>
              <a:chOff x="6140563" y="2239104"/>
              <a:chExt cx="4660787" cy="742120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F6608D6F-CC17-4145-B21C-11C190A1F53C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A807E317-3B23-4038-BA59-61782E769EF3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A69DC15E-7D86-4AC1-8A97-354BE5BBE586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79CE70AB-7E73-4EC4-9B5A-38CFEE168D13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0FC2E648-51D5-4459-8244-74B9FAF1C2F9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0E6F02DE-F954-4861-9807-D99064132269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822B88A5-5593-4B3D-B20E-B6F348FF3A52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546FCE2B-AFC1-4281-88B5-8383B5BC0BB5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6F33F2BF-6BB1-4A50-A87C-D42B6B68CACE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371AE9B9-1D27-4AE6-9652-CFA934F24CB4}"/>
                </a:ext>
              </a:extLst>
            </p:cNvPr>
            <p:cNvGrpSpPr/>
            <p:nvPr/>
          </p:nvGrpSpPr>
          <p:grpSpPr>
            <a:xfrm>
              <a:off x="8614616" y="6226939"/>
              <a:ext cx="749372" cy="515973"/>
              <a:chOff x="3390900" y="4612257"/>
              <a:chExt cx="749372" cy="515973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D295FC9E-5346-484F-A8D7-268865BA8423}"/>
                  </a:ext>
                </a:extLst>
              </p:cNvPr>
              <p:cNvSpPr/>
              <p:nvPr/>
            </p:nvSpPr>
            <p:spPr>
              <a:xfrm>
                <a:off x="3390900" y="4612257"/>
                <a:ext cx="749372" cy="51597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60DFCBD-94C0-45D4-8D93-51355C1E0CF5}"/>
                  </a:ext>
                </a:extLst>
              </p:cNvPr>
              <p:cNvSpPr/>
              <p:nvPr/>
            </p:nvSpPr>
            <p:spPr>
              <a:xfrm>
                <a:off x="3604152" y="4683242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AC89B2EA-366D-4FBB-B28D-FC13436ABC89}"/>
                </a:ext>
              </a:extLst>
            </p:cNvPr>
            <p:cNvGrpSpPr/>
            <p:nvPr/>
          </p:nvGrpSpPr>
          <p:grpSpPr>
            <a:xfrm>
              <a:off x="6216763" y="3748653"/>
              <a:ext cx="4660787" cy="742120"/>
              <a:chOff x="6140563" y="2239104"/>
              <a:chExt cx="4660787" cy="742120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AEF52E99-6800-454F-AD34-35477394F193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31B35AA-322B-47D9-AEEB-145DCE0DA233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C3E528F-1240-4BD6-B7F2-ACA6E9AECBC2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1C91EB31-3631-43DC-960C-93CCBD84CA91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E7F6EC60-5575-4F92-9123-651FF6B74AA6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06D73C6B-D6C9-47A4-A673-04F6899111FE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15A07E9E-A6A4-4EAB-84A9-D09852963E88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1CBAEA66-6411-4025-AABF-DB5267C47BCF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8" name="Oval 217">
                  <a:extLst>
                    <a:ext uri="{FF2B5EF4-FFF2-40B4-BE49-F238E27FC236}">
                      <a16:creationId xmlns:a16="http://schemas.microsoft.com/office/drawing/2014/main" id="{661A88C0-D549-4267-A03C-57EAD62DDE89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0CD37FB3-CFFE-4213-816D-5523BDDBC18C}"/>
                </a:ext>
              </a:extLst>
            </p:cNvPr>
            <p:cNvGrpSpPr/>
            <p:nvPr/>
          </p:nvGrpSpPr>
          <p:grpSpPr>
            <a:xfrm>
              <a:off x="6216763" y="5082397"/>
              <a:ext cx="4660787" cy="742120"/>
              <a:chOff x="6140563" y="2239104"/>
              <a:chExt cx="4660787" cy="742120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F32AB47E-569C-49D6-8FA2-D8783E0DC3A2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DF0E07BE-A37F-47E7-A7E6-11DA093B7CB0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E2A0139D-4804-4483-A525-0C2DD5D01972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FD5DBF71-4AA7-4BF9-BD45-33257EA40DC3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4A90E327-FAF9-4FA2-9510-E15AE5782E21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3E393A91-699C-444B-95D2-487C3B5E8596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8BCD288E-3FFF-4A95-AC32-2879677B92A6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FFC969C5-5018-4DC8-A8CE-FF8A7189B6DD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C2558B1B-F323-4037-8CEF-41C0165BD551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D577FD56-A235-4A08-B578-0B15C3CF03EE}"/>
                </a:ext>
              </a:extLst>
            </p:cNvPr>
            <p:cNvGrpSpPr/>
            <p:nvPr/>
          </p:nvGrpSpPr>
          <p:grpSpPr>
            <a:xfrm>
              <a:off x="6438764" y="1951304"/>
              <a:ext cx="4401754" cy="495929"/>
              <a:chOff x="353508" y="1437622"/>
              <a:chExt cx="4401754" cy="495929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2D4472B8-37D3-42DD-96E3-757D4795220F}"/>
                  </a:ext>
                </a:extLst>
              </p:cNvPr>
              <p:cNvSpPr/>
              <p:nvPr/>
            </p:nvSpPr>
            <p:spPr>
              <a:xfrm>
                <a:off x="3593212" y="1437622"/>
                <a:ext cx="1162050" cy="49592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B6EFFED-3EB0-4F51-8062-565D50C30168}"/>
                  </a:ext>
                </a:extLst>
              </p:cNvPr>
              <p:cNvSpPr/>
              <p:nvPr/>
            </p:nvSpPr>
            <p:spPr>
              <a:xfrm>
                <a:off x="353508" y="1443264"/>
                <a:ext cx="2533494" cy="485775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0427CAB-26F9-4BB4-84F3-6862FDFC754E}"/>
                  </a:ext>
                </a:extLst>
              </p:cNvPr>
              <p:cNvSpPr/>
              <p:nvPr/>
            </p:nvSpPr>
            <p:spPr>
              <a:xfrm>
                <a:off x="486406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BE7D6F52-FFC6-4BAC-B5AA-5E89FEEC19E3}"/>
                  </a:ext>
                </a:extLst>
              </p:cNvPr>
              <p:cNvSpPr/>
              <p:nvPr/>
            </p:nvSpPr>
            <p:spPr>
              <a:xfrm>
                <a:off x="1080939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2D893128-4315-4DF3-B27D-03D0207656E0}"/>
                  </a:ext>
                </a:extLst>
              </p:cNvPr>
              <p:cNvSpPr/>
              <p:nvPr/>
            </p:nvSpPr>
            <p:spPr>
              <a:xfrm>
                <a:off x="1754608" y="1508969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2DAC8AF3-C617-4267-B262-4B88D8FD13B8}"/>
                  </a:ext>
                </a:extLst>
              </p:cNvPr>
              <p:cNvSpPr/>
              <p:nvPr/>
            </p:nvSpPr>
            <p:spPr>
              <a:xfrm>
                <a:off x="2380652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00058AFB-96D8-4B10-A32D-ADA5FB6D67F6}"/>
                  </a:ext>
                </a:extLst>
              </p:cNvPr>
              <p:cNvSpPr txBox="1"/>
              <p:nvPr/>
            </p:nvSpPr>
            <p:spPr>
              <a:xfrm>
                <a:off x="449683" y="146236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6F139F3B-A39C-4D48-9098-E64E07D82A8C}"/>
                  </a:ext>
                </a:extLst>
              </p:cNvPr>
              <p:cNvSpPr txBox="1"/>
              <p:nvPr/>
            </p:nvSpPr>
            <p:spPr>
              <a:xfrm>
                <a:off x="1030708" y="147188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D449A4A6-A9E5-4920-8475-5782F41205C7}"/>
                  </a:ext>
                </a:extLst>
              </p:cNvPr>
              <p:cNvSpPr txBox="1"/>
              <p:nvPr/>
            </p:nvSpPr>
            <p:spPr>
              <a:xfrm>
                <a:off x="1729492" y="1462361"/>
                <a:ext cx="423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63B8D4CB-00C3-4D59-BA2E-4C507BBAB92A}"/>
                  </a:ext>
                </a:extLst>
              </p:cNvPr>
              <p:cNvSpPr txBox="1"/>
              <p:nvPr/>
            </p:nvSpPr>
            <p:spPr>
              <a:xfrm>
                <a:off x="2364208" y="147188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34B5644A-DC79-4F53-A9EA-B10D7F5D9888}"/>
                  </a:ext>
                </a:extLst>
              </p:cNvPr>
              <p:cNvSpPr/>
              <p:nvPr/>
            </p:nvSpPr>
            <p:spPr>
              <a:xfrm>
                <a:off x="3689093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2C951A49-FCF8-477C-88C1-B36FB029ECDB}"/>
                  </a:ext>
                </a:extLst>
              </p:cNvPr>
              <p:cNvSpPr/>
              <p:nvPr/>
            </p:nvSpPr>
            <p:spPr>
              <a:xfrm>
                <a:off x="4283626" y="1516214"/>
                <a:ext cx="353961" cy="353961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23801E40-9C92-498B-A498-21AFB98F9476}"/>
                  </a:ext>
                </a:extLst>
              </p:cNvPr>
              <p:cNvSpPr txBox="1"/>
              <p:nvPr/>
            </p:nvSpPr>
            <p:spPr>
              <a:xfrm>
                <a:off x="4233395" y="1471886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A44BFC8E-81B9-4D14-9F0A-47ED811705E1}"/>
                    </a:ext>
                  </a:extLst>
                </p:cNvPr>
                <p:cNvSpPr txBox="1"/>
                <p:nvPr/>
              </p:nvSpPr>
              <p:spPr>
                <a:xfrm rot="5400000">
                  <a:off x="8808841" y="4276862"/>
                  <a:ext cx="246378" cy="7901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A44BFC8E-81B9-4D14-9F0A-47ED811705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8808841" y="4276862"/>
                  <a:ext cx="246378" cy="790117"/>
                </a:xfrm>
                <a:prstGeom prst="rect">
                  <a:avLst/>
                </a:prstGeom>
                <a:blipFill>
                  <a:blip r:embed="rId2"/>
                  <a:stretch>
                    <a:fillRect b="-16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3" name="Arrow: Right 232">
            <a:extLst>
              <a:ext uri="{FF2B5EF4-FFF2-40B4-BE49-F238E27FC236}">
                <a16:creationId xmlns:a16="http://schemas.microsoft.com/office/drawing/2014/main" id="{99D5173A-5549-485B-B688-A47B6A2E2A5E}"/>
              </a:ext>
            </a:extLst>
          </p:cNvPr>
          <p:cNvSpPr/>
          <p:nvPr/>
        </p:nvSpPr>
        <p:spPr>
          <a:xfrm>
            <a:off x="6164830" y="2086938"/>
            <a:ext cx="462285" cy="484632"/>
          </a:xfrm>
          <a:prstGeom prst="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4DE53DAA-A7FA-4843-B3F3-A67DC155D745}"/>
              </a:ext>
            </a:extLst>
          </p:cNvPr>
          <p:cNvGrpSpPr/>
          <p:nvPr/>
        </p:nvGrpSpPr>
        <p:grpSpPr>
          <a:xfrm>
            <a:off x="7039767" y="1831108"/>
            <a:ext cx="1351318" cy="1397164"/>
            <a:chOff x="6216763" y="1951304"/>
            <a:chExt cx="4660787" cy="4781586"/>
          </a:xfrm>
        </p:grpSpPr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A8FBE9FC-6F2E-48A5-B18E-A645FD9BA31D}"/>
                </a:ext>
              </a:extLst>
            </p:cNvPr>
            <p:cNvGrpSpPr/>
            <p:nvPr/>
          </p:nvGrpSpPr>
          <p:grpSpPr>
            <a:xfrm>
              <a:off x="6216763" y="2667729"/>
              <a:ext cx="4660787" cy="742120"/>
              <a:chOff x="6140563" y="2239104"/>
              <a:chExt cx="4660787" cy="742120"/>
            </a:xfrm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CABACFB2-1AFD-4D70-8EE5-709C70C84BF0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FBB637DC-E7A4-4F98-AA4E-B3D79D850A24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DE144416-1070-44B3-A494-4F55684088D7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A4945494-3038-4D3D-B116-D5EE87271AF5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7261148C-FF8B-4453-A733-955DDDEADB5D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6B2986A8-CC33-4A05-9137-AA27343F71F7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EB37FCE1-DD39-427B-8BE9-8281E8C77AE8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3B9BF472-4783-4BCA-BD58-A7EE49483BC6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215287EB-1BB1-4DB7-8B23-E3414E38D914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27668460-C809-4055-BC10-2D92D84A5395}"/>
                </a:ext>
              </a:extLst>
            </p:cNvPr>
            <p:cNvGrpSpPr/>
            <p:nvPr/>
          </p:nvGrpSpPr>
          <p:grpSpPr>
            <a:xfrm>
              <a:off x="8465907" y="6216917"/>
              <a:ext cx="749372" cy="515973"/>
              <a:chOff x="3242191" y="4602235"/>
              <a:chExt cx="749372" cy="515973"/>
            </a:xfrm>
          </p:grpSpPr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392BAF30-D12D-4A67-824E-F7F6D160B3E3}"/>
                  </a:ext>
                </a:extLst>
              </p:cNvPr>
              <p:cNvSpPr/>
              <p:nvPr/>
            </p:nvSpPr>
            <p:spPr>
              <a:xfrm>
                <a:off x="3242191" y="4602235"/>
                <a:ext cx="749372" cy="515973"/>
              </a:xfrm>
              <a:prstGeom prst="rect">
                <a:avLst/>
              </a:prstGeom>
              <a:ln w="9525"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04BC3B61-8CAC-4AF8-9A8D-E366A407AAF7}"/>
                  </a:ext>
                </a:extLst>
              </p:cNvPr>
              <p:cNvSpPr/>
              <p:nvPr/>
            </p:nvSpPr>
            <p:spPr>
              <a:xfrm>
                <a:off x="3456836" y="4683240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A7B529F9-9E50-4192-9F69-ABF0A211F57F}"/>
                </a:ext>
              </a:extLst>
            </p:cNvPr>
            <p:cNvGrpSpPr/>
            <p:nvPr/>
          </p:nvGrpSpPr>
          <p:grpSpPr>
            <a:xfrm>
              <a:off x="6216763" y="3748653"/>
              <a:ext cx="4660787" cy="742120"/>
              <a:chOff x="6140563" y="2239104"/>
              <a:chExt cx="4660787" cy="742120"/>
            </a:xfrm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57641084-D315-413D-8B55-5855A46CFBD1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74C27C9B-51FE-48FC-BC6B-D09624976440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DCCA1EEE-0F82-45E4-9D62-D968458BF3D4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453E0BAC-A62E-4A7A-8DEB-F62878C805A9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CB7D1E13-C54B-4A75-A469-6C690FFB5BEC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8AAB70D4-3DF8-456C-93C5-FD0F5DBE87D6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2654BCE0-0F68-412C-B010-1215B97668DA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D49CEFE4-2FA2-416E-B80D-5E35AC818416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0" name="Oval 489">
                  <a:extLst>
                    <a:ext uri="{FF2B5EF4-FFF2-40B4-BE49-F238E27FC236}">
                      <a16:creationId xmlns:a16="http://schemas.microsoft.com/office/drawing/2014/main" id="{BBE9F06B-84F4-469B-A79A-19861E051EC5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3" name="Group 462">
              <a:extLst>
                <a:ext uri="{FF2B5EF4-FFF2-40B4-BE49-F238E27FC236}">
                  <a16:creationId xmlns:a16="http://schemas.microsoft.com/office/drawing/2014/main" id="{F7B35A80-9093-4848-A7C0-AFD31B2F9106}"/>
                </a:ext>
              </a:extLst>
            </p:cNvPr>
            <p:cNvGrpSpPr/>
            <p:nvPr/>
          </p:nvGrpSpPr>
          <p:grpSpPr>
            <a:xfrm>
              <a:off x="6216763" y="5082397"/>
              <a:ext cx="4660787" cy="742120"/>
              <a:chOff x="6140563" y="2239104"/>
              <a:chExt cx="4660787" cy="742120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1B0266C9-2D33-4110-AF97-4689E50BD99D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4E1A2628-BFDF-4019-8D31-BDBF35B060F1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F2EDF27B-B6EA-4C2F-9E0E-13DD33859A3A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E4C1F2E8-BE49-49F1-8D8B-10D9B0BCF0E3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5E65A401-8BC1-4338-91D6-27B787E03820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252FB8A3-5D65-4C6E-88B2-5E589EBFD265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25D321A2-D33F-4648-A7DF-072FD8312955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E7F9BAAA-7FF2-47D1-B9B1-347122A5940B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1F722434-EFA7-4E59-9693-109AAB12FAFD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7CA476F6-B613-408F-B9D5-BF1D0A8F5C88}"/>
                </a:ext>
              </a:extLst>
            </p:cNvPr>
            <p:cNvGrpSpPr/>
            <p:nvPr/>
          </p:nvGrpSpPr>
          <p:grpSpPr>
            <a:xfrm>
              <a:off x="6438764" y="1951304"/>
              <a:ext cx="4401754" cy="495929"/>
              <a:chOff x="353508" y="1437622"/>
              <a:chExt cx="4401754" cy="495929"/>
            </a:xfrm>
          </p:grpSpPr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3A2FE51-9F63-4089-BDE5-D051D3DDAF05}"/>
                  </a:ext>
                </a:extLst>
              </p:cNvPr>
              <p:cNvSpPr/>
              <p:nvPr/>
            </p:nvSpPr>
            <p:spPr>
              <a:xfrm>
                <a:off x="3593212" y="1437622"/>
                <a:ext cx="1162050" cy="495929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9FAB8541-225C-444F-A286-56F5A55742BF}"/>
                  </a:ext>
                </a:extLst>
              </p:cNvPr>
              <p:cNvSpPr/>
              <p:nvPr/>
            </p:nvSpPr>
            <p:spPr>
              <a:xfrm>
                <a:off x="353508" y="1443264"/>
                <a:ext cx="2533494" cy="485775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61AFB26C-F6B7-4AD9-A07C-8F87D0515B91}"/>
                  </a:ext>
                </a:extLst>
              </p:cNvPr>
              <p:cNvSpPr/>
              <p:nvPr/>
            </p:nvSpPr>
            <p:spPr>
              <a:xfrm>
                <a:off x="48640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165B7D69-E3D4-42F1-B376-8D9919147371}"/>
                  </a:ext>
                </a:extLst>
              </p:cNvPr>
              <p:cNvSpPr/>
              <p:nvPr/>
            </p:nvSpPr>
            <p:spPr>
              <a:xfrm>
                <a:off x="1080939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1468474A-F389-41BC-B751-955970D954C8}"/>
                  </a:ext>
                </a:extLst>
              </p:cNvPr>
              <p:cNvSpPr/>
              <p:nvPr/>
            </p:nvSpPr>
            <p:spPr>
              <a:xfrm>
                <a:off x="1754608" y="1508969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0B2A4BF6-C927-4801-9AFF-3290A0C4BE71}"/>
                  </a:ext>
                </a:extLst>
              </p:cNvPr>
              <p:cNvSpPr/>
              <p:nvPr/>
            </p:nvSpPr>
            <p:spPr>
              <a:xfrm>
                <a:off x="2380652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9263BF06-6643-41C0-8D07-61B670091606}"/>
                  </a:ext>
                </a:extLst>
              </p:cNvPr>
              <p:cNvSpPr/>
              <p:nvPr/>
            </p:nvSpPr>
            <p:spPr>
              <a:xfrm>
                <a:off x="3689093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:a16="http://schemas.microsoft.com/office/drawing/2014/main" id="{D4E59BB5-99AB-4CD2-8E0E-A6E8E61D575D}"/>
                  </a:ext>
                </a:extLst>
              </p:cNvPr>
              <p:cNvSpPr/>
              <p:nvPr/>
            </p:nvSpPr>
            <p:spPr>
              <a:xfrm>
                <a:off x="428362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BDA8F46A-9357-47EB-AD94-4A4A8AF77B89}"/>
              </a:ext>
            </a:extLst>
          </p:cNvPr>
          <p:cNvGrpSpPr/>
          <p:nvPr/>
        </p:nvGrpSpPr>
        <p:grpSpPr>
          <a:xfrm>
            <a:off x="10341300" y="1855639"/>
            <a:ext cx="1351318" cy="1397164"/>
            <a:chOff x="6216763" y="1951304"/>
            <a:chExt cx="4660787" cy="4781586"/>
          </a:xfrm>
        </p:grpSpPr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53AB4FFA-B20D-4287-A5E9-59E97A8C9156}"/>
                </a:ext>
              </a:extLst>
            </p:cNvPr>
            <p:cNvGrpSpPr/>
            <p:nvPr/>
          </p:nvGrpSpPr>
          <p:grpSpPr>
            <a:xfrm>
              <a:off x="6216763" y="2667729"/>
              <a:ext cx="4660787" cy="742120"/>
              <a:chOff x="6140563" y="2239104"/>
              <a:chExt cx="4660787" cy="742120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4F4066AE-4E05-4692-92C7-5F7434B072D2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1A1ACDC8-1172-4CE6-A50D-8D9CEF2DEBCB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Oval 452">
                <a:extLst>
                  <a:ext uri="{FF2B5EF4-FFF2-40B4-BE49-F238E27FC236}">
                    <a16:creationId xmlns:a16="http://schemas.microsoft.com/office/drawing/2014/main" id="{36FE6BF3-19D9-4EA8-82A1-39017081BC25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Oval 453">
                <a:extLst>
                  <a:ext uri="{FF2B5EF4-FFF2-40B4-BE49-F238E27FC236}">
                    <a16:creationId xmlns:a16="http://schemas.microsoft.com/office/drawing/2014/main" id="{EBD319F0-95F7-4838-8652-806E7721AC72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6A910258-2711-4F71-B124-75C640C779F2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9C7EE67A-279C-4607-B301-60B9DBD95B01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2D004897-AFF6-418A-A9ED-F5FFD2E54D23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id="{5B9F964F-AF88-42F2-B102-20A706942F2E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9" name="Oval 458">
                  <a:extLst>
                    <a:ext uri="{FF2B5EF4-FFF2-40B4-BE49-F238E27FC236}">
                      <a16:creationId xmlns:a16="http://schemas.microsoft.com/office/drawing/2014/main" id="{5DE491BD-2E47-4E52-90B7-AC7E91A14492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0C1C5722-23D6-4DFF-B4D9-653654507573}"/>
                </a:ext>
              </a:extLst>
            </p:cNvPr>
            <p:cNvGrpSpPr/>
            <p:nvPr/>
          </p:nvGrpSpPr>
          <p:grpSpPr>
            <a:xfrm>
              <a:off x="8465907" y="6216917"/>
              <a:ext cx="749372" cy="515973"/>
              <a:chOff x="3242191" y="4602235"/>
              <a:chExt cx="749372" cy="515973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4D7A4502-4173-4E28-BCAA-2EB18D6B0C22}"/>
                  </a:ext>
                </a:extLst>
              </p:cNvPr>
              <p:cNvSpPr/>
              <p:nvPr/>
            </p:nvSpPr>
            <p:spPr>
              <a:xfrm>
                <a:off x="3242191" y="4602235"/>
                <a:ext cx="749372" cy="515973"/>
              </a:xfrm>
              <a:prstGeom prst="rect">
                <a:avLst/>
              </a:prstGeom>
              <a:ln w="9525"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E7F88A6E-F7ED-4A38-A74C-0ADE4F2EEF41}"/>
                  </a:ext>
                </a:extLst>
              </p:cNvPr>
              <p:cNvSpPr/>
              <p:nvPr/>
            </p:nvSpPr>
            <p:spPr>
              <a:xfrm>
                <a:off x="3456836" y="4683240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8B47D9BD-5777-478B-A5FA-21794D5544B8}"/>
                </a:ext>
              </a:extLst>
            </p:cNvPr>
            <p:cNvGrpSpPr/>
            <p:nvPr/>
          </p:nvGrpSpPr>
          <p:grpSpPr>
            <a:xfrm>
              <a:off x="6216763" y="3748653"/>
              <a:ext cx="4660787" cy="742120"/>
              <a:chOff x="6140563" y="2239104"/>
              <a:chExt cx="4660787" cy="742120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00BE3DEB-1373-4187-ACDE-54DF72B84373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6693C2AF-F364-44C4-A112-572E9D04B3F9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8F627815-2110-47BD-BB06-9521565345B3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5CCCE77B-5E67-438F-A037-AFCD07D51D10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773FB39C-FD9E-49E1-9F2E-E9DE9AEE1A9A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FA67C8B3-F271-4642-B28D-7C1961D72639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B2C03D1-5912-4F17-804F-301DE39F086E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BA67F9ED-138E-4014-B011-A5A5B2E73318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:a16="http://schemas.microsoft.com/office/drawing/2014/main" id="{E1B5FF1C-CF9A-4E1B-AAE3-2B28D628CF9C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046A4697-B37D-4BB7-8529-31A35F59A255}"/>
                </a:ext>
              </a:extLst>
            </p:cNvPr>
            <p:cNvGrpSpPr/>
            <p:nvPr/>
          </p:nvGrpSpPr>
          <p:grpSpPr>
            <a:xfrm>
              <a:off x="6216763" y="5082397"/>
              <a:ext cx="4660787" cy="742120"/>
              <a:chOff x="6140563" y="2239104"/>
              <a:chExt cx="4660787" cy="742120"/>
            </a:xfrm>
          </p:grpSpPr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221B82F2-FFEC-4CD1-B5DE-517FDFCA5BE9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2" name="Oval 431">
                <a:extLst>
                  <a:ext uri="{FF2B5EF4-FFF2-40B4-BE49-F238E27FC236}">
                    <a16:creationId xmlns:a16="http://schemas.microsoft.com/office/drawing/2014/main" id="{7ADE256F-8BFC-44B7-9DC8-6BD54F306A2D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EC869F76-B09B-4B7C-BACF-08AB4822B93F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C0C99644-A864-4337-8307-AB1144168572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>
                <a:extLst>
                  <a:ext uri="{FF2B5EF4-FFF2-40B4-BE49-F238E27FC236}">
                    <a16:creationId xmlns:a16="http://schemas.microsoft.com/office/drawing/2014/main" id="{B117C154-2BA4-46CB-B0D4-03DB55F2BCBB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>
                <a:extLst>
                  <a:ext uri="{FF2B5EF4-FFF2-40B4-BE49-F238E27FC236}">
                    <a16:creationId xmlns:a16="http://schemas.microsoft.com/office/drawing/2014/main" id="{68D4422B-3860-40F2-A31F-2D047F5F068C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7" name="Group 436">
                <a:extLst>
                  <a:ext uri="{FF2B5EF4-FFF2-40B4-BE49-F238E27FC236}">
                    <a16:creationId xmlns:a16="http://schemas.microsoft.com/office/drawing/2014/main" id="{3BF8DC0E-944B-4404-BFBC-CBA3F2E0CE7B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A4847B13-9C15-4659-AF63-8E1711E23702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EC10D58D-6993-4872-8DC8-2FE06F5DBE5A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53123E65-CAA5-4413-AFF2-8F1E30C5E02E}"/>
                </a:ext>
              </a:extLst>
            </p:cNvPr>
            <p:cNvGrpSpPr/>
            <p:nvPr/>
          </p:nvGrpSpPr>
          <p:grpSpPr>
            <a:xfrm>
              <a:off x="6438764" y="1951304"/>
              <a:ext cx="4401754" cy="495929"/>
              <a:chOff x="353508" y="1437622"/>
              <a:chExt cx="4401754" cy="495929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86C1A491-0883-439D-9D30-288B1AB0ACD3}"/>
                  </a:ext>
                </a:extLst>
              </p:cNvPr>
              <p:cNvSpPr/>
              <p:nvPr/>
            </p:nvSpPr>
            <p:spPr>
              <a:xfrm>
                <a:off x="3593212" y="1437622"/>
                <a:ext cx="1162050" cy="495929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E86891DD-7F92-49CA-862C-F827B8B85DF6}"/>
                  </a:ext>
                </a:extLst>
              </p:cNvPr>
              <p:cNvSpPr/>
              <p:nvPr/>
            </p:nvSpPr>
            <p:spPr>
              <a:xfrm>
                <a:off x="353508" y="1443264"/>
                <a:ext cx="2533494" cy="485775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25" name="Oval 424">
                <a:extLst>
                  <a:ext uri="{FF2B5EF4-FFF2-40B4-BE49-F238E27FC236}">
                    <a16:creationId xmlns:a16="http://schemas.microsoft.com/office/drawing/2014/main" id="{1EB025C2-9963-4E32-882C-16EC85E94A86}"/>
                  </a:ext>
                </a:extLst>
              </p:cNvPr>
              <p:cNvSpPr/>
              <p:nvPr/>
            </p:nvSpPr>
            <p:spPr>
              <a:xfrm>
                <a:off x="48640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>
                <a:extLst>
                  <a:ext uri="{FF2B5EF4-FFF2-40B4-BE49-F238E27FC236}">
                    <a16:creationId xmlns:a16="http://schemas.microsoft.com/office/drawing/2014/main" id="{1B7C108F-1981-48BD-A2FA-1AAC7B636C4B}"/>
                  </a:ext>
                </a:extLst>
              </p:cNvPr>
              <p:cNvSpPr/>
              <p:nvPr/>
            </p:nvSpPr>
            <p:spPr>
              <a:xfrm>
                <a:off x="1080939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>
                <a:extLst>
                  <a:ext uri="{FF2B5EF4-FFF2-40B4-BE49-F238E27FC236}">
                    <a16:creationId xmlns:a16="http://schemas.microsoft.com/office/drawing/2014/main" id="{D2673137-3B7C-46F0-A877-057D41CE74F5}"/>
                  </a:ext>
                </a:extLst>
              </p:cNvPr>
              <p:cNvSpPr/>
              <p:nvPr/>
            </p:nvSpPr>
            <p:spPr>
              <a:xfrm>
                <a:off x="1754608" y="1508969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>
                <a:extLst>
                  <a:ext uri="{FF2B5EF4-FFF2-40B4-BE49-F238E27FC236}">
                    <a16:creationId xmlns:a16="http://schemas.microsoft.com/office/drawing/2014/main" id="{56B7E5FD-0C6B-4E5A-A159-EFCC40B25EB1}"/>
                  </a:ext>
                </a:extLst>
              </p:cNvPr>
              <p:cNvSpPr/>
              <p:nvPr/>
            </p:nvSpPr>
            <p:spPr>
              <a:xfrm>
                <a:off x="2380652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>
                <a:extLst>
                  <a:ext uri="{FF2B5EF4-FFF2-40B4-BE49-F238E27FC236}">
                    <a16:creationId xmlns:a16="http://schemas.microsoft.com/office/drawing/2014/main" id="{70598824-25CA-4C6B-A032-8F7D403309FC}"/>
                  </a:ext>
                </a:extLst>
              </p:cNvPr>
              <p:cNvSpPr/>
              <p:nvPr/>
            </p:nvSpPr>
            <p:spPr>
              <a:xfrm>
                <a:off x="3689093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:a16="http://schemas.microsoft.com/office/drawing/2014/main" id="{ACEAFDFF-0C34-4F54-82E9-4D5268F7DD89}"/>
                  </a:ext>
                </a:extLst>
              </p:cNvPr>
              <p:cNvSpPr/>
              <p:nvPr/>
            </p:nvSpPr>
            <p:spPr>
              <a:xfrm>
                <a:off x="428362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>
                <a:extLst>
                  <a:ext uri="{FF2B5EF4-FFF2-40B4-BE49-F238E27FC236}">
                    <a16:creationId xmlns:a16="http://schemas.microsoft.com/office/drawing/2014/main" id="{0441C3B1-C9D1-40FB-A9EA-D2E4F1EEF899}"/>
                  </a:ext>
                </a:extLst>
              </p:cNvPr>
              <p:cNvSpPr txBox="1"/>
              <p:nvPr/>
            </p:nvSpPr>
            <p:spPr>
              <a:xfrm>
                <a:off x="9880583" y="2058838"/>
                <a:ext cx="444370" cy="500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2" name="TextBox 371">
                <a:extLst>
                  <a:ext uri="{FF2B5EF4-FFF2-40B4-BE49-F238E27FC236}">
                    <a16:creationId xmlns:a16="http://schemas.microsoft.com/office/drawing/2014/main" id="{0441C3B1-C9D1-40FB-A9EA-D2E4F1EEF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83" y="2058838"/>
                <a:ext cx="444370" cy="500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4" name="Left Brace 373">
            <a:extLst>
              <a:ext uri="{FF2B5EF4-FFF2-40B4-BE49-F238E27FC236}">
                <a16:creationId xmlns:a16="http://schemas.microsoft.com/office/drawing/2014/main" id="{3FF991E7-4CBC-4B10-BC32-47CDEA299ECF}"/>
              </a:ext>
            </a:extLst>
          </p:cNvPr>
          <p:cNvSpPr/>
          <p:nvPr/>
        </p:nvSpPr>
        <p:spPr>
          <a:xfrm>
            <a:off x="6785153" y="1703174"/>
            <a:ext cx="305580" cy="19436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Brace 374">
            <a:extLst>
              <a:ext uri="{FF2B5EF4-FFF2-40B4-BE49-F238E27FC236}">
                <a16:creationId xmlns:a16="http://schemas.microsoft.com/office/drawing/2014/main" id="{17025A31-0EC1-4EBF-821A-1E8EAA9A5B9D}"/>
              </a:ext>
            </a:extLst>
          </p:cNvPr>
          <p:cNvSpPr/>
          <p:nvPr/>
        </p:nvSpPr>
        <p:spPr>
          <a:xfrm>
            <a:off x="11755417" y="1721561"/>
            <a:ext cx="209370" cy="18047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Arrow: Right 229">
            <a:extLst>
              <a:ext uri="{FF2B5EF4-FFF2-40B4-BE49-F238E27FC236}">
                <a16:creationId xmlns:a16="http://schemas.microsoft.com/office/drawing/2014/main" id="{5A8C85A7-6843-496A-9E7C-389D8BCA8820}"/>
              </a:ext>
            </a:extLst>
          </p:cNvPr>
          <p:cNvSpPr/>
          <p:nvPr/>
        </p:nvSpPr>
        <p:spPr>
          <a:xfrm rot="5400000">
            <a:off x="9081864" y="3522241"/>
            <a:ext cx="462285" cy="484632"/>
          </a:xfrm>
          <a:prstGeom prst="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433C2DC-D8E1-4D0B-9731-719C807B7FF2}"/>
              </a:ext>
            </a:extLst>
          </p:cNvPr>
          <p:cNvSpPr/>
          <p:nvPr/>
        </p:nvSpPr>
        <p:spPr>
          <a:xfrm>
            <a:off x="6801127" y="4361165"/>
            <a:ext cx="1552908" cy="1636906"/>
          </a:xfrm>
          <a:prstGeom prst="rect">
            <a:avLst/>
          </a:prstGeom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083DA7D-500D-4CAE-BE96-8AA9DFA65BB5}"/>
              </a:ext>
            </a:extLst>
          </p:cNvPr>
          <p:cNvGrpSpPr/>
          <p:nvPr/>
        </p:nvGrpSpPr>
        <p:grpSpPr>
          <a:xfrm>
            <a:off x="6901922" y="4477837"/>
            <a:ext cx="1351318" cy="1397164"/>
            <a:chOff x="6216763" y="1951304"/>
            <a:chExt cx="4660787" cy="4781586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0E52002B-BDA9-40B9-A229-5911B23973B4}"/>
                </a:ext>
              </a:extLst>
            </p:cNvPr>
            <p:cNvGrpSpPr/>
            <p:nvPr/>
          </p:nvGrpSpPr>
          <p:grpSpPr>
            <a:xfrm>
              <a:off x="6216763" y="2667729"/>
              <a:ext cx="4660787" cy="742120"/>
              <a:chOff x="6140563" y="2239104"/>
              <a:chExt cx="4660787" cy="742120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5FDD1652-FCDD-4189-A89C-3DCB2A0CE341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5DB87FEC-5098-4AF4-AFD9-DEEF26AFF278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0792878C-A9E1-43F4-8061-D3045FC665C9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C190E1B7-3B5E-4FC8-96D1-A8CE791002B3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05325D92-7ECB-49A8-8A87-CFA8A44B5002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D0A12C0E-33BA-47A9-A0AA-F8322D27D370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82800A17-6015-4F67-BF11-14B7B1D1A6E5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1680D82E-4FAF-40E0-B96F-46033E63BF79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834050EB-AF6A-4579-928C-AD55D524CF0A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9B26E7A0-7FF8-4D22-A346-89F7C6C68EC9}"/>
                </a:ext>
              </a:extLst>
            </p:cNvPr>
            <p:cNvGrpSpPr/>
            <p:nvPr/>
          </p:nvGrpSpPr>
          <p:grpSpPr>
            <a:xfrm>
              <a:off x="8465907" y="6216917"/>
              <a:ext cx="749372" cy="515973"/>
              <a:chOff x="3242191" y="4602235"/>
              <a:chExt cx="749372" cy="515973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E37C1BC9-7938-4C7B-9D47-E9A5759471B9}"/>
                  </a:ext>
                </a:extLst>
              </p:cNvPr>
              <p:cNvSpPr/>
              <p:nvPr/>
            </p:nvSpPr>
            <p:spPr>
              <a:xfrm>
                <a:off x="3242191" y="4602235"/>
                <a:ext cx="749372" cy="515973"/>
              </a:xfrm>
              <a:prstGeom prst="rect">
                <a:avLst/>
              </a:prstGeom>
              <a:ln w="9525"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ED41E0A6-16C9-498D-88EA-5D47CFA09D7B}"/>
                  </a:ext>
                </a:extLst>
              </p:cNvPr>
              <p:cNvSpPr/>
              <p:nvPr/>
            </p:nvSpPr>
            <p:spPr>
              <a:xfrm>
                <a:off x="3456836" y="4683240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64FD4D34-E528-466C-B6A9-88F0C97E3740}"/>
                </a:ext>
              </a:extLst>
            </p:cNvPr>
            <p:cNvGrpSpPr/>
            <p:nvPr/>
          </p:nvGrpSpPr>
          <p:grpSpPr>
            <a:xfrm>
              <a:off x="6216763" y="3748653"/>
              <a:ext cx="4660787" cy="742120"/>
              <a:chOff x="6140563" y="2239104"/>
              <a:chExt cx="4660787" cy="742120"/>
            </a:xfrm>
          </p:grpSpPr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9E431DDA-949F-4CA3-8F67-414B000A8411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DF5AC0A7-161C-4685-B559-74FC68096911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AF8D6ED2-3882-468B-89B1-240A23AB6150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62C1545D-40A8-451C-9040-DF1FD11B36C2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FD641777-DEA5-4EA6-A621-4DB6EB4DA56A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39A9DF83-6F13-4D4D-9D7E-6E2DEE76A3DE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BD433B09-6694-4F49-81DD-528569E016ED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027DC91F-045E-4570-9AB8-5BD4725F0FFA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341EC802-1AD5-4D72-8336-C509D3945F58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30D011D-460A-4055-9916-A66DF414D07D}"/>
                </a:ext>
              </a:extLst>
            </p:cNvPr>
            <p:cNvGrpSpPr/>
            <p:nvPr/>
          </p:nvGrpSpPr>
          <p:grpSpPr>
            <a:xfrm>
              <a:off x="6216763" y="5082397"/>
              <a:ext cx="4660787" cy="742120"/>
              <a:chOff x="6140563" y="2239104"/>
              <a:chExt cx="4660787" cy="742120"/>
            </a:xfrm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9FC93950-2A91-4A55-8382-8CA4C40D8A7A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708B9142-1F36-4BA8-B2EF-0CB59517A9DA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7D658309-2E22-4A89-9F30-03F64D08583F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B40519B0-676A-4B6B-A242-07855778773C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E9BF9BC6-AF63-45DD-9774-277907BADD81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5DDB62D5-7E66-45B1-A302-582F09DBE525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7279BC4E-23C8-4F1E-A280-50669490FA9C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5096ABF6-BBBA-4E7E-A669-1E08E5050039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7" name="Oval 256">
                  <a:extLst>
                    <a:ext uri="{FF2B5EF4-FFF2-40B4-BE49-F238E27FC236}">
                      <a16:creationId xmlns:a16="http://schemas.microsoft.com/office/drawing/2014/main" id="{2AFB4C7C-8C7F-4DAA-BB12-07809513C675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5D2713DE-0C12-4457-9288-38928896E7C0}"/>
                </a:ext>
              </a:extLst>
            </p:cNvPr>
            <p:cNvGrpSpPr/>
            <p:nvPr/>
          </p:nvGrpSpPr>
          <p:grpSpPr>
            <a:xfrm>
              <a:off x="6438764" y="1951304"/>
              <a:ext cx="4401754" cy="495929"/>
              <a:chOff x="353508" y="1437622"/>
              <a:chExt cx="4401754" cy="495929"/>
            </a:xfrm>
          </p:grpSpPr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71D68B93-B7DC-4EAF-B5D3-4A1A0D276718}"/>
                  </a:ext>
                </a:extLst>
              </p:cNvPr>
              <p:cNvSpPr/>
              <p:nvPr/>
            </p:nvSpPr>
            <p:spPr>
              <a:xfrm>
                <a:off x="3593212" y="1437622"/>
                <a:ext cx="1162050" cy="495929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FA22FA32-38C6-4DA1-B5F7-BA3A63DB7204}"/>
                  </a:ext>
                </a:extLst>
              </p:cNvPr>
              <p:cNvSpPr/>
              <p:nvPr/>
            </p:nvSpPr>
            <p:spPr>
              <a:xfrm>
                <a:off x="353508" y="1443264"/>
                <a:ext cx="2533494" cy="485775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6A0A714-E031-4D7E-B772-3D182CFF73E2}"/>
                  </a:ext>
                </a:extLst>
              </p:cNvPr>
              <p:cNvSpPr/>
              <p:nvPr/>
            </p:nvSpPr>
            <p:spPr>
              <a:xfrm>
                <a:off x="48640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55729355-C4A1-4006-9E1D-A809E8535869}"/>
                  </a:ext>
                </a:extLst>
              </p:cNvPr>
              <p:cNvSpPr/>
              <p:nvPr/>
            </p:nvSpPr>
            <p:spPr>
              <a:xfrm>
                <a:off x="1080939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DCA7B5A0-19B4-4F76-8C09-7655764885D8}"/>
                  </a:ext>
                </a:extLst>
              </p:cNvPr>
              <p:cNvSpPr/>
              <p:nvPr/>
            </p:nvSpPr>
            <p:spPr>
              <a:xfrm>
                <a:off x="1754608" y="1508969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ABF59B40-1E0B-468B-80B6-7375330E6B50}"/>
                  </a:ext>
                </a:extLst>
              </p:cNvPr>
              <p:cNvSpPr/>
              <p:nvPr/>
            </p:nvSpPr>
            <p:spPr>
              <a:xfrm>
                <a:off x="2380652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C37D5ACD-DA87-4DB2-AA3C-B6F9F6392CC0}"/>
                  </a:ext>
                </a:extLst>
              </p:cNvPr>
              <p:cNvSpPr/>
              <p:nvPr/>
            </p:nvSpPr>
            <p:spPr>
              <a:xfrm>
                <a:off x="3689093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B1CC6C2D-35A1-4595-AF49-7B93900FF27F}"/>
                  </a:ext>
                </a:extLst>
              </p:cNvPr>
              <p:cNvSpPr/>
              <p:nvPr/>
            </p:nvSpPr>
            <p:spPr>
              <a:xfrm>
                <a:off x="428362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34FC737B-4D9F-4606-A2DB-ED6EE49A660B}"/>
              </a:ext>
            </a:extLst>
          </p:cNvPr>
          <p:cNvGrpSpPr/>
          <p:nvPr/>
        </p:nvGrpSpPr>
        <p:grpSpPr>
          <a:xfrm>
            <a:off x="8564703" y="1841193"/>
            <a:ext cx="1351318" cy="1397164"/>
            <a:chOff x="6216763" y="1951304"/>
            <a:chExt cx="4660787" cy="4781586"/>
          </a:xfrm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D65AEAED-FAC2-47AA-B2FA-BE19F5A7BAEB}"/>
                </a:ext>
              </a:extLst>
            </p:cNvPr>
            <p:cNvGrpSpPr/>
            <p:nvPr/>
          </p:nvGrpSpPr>
          <p:grpSpPr>
            <a:xfrm>
              <a:off x="6216763" y="2667729"/>
              <a:ext cx="4660787" cy="742120"/>
              <a:chOff x="6140563" y="2239104"/>
              <a:chExt cx="4660787" cy="742120"/>
            </a:xfrm>
          </p:grpSpPr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4144FF35-8090-40DD-ADB3-B7A3484B8AE2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3D6FF7D7-E71B-4431-9F8C-EADD3AC4D2F2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06225B9E-A23C-4957-B43C-E58E3612407B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3B67E007-5AE2-40B4-8469-0BC7706EEA46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21532846-7A34-4C3E-89BF-E958553718AE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5C8FD1A0-8E4E-444B-B23E-7C1720CB637D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CF12F903-DA49-4E1A-B23F-99814F1D1F00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0D1FBF00-17FC-4967-844B-5509947B15E0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FB50D39F-0CFA-4B12-9FEA-2A11C045D703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71AE74C4-D128-4603-8359-820F134271EC}"/>
                </a:ext>
              </a:extLst>
            </p:cNvPr>
            <p:cNvGrpSpPr/>
            <p:nvPr/>
          </p:nvGrpSpPr>
          <p:grpSpPr>
            <a:xfrm>
              <a:off x="8465907" y="6216917"/>
              <a:ext cx="749372" cy="515973"/>
              <a:chOff x="3242191" y="4602235"/>
              <a:chExt cx="749372" cy="515973"/>
            </a:xfrm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3D0416D0-0A30-4D62-8A03-0A6C1FE3FE76}"/>
                  </a:ext>
                </a:extLst>
              </p:cNvPr>
              <p:cNvSpPr/>
              <p:nvPr/>
            </p:nvSpPr>
            <p:spPr>
              <a:xfrm>
                <a:off x="3242191" y="4602235"/>
                <a:ext cx="749372" cy="515973"/>
              </a:xfrm>
              <a:prstGeom prst="rect">
                <a:avLst/>
              </a:prstGeom>
              <a:ln w="9525"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060D8FB4-87C3-4ED1-AFEA-BEDF25D36367}"/>
                  </a:ext>
                </a:extLst>
              </p:cNvPr>
              <p:cNvSpPr/>
              <p:nvPr/>
            </p:nvSpPr>
            <p:spPr>
              <a:xfrm>
                <a:off x="3456836" y="4683240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F6889A8E-0C51-4434-BBE0-6BFEF973B57C}"/>
                </a:ext>
              </a:extLst>
            </p:cNvPr>
            <p:cNvGrpSpPr/>
            <p:nvPr/>
          </p:nvGrpSpPr>
          <p:grpSpPr>
            <a:xfrm>
              <a:off x="6216763" y="3748653"/>
              <a:ext cx="4660787" cy="742120"/>
              <a:chOff x="6140563" y="2239104"/>
              <a:chExt cx="4660787" cy="742120"/>
            </a:xfrm>
          </p:grpSpPr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9376E500-2109-4CD0-80B6-8231413FC995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98C6DE08-A2DB-4B6C-A03E-E05867ED51BB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F6E109C0-D0C3-44E5-BEC3-A20ED7742DC9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8614D602-D9B8-49DB-80B0-860DABD3EEC0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303CCA2F-DCB7-4F1C-A621-864EBA540C6D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EE83524D-149E-4733-869D-695B0A21C290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8950BF38-C43D-4581-A810-C5CFC61469BE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BBF0EE27-8C58-4E89-9FDF-B09EECAD69AF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2" name="Oval 351">
                  <a:extLst>
                    <a:ext uri="{FF2B5EF4-FFF2-40B4-BE49-F238E27FC236}">
                      <a16:creationId xmlns:a16="http://schemas.microsoft.com/office/drawing/2014/main" id="{435C46A5-5C4B-4676-9E98-712A635F5285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65538CBD-220E-44AB-ADEA-63DDB6549E99}"/>
                </a:ext>
              </a:extLst>
            </p:cNvPr>
            <p:cNvGrpSpPr/>
            <p:nvPr/>
          </p:nvGrpSpPr>
          <p:grpSpPr>
            <a:xfrm>
              <a:off x="6216763" y="5082397"/>
              <a:ext cx="4660787" cy="742120"/>
              <a:chOff x="6140563" y="2239104"/>
              <a:chExt cx="4660787" cy="742120"/>
            </a:xfrm>
          </p:grpSpPr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B5DCB70D-CF44-48EB-8446-BB66A70EC87A}"/>
                  </a:ext>
                </a:extLst>
              </p:cNvPr>
              <p:cNvSpPr/>
              <p:nvPr/>
            </p:nvSpPr>
            <p:spPr>
              <a:xfrm>
                <a:off x="7143750" y="2239104"/>
                <a:ext cx="3657600" cy="742120"/>
              </a:xfrm>
              <a:prstGeom prst="rect">
                <a:avLst/>
              </a:prstGeom>
              <a:ln w="9525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04952124-CBE1-47D2-92F2-098211E20416}"/>
                  </a:ext>
                </a:extLst>
              </p:cNvPr>
              <p:cNvSpPr/>
              <p:nvPr/>
            </p:nvSpPr>
            <p:spPr>
              <a:xfrm>
                <a:off x="10229850" y="2432718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F89B0D43-CE66-4598-A58C-FD791B097E43}"/>
                  </a:ext>
                </a:extLst>
              </p:cNvPr>
              <p:cNvSpPr/>
              <p:nvPr/>
            </p:nvSpPr>
            <p:spPr>
              <a:xfrm>
                <a:off x="9592456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D593AD8D-B718-4E7E-A702-E5E6472F41E3}"/>
                  </a:ext>
                </a:extLst>
              </p:cNvPr>
              <p:cNvSpPr/>
              <p:nvPr/>
            </p:nvSpPr>
            <p:spPr>
              <a:xfrm>
                <a:off x="8921428" y="2440156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28980E92-99BC-453A-8AB5-AED75FF77271}"/>
                  </a:ext>
                </a:extLst>
              </p:cNvPr>
              <p:cNvSpPr/>
              <p:nvPr/>
            </p:nvSpPr>
            <p:spPr>
              <a:xfrm>
                <a:off x="8184455" y="2426958"/>
                <a:ext cx="353961" cy="353961"/>
              </a:xfrm>
              <a:prstGeom prst="ellips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9305FA9D-C936-469F-8D78-C6909595CD4C}"/>
                  </a:ext>
                </a:extLst>
              </p:cNvPr>
              <p:cNvSpPr/>
              <p:nvPr/>
            </p:nvSpPr>
            <p:spPr>
              <a:xfrm>
                <a:off x="7449112" y="2438097"/>
                <a:ext cx="353961" cy="353961"/>
              </a:xfrm>
              <a:prstGeom prst="ellipse">
                <a:avLst/>
              </a:prstGeom>
              <a:ln w="952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5E8BECA0-702F-42BB-A4D8-1CF2387BD42E}"/>
                  </a:ext>
                </a:extLst>
              </p:cNvPr>
              <p:cNvGrpSpPr/>
              <p:nvPr/>
            </p:nvGrpSpPr>
            <p:grpSpPr>
              <a:xfrm>
                <a:off x="6140563" y="2328901"/>
                <a:ext cx="749372" cy="515973"/>
                <a:chOff x="3390900" y="4612257"/>
                <a:chExt cx="749372" cy="515973"/>
              </a:xfrm>
            </p:grpSpPr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33613A1E-23F1-4D9F-A222-1A96D4D84D4C}"/>
                    </a:ext>
                  </a:extLst>
                </p:cNvPr>
                <p:cNvSpPr/>
                <p:nvPr/>
              </p:nvSpPr>
              <p:spPr>
                <a:xfrm>
                  <a:off x="3390900" y="4612257"/>
                  <a:ext cx="749372" cy="515973"/>
                </a:xfrm>
                <a:prstGeom prst="rect">
                  <a:avLst/>
                </a:prstGeom>
                <a:ln w="9525"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3" name="Oval 342">
                  <a:extLst>
                    <a:ext uri="{FF2B5EF4-FFF2-40B4-BE49-F238E27FC236}">
                      <a16:creationId xmlns:a16="http://schemas.microsoft.com/office/drawing/2014/main" id="{A6E347C2-B734-4729-A023-91E82B52AD4F}"/>
                    </a:ext>
                  </a:extLst>
                </p:cNvPr>
                <p:cNvSpPr/>
                <p:nvPr/>
              </p:nvSpPr>
              <p:spPr>
                <a:xfrm>
                  <a:off x="3604152" y="4683242"/>
                  <a:ext cx="353961" cy="353961"/>
                </a:xfrm>
                <a:prstGeom prst="ellipse">
                  <a:avLst/>
                </a:prstGeom>
                <a:ln w="952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094FE6BB-A16E-4267-8111-86592BF42FF2}"/>
                </a:ext>
              </a:extLst>
            </p:cNvPr>
            <p:cNvGrpSpPr/>
            <p:nvPr/>
          </p:nvGrpSpPr>
          <p:grpSpPr>
            <a:xfrm>
              <a:off x="6438764" y="1951304"/>
              <a:ext cx="4401754" cy="495929"/>
              <a:chOff x="353508" y="1437622"/>
              <a:chExt cx="4401754" cy="495929"/>
            </a:xfrm>
          </p:grpSpPr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983986C5-B80B-43EB-9AA9-1A889105B13F}"/>
                  </a:ext>
                </a:extLst>
              </p:cNvPr>
              <p:cNvSpPr/>
              <p:nvPr/>
            </p:nvSpPr>
            <p:spPr>
              <a:xfrm>
                <a:off x="3593212" y="1437622"/>
                <a:ext cx="1162050" cy="495929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AE608ADE-B2E4-45F9-A470-E2E943B5BF95}"/>
                  </a:ext>
                </a:extLst>
              </p:cNvPr>
              <p:cNvSpPr/>
              <p:nvPr/>
            </p:nvSpPr>
            <p:spPr>
              <a:xfrm>
                <a:off x="353508" y="1443264"/>
                <a:ext cx="2533494" cy="485775"/>
              </a:xfrm>
              <a:prstGeom prst="rect">
                <a:avLst/>
              </a:prstGeom>
              <a:ln w="9525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1BE3B6D4-F2BC-4D58-A185-6D2EC9028216}"/>
                  </a:ext>
                </a:extLst>
              </p:cNvPr>
              <p:cNvSpPr/>
              <p:nvPr/>
            </p:nvSpPr>
            <p:spPr>
              <a:xfrm>
                <a:off x="48640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AF756D87-F9C1-4E51-83C4-5639D0AF64B1}"/>
                  </a:ext>
                </a:extLst>
              </p:cNvPr>
              <p:cNvSpPr/>
              <p:nvPr/>
            </p:nvSpPr>
            <p:spPr>
              <a:xfrm>
                <a:off x="1080939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C2DAF449-CB1C-4EAB-A0F3-13B492D0A59B}"/>
                  </a:ext>
                </a:extLst>
              </p:cNvPr>
              <p:cNvSpPr/>
              <p:nvPr/>
            </p:nvSpPr>
            <p:spPr>
              <a:xfrm>
                <a:off x="1754608" y="1508969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11333924-9CFA-4942-922A-22BC6278D589}"/>
                  </a:ext>
                </a:extLst>
              </p:cNvPr>
              <p:cNvSpPr/>
              <p:nvPr/>
            </p:nvSpPr>
            <p:spPr>
              <a:xfrm>
                <a:off x="2380652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9568559B-E9DC-4658-951B-D37B952E42A9}"/>
                  </a:ext>
                </a:extLst>
              </p:cNvPr>
              <p:cNvSpPr/>
              <p:nvPr/>
            </p:nvSpPr>
            <p:spPr>
              <a:xfrm>
                <a:off x="3689093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9692F89C-6CD8-4FC1-8DCA-CC0C6B7407D1}"/>
                  </a:ext>
                </a:extLst>
              </p:cNvPr>
              <p:cNvSpPr/>
              <p:nvPr/>
            </p:nvSpPr>
            <p:spPr>
              <a:xfrm>
                <a:off x="4283626" y="1516214"/>
                <a:ext cx="353961" cy="353961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TextBox 363">
                <a:extLst>
                  <a:ext uri="{FF2B5EF4-FFF2-40B4-BE49-F238E27FC236}">
                    <a16:creationId xmlns:a16="http://schemas.microsoft.com/office/drawing/2014/main" id="{177F1ACC-DE45-41BC-8D07-3AD04F4AE902}"/>
                  </a:ext>
                </a:extLst>
              </p:cNvPr>
              <p:cNvSpPr txBox="1"/>
              <p:nvPr/>
            </p:nvSpPr>
            <p:spPr>
              <a:xfrm>
                <a:off x="8362496" y="4550291"/>
                <a:ext cx="395896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Exists det. circuit with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gates that solves </a:t>
                </a:r>
              </a:p>
              <a:p>
                <a:r>
                  <a:rPr lang="en-US" sz="2800" dirty="0"/>
                  <a:t>INDEX for half of 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X</a:t>
                </a:r>
                <a:r>
                  <a:rPr lang="en-US" sz="2800" dirty="0"/>
                  <a:t>-space</a:t>
                </a:r>
              </a:p>
            </p:txBody>
          </p:sp>
        </mc:Choice>
        <mc:Fallback xmlns="">
          <p:sp>
            <p:nvSpPr>
              <p:cNvPr id="364" name="TextBox 363">
                <a:extLst>
                  <a:ext uri="{FF2B5EF4-FFF2-40B4-BE49-F238E27FC236}">
                    <a16:creationId xmlns:a16="http://schemas.microsoft.com/office/drawing/2014/main" id="{177F1ACC-DE45-41BC-8D07-3AD04F4AE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2496" y="4550291"/>
                <a:ext cx="3958969" cy="1384995"/>
              </a:xfrm>
              <a:prstGeom prst="rect">
                <a:avLst/>
              </a:prstGeom>
              <a:blipFill>
                <a:blip r:embed="rId4"/>
                <a:stretch>
                  <a:fillRect l="-3236" t="-3947" r="-215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5" name="Arrow: Right 364">
            <a:extLst>
              <a:ext uri="{FF2B5EF4-FFF2-40B4-BE49-F238E27FC236}">
                <a16:creationId xmlns:a16="http://schemas.microsoft.com/office/drawing/2014/main" id="{61888A67-B070-4E7E-94E8-A905809A31B5}"/>
              </a:ext>
            </a:extLst>
          </p:cNvPr>
          <p:cNvSpPr/>
          <p:nvPr/>
        </p:nvSpPr>
        <p:spPr>
          <a:xfrm rot="10800000">
            <a:off x="5539176" y="4919017"/>
            <a:ext cx="1035738" cy="484632"/>
          </a:xfrm>
          <a:prstGeom prst="rightArrow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9451BE-9C07-47FD-85D6-22CAAA47E8D2}"/>
                  </a:ext>
                </a:extLst>
              </p:cNvPr>
              <p:cNvSpPr txBox="1"/>
              <p:nvPr/>
            </p:nvSpPr>
            <p:spPr>
              <a:xfrm>
                <a:off x="7261460" y="5957024"/>
                <a:ext cx="8053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9451BE-9C07-47FD-85D6-22CAAA47E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60" y="5957024"/>
                <a:ext cx="80534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8C6BF1-B6FA-4B07-AB7A-8572D463353F}"/>
                  </a:ext>
                </a:extLst>
              </p:cNvPr>
              <p:cNvSpPr txBox="1"/>
              <p:nvPr/>
            </p:nvSpPr>
            <p:spPr>
              <a:xfrm>
                <a:off x="147260" y="4737925"/>
                <a:ext cx="54514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has large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VC</a:t>
                </a:r>
                <a:r>
                  <a:rPr lang="en-US" sz="2400" dirty="0"/>
                  <a:t> as solves many functions.</a:t>
                </a:r>
              </a:p>
              <a:p>
                <a:r>
                  <a:rPr lang="en-US" sz="2400" dirty="0"/>
                  <a:t>Hence must have many gates.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8C6BF1-B6FA-4B07-AB7A-8572D4633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0" y="4737925"/>
                <a:ext cx="5451492" cy="830997"/>
              </a:xfrm>
              <a:prstGeom prst="rect">
                <a:avLst/>
              </a:prstGeom>
              <a:blipFill>
                <a:blip r:embed="rId6"/>
                <a:stretch>
                  <a:fillRect l="-1678" t="-5839" r="-783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9B7F0F94-EDB3-4C55-8D33-C3B1BB26F16E}"/>
              </a:ext>
            </a:extLst>
          </p:cNvPr>
          <p:cNvSpPr txBox="1"/>
          <p:nvPr/>
        </p:nvSpPr>
        <p:spPr>
          <a:xfrm>
            <a:off x="100459" y="3875913"/>
            <a:ext cx="1994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SNN for INDEX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DEEAA556-A90D-4D23-AE35-D8E3BB98F6E7}"/>
              </a:ext>
            </a:extLst>
          </p:cNvPr>
          <p:cNvSpPr txBox="1"/>
          <p:nvPr/>
        </p:nvSpPr>
        <p:spPr>
          <a:xfrm>
            <a:off x="3552987" y="3812485"/>
            <a:ext cx="234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FF SNN for INDEX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97B9252B-FB32-4DF2-A356-B7DC482F1458}"/>
              </a:ext>
            </a:extLst>
          </p:cNvPr>
          <p:cNvSpPr txBox="1"/>
          <p:nvPr/>
        </p:nvSpPr>
        <p:spPr>
          <a:xfrm>
            <a:off x="7310810" y="973742"/>
            <a:ext cx="447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FF deterministic circuits for INDEX </a:t>
            </a:r>
          </a:p>
        </p:txBody>
      </p:sp>
    </p:spTree>
    <p:extLst>
      <p:ext uri="{BB962C8B-B14F-4D97-AF65-F5344CB8AC3E}">
        <p14:creationId xmlns:p14="http://schemas.microsoft.com/office/powerpoint/2010/main" val="342739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A479-C8E9-41DA-BC00-01A57C75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153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Consequences of Neuro-RAM Lower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26E37-4A0D-437C-99D3-3CCA5D176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5963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Randomization</a:t>
            </a:r>
            <a:r>
              <a:rPr lang="en-US" dirty="0"/>
              <a:t> </a:t>
            </a:r>
            <a:r>
              <a:rPr lang="en-US" i="1" dirty="0"/>
              <a:t>does not </a:t>
            </a:r>
            <a:r>
              <a:rPr lang="en-US" dirty="0"/>
              <a:t>give an advantage for neuro-RAM task.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Separation</a:t>
            </a:r>
            <a:r>
              <a:rPr lang="en-US" dirty="0"/>
              <a:t> between feedforward sigmoidal networks and feedforward spiking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A0319-9BCA-4343-8016-335757460C71}"/>
                  </a:ext>
                </a:extLst>
              </p:cNvPr>
              <p:cNvSpPr txBox="1"/>
              <p:nvPr/>
            </p:nvSpPr>
            <p:spPr>
              <a:xfrm>
                <a:off x="1748923" y="2524785"/>
                <a:ext cx="8075025" cy="1337289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</a:rPr>
                  <a:t>Spiking</a:t>
                </a:r>
                <a:r>
                  <a:rPr lang="en-US" sz="2800" dirty="0"/>
                  <a:t> Neuron: Fires with probability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r>
                  <a:rPr lang="en-US" sz="2800" dirty="0">
                    <a:solidFill>
                      <a:srgbClr val="002060"/>
                    </a:solidFill>
                  </a:rPr>
                  <a:t>Sigmoidal</a:t>
                </a:r>
                <a:r>
                  <a:rPr lang="en-US" sz="2800" dirty="0"/>
                  <a:t> Neuron: outputs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)/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𝝀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6A0319-9BCA-4343-8016-335757460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23" y="2524785"/>
                <a:ext cx="8075025" cy="1337289"/>
              </a:xfrm>
              <a:prstGeom prst="rect">
                <a:avLst/>
              </a:prstGeom>
              <a:blipFill>
                <a:blip r:embed="rId2"/>
                <a:stretch>
                  <a:fillRect l="-1274" b="-3057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602461-0F5B-4055-B6EC-05F97B112D5C}"/>
                  </a:ext>
                </a:extLst>
              </p:cNvPr>
              <p:cNvSpPr/>
              <p:nvPr/>
            </p:nvSpPr>
            <p:spPr>
              <a:xfrm>
                <a:off x="542925" y="4362780"/>
                <a:ext cx="10868025" cy="856457"/>
              </a:xfrm>
              <a:prstGeom prst="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rmAutofit lnSpcReduction="10000"/>
              </a:bodyPr>
              <a:lstStyle/>
              <a:p>
                <a:r>
                  <a:rPr lang="en-US" sz="2800" dirty="0"/>
                  <a:t>Fact [Koiran’96]</a:t>
                </a:r>
              </a:p>
              <a:p>
                <a:r>
                  <a:rPr lang="en-US" sz="2800" dirty="0"/>
                  <a:t>There is a feedforward </a:t>
                </a:r>
                <a:r>
                  <a:rPr lang="en-US" sz="2800" dirty="0">
                    <a:solidFill>
                      <a:srgbClr val="002060"/>
                    </a:solidFill>
                  </a:rPr>
                  <a:t>sigmoidal</a:t>
                </a:r>
                <a:r>
                  <a:rPr lang="en-US" sz="2800" dirty="0"/>
                  <a:t> circuit for Neuro-RAM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neurons.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602461-0F5B-4055-B6EC-05F97B112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4362780"/>
                <a:ext cx="10868025" cy="856457"/>
              </a:xfrm>
              <a:prstGeom prst="rect">
                <a:avLst/>
              </a:prstGeom>
              <a:blipFill>
                <a:blip r:embed="rId3"/>
                <a:stretch>
                  <a:fillRect l="-893" t="-10738" b="-15436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B5E3ED-DB10-4EFC-8A1D-FF61A05F7B65}"/>
                  </a:ext>
                </a:extLst>
              </p:cNvPr>
              <p:cNvSpPr/>
              <p:nvPr/>
            </p:nvSpPr>
            <p:spPr>
              <a:xfrm>
                <a:off x="542925" y="5506243"/>
                <a:ext cx="10868025" cy="856457"/>
              </a:xfrm>
              <a:prstGeom prst="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rmAutofit fontScale="85000" lnSpcReduction="20000"/>
              </a:bodyPr>
              <a:lstStyle/>
              <a:p>
                <a:r>
                  <a:rPr lang="en-US" sz="2800" dirty="0"/>
                  <a:t>Here:</a:t>
                </a:r>
              </a:p>
              <a:p>
                <a:r>
                  <a:rPr lang="en-US" sz="2800" dirty="0"/>
                  <a:t>Any feedforward </a:t>
                </a:r>
                <a:r>
                  <a:rPr lang="en-US" sz="2800" dirty="0">
                    <a:solidFill>
                      <a:srgbClr val="002060"/>
                    </a:solidFill>
                  </a:rPr>
                  <a:t>spiking</a:t>
                </a:r>
                <a:r>
                  <a:rPr lang="en-US" sz="2800" dirty="0"/>
                  <a:t> circuit for Neuro-RAM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neurons.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B5E3ED-DB10-4EFC-8A1D-FF61A05F7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5506243"/>
                <a:ext cx="10868025" cy="856457"/>
              </a:xfrm>
              <a:prstGeom prst="rect">
                <a:avLst/>
              </a:prstGeom>
              <a:blipFill>
                <a:blip r:embed="rId4"/>
                <a:stretch>
                  <a:fillRect l="-614" t="-12000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760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ACBC-08D2-4AA1-8755-3E601C86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Main Results (Neuro-RAM)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611D6A8-CE87-4390-BCF5-EA6898531577}"/>
                  </a:ext>
                </a:extLst>
              </p:cNvPr>
              <p:cNvSpPr/>
              <p:nvPr/>
            </p:nvSpPr>
            <p:spPr>
              <a:xfrm>
                <a:off x="590548" y="1687513"/>
                <a:ext cx="10868025" cy="1919287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rmAutofit/>
              </a:bodyPr>
              <a:lstStyle/>
              <a:p>
                <a:r>
                  <a:rPr lang="en-US" sz="2800" u="sng" dirty="0"/>
                  <a:t>Theorem 1 (Upper Bound)</a:t>
                </a:r>
                <a:r>
                  <a:rPr lang="en-US" sz="2800" dirty="0"/>
                  <a:t>: </a:t>
                </a:r>
              </a:p>
              <a:p>
                <a:r>
                  <a:rPr lang="en-US" sz="2800" i="1" dirty="0">
                    <a:solidFill>
                      <a:srgbClr val="002060"/>
                    </a:solidFill>
                  </a:rPr>
                  <a:t>Deterministic</a:t>
                </a:r>
                <a:r>
                  <a:rPr lang="en-US" sz="2800" dirty="0"/>
                  <a:t> circuit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auxiliary neurons that implements </a:t>
                </a:r>
              </a:p>
              <a:p>
                <a:r>
                  <a:rPr lang="en-US" sz="2800" dirty="0"/>
                  <a:t>Neuro-RAM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rounds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611D6A8-CE87-4390-BCF5-EA68985315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8" y="1687513"/>
                <a:ext cx="10868025" cy="1919287"/>
              </a:xfrm>
              <a:prstGeom prst="rect">
                <a:avLst/>
              </a:prstGeom>
              <a:blipFill>
                <a:blip r:embed="rId2"/>
                <a:stretch>
                  <a:fillRect l="-949" t="-2778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9F04B6-BA79-4086-B4BA-8B99F7DE2829}"/>
                  </a:ext>
                </a:extLst>
              </p:cNvPr>
              <p:cNvSpPr/>
              <p:nvPr/>
            </p:nvSpPr>
            <p:spPr>
              <a:xfrm>
                <a:off x="590549" y="4459289"/>
                <a:ext cx="10868025" cy="1484312"/>
              </a:xfrm>
              <a:prstGeom prst="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27432" rtlCol="0" anchor="t" anchorCtr="0">
                <a:normAutofit/>
              </a:bodyPr>
              <a:lstStyle/>
              <a:p>
                <a:r>
                  <a:rPr lang="en-US" sz="2800" u="sng" dirty="0"/>
                  <a:t>Theorem 2 (Lower Bound)</a:t>
                </a:r>
                <a:r>
                  <a:rPr lang="en-US" sz="2800" dirty="0"/>
                  <a:t>: </a:t>
                </a:r>
              </a:p>
              <a:p>
                <a:r>
                  <a:rPr lang="en-US" sz="2800" dirty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-round </a:t>
                </a:r>
                <a:r>
                  <a:rPr lang="en-US" sz="2800" i="1" dirty="0">
                    <a:solidFill>
                      <a:srgbClr val="002060"/>
                    </a:solidFill>
                  </a:rPr>
                  <a:t>randomized</a:t>
                </a:r>
                <a:r>
                  <a:rPr lang="en-US" sz="2800" dirty="0"/>
                  <a:t> circuit requires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auxiliary neurons.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9F04B6-BA79-4086-B4BA-8B99F7DE2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49" y="4459289"/>
                <a:ext cx="10868025" cy="1484312"/>
              </a:xfrm>
              <a:prstGeom prst="rect">
                <a:avLst/>
              </a:prstGeom>
              <a:blipFill>
                <a:blip r:embed="rId3"/>
                <a:stretch>
                  <a:fillRect l="-949" t="-3571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54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8D0DB91-EB14-465C-BFE3-65CCEBCF52DA}"/>
              </a:ext>
            </a:extLst>
          </p:cNvPr>
          <p:cNvSpPr/>
          <p:nvPr/>
        </p:nvSpPr>
        <p:spPr>
          <a:xfrm>
            <a:off x="523876" y="3780789"/>
            <a:ext cx="8181975" cy="2657723"/>
          </a:xfrm>
          <a:custGeom>
            <a:avLst/>
            <a:gdLst>
              <a:gd name="connsiteX0" fmla="*/ 0 w 6677025"/>
              <a:gd name="connsiteY0" fmla="*/ 442963 h 2657723"/>
              <a:gd name="connsiteX1" fmla="*/ 442963 w 6677025"/>
              <a:gd name="connsiteY1" fmla="*/ 0 h 2657723"/>
              <a:gd name="connsiteX2" fmla="*/ 6234062 w 6677025"/>
              <a:gd name="connsiteY2" fmla="*/ 0 h 2657723"/>
              <a:gd name="connsiteX3" fmla="*/ 6677025 w 6677025"/>
              <a:gd name="connsiteY3" fmla="*/ 442963 h 2657723"/>
              <a:gd name="connsiteX4" fmla="*/ 6677025 w 6677025"/>
              <a:gd name="connsiteY4" fmla="*/ 2214760 h 2657723"/>
              <a:gd name="connsiteX5" fmla="*/ 6234062 w 6677025"/>
              <a:gd name="connsiteY5" fmla="*/ 2657723 h 2657723"/>
              <a:gd name="connsiteX6" fmla="*/ 442963 w 6677025"/>
              <a:gd name="connsiteY6" fmla="*/ 2657723 h 2657723"/>
              <a:gd name="connsiteX7" fmla="*/ 0 w 6677025"/>
              <a:gd name="connsiteY7" fmla="*/ 2214760 h 2657723"/>
              <a:gd name="connsiteX8" fmla="*/ 0 w 6677025"/>
              <a:gd name="connsiteY8" fmla="*/ 442963 h 2657723"/>
              <a:gd name="connsiteX0" fmla="*/ 0 w 8162925"/>
              <a:gd name="connsiteY0" fmla="*/ 442963 h 2657723"/>
              <a:gd name="connsiteX1" fmla="*/ 442963 w 8162925"/>
              <a:gd name="connsiteY1" fmla="*/ 0 h 2657723"/>
              <a:gd name="connsiteX2" fmla="*/ 6234062 w 8162925"/>
              <a:gd name="connsiteY2" fmla="*/ 0 h 2657723"/>
              <a:gd name="connsiteX3" fmla="*/ 8162925 w 8162925"/>
              <a:gd name="connsiteY3" fmla="*/ 1338313 h 2657723"/>
              <a:gd name="connsiteX4" fmla="*/ 6677025 w 8162925"/>
              <a:gd name="connsiteY4" fmla="*/ 2214760 h 2657723"/>
              <a:gd name="connsiteX5" fmla="*/ 6234062 w 8162925"/>
              <a:gd name="connsiteY5" fmla="*/ 2657723 h 2657723"/>
              <a:gd name="connsiteX6" fmla="*/ 442963 w 8162925"/>
              <a:gd name="connsiteY6" fmla="*/ 2657723 h 2657723"/>
              <a:gd name="connsiteX7" fmla="*/ 0 w 8162925"/>
              <a:gd name="connsiteY7" fmla="*/ 2214760 h 2657723"/>
              <a:gd name="connsiteX8" fmla="*/ 0 w 8162925"/>
              <a:gd name="connsiteY8" fmla="*/ 442963 h 2657723"/>
              <a:gd name="connsiteX0" fmla="*/ 0 w 8162925"/>
              <a:gd name="connsiteY0" fmla="*/ 442963 h 2657723"/>
              <a:gd name="connsiteX1" fmla="*/ 442963 w 8162925"/>
              <a:gd name="connsiteY1" fmla="*/ 0 h 2657723"/>
              <a:gd name="connsiteX2" fmla="*/ 6234062 w 8162925"/>
              <a:gd name="connsiteY2" fmla="*/ 0 h 2657723"/>
              <a:gd name="connsiteX3" fmla="*/ 8162925 w 8162925"/>
              <a:gd name="connsiteY3" fmla="*/ 1338313 h 2657723"/>
              <a:gd name="connsiteX4" fmla="*/ 7096125 w 8162925"/>
              <a:gd name="connsiteY4" fmla="*/ 2262385 h 2657723"/>
              <a:gd name="connsiteX5" fmla="*/ 6234062 w 8162925"/>
              <a:gd name="connsiteY5" fmla="*/ 2657723 h 2657723"/>
              <a:gd name="connsiteX6" fmla="*/ 442963 w 8162925"/>
              <a:gd name="connsiteY6" fmla="*/ 2657723 h 2657723"/>
              <a:gd name="connsiteX7" fmla="*/ 0 w 8162925"/>
              <a:gd name="connsiteY7" fmla="*/ 2214760 h 2657723"/>
              <a:gd name="connsiteX8" fmla="*/ 0 w 8162925"/>
              <a:gd name="connsiteY8" fmla="*/ 442963 h 2657723"/>
              <a:gd name="connsiteX0" fmla="*/ 0 w 8162925"/>
              <a:gd name="connsiteY0" fmla="*/ 442963 h 2657723"/>
              <a:gd name="connsiteX1" fmla="*/ 442963 w 8162925"/>
              <a:gd name="connsiteY1" fmla="*/ 0 h 2657723"/>
              <a:gd name="connsiteX2" fmla="*/ 6234062 w 8162925"/>
              <a:gd name="connsiteY2" fmla="*/ 0 h 2657723"/>
              <a:gd name="connsiteX3" fmla="*/ 8162925 w 8162925"/>
              <a:gd name="connsiteY3" fmla="*/ 1338313 h 2657723"/>
              <a:gd name="connsiteX4" fmla="*/ 8153400 w 8162925"/>
              <a:gd name="connsiteY4" fmla="*/ 1748035 h 2657723"/>
              <a:gd name="connsiteX5" fmla="*/ 6234062 w 8162925"/>
              <a:gd name="connsiteY5" fmla="*/ 2657723 h 2657723"/>
              <a:gd name="connsiteX6" fmla="*/ 442963 w 8162925"/>
              <a:gd name="connsiteY6" fmla="*/ 2657723 h 2657723"/>
              <a:gd name="connsiteX7" fmla="*/ 0 w 8162925"/>
              <a:gd name="connsiteY7" fmla="*/ 2214760 h 2657723"/>
              <a:gd name="connsiteX8" fmla="*/ 0 w 8162925"/>
              <a:gd name="connsiteY8" fmla="*/ 442963 h 2657723"/>
              <a:gd name="connsiteX0" fmla="*/ 0 w 8181975"/>
              <a:gd name="connsiteY0" fmla="*/ 442963 h 2657723"/>
              <a:gd name="connsiteX1" fmla="*/ 442963 w 8181975"/>
              <a:gd name="connsiteY1" fmla="*/ 0 h 2657723"/>
              <a:gd name="connsiteX2" fmla="*/ 6234062 w 8181975"/>
              <a:gd name="connsiteY2" fmla="*/ 0 h 2657723"/>
              <a:gd name="connsiteX3" fmla="*/ 8162925 w 8181975"/>
              <a:gd name="connsiteY3" fmla="*/ 1338313 h 2657723"/>
              <a:gd name="connsiteX4" fmla="*/ 8181975 w 8181975"/>
              <a:gd name="connsiteY4" fmla="*/ 1519435 h 2657723"/>
              <a:gd name="connsiteX5" fmla="*/ 6234062 w 8181975"/>
              <a:gd name="connsiteY5" fmla="*/ 2657723 h 2657723"/>
              <a:gd name="connsiteX6" fmla="*/ 442963 w 8181975"/>
              <a:gd name="connsiteY6" fmla="*/ 2657723 h 2657723"/>
              <a:gd name="connsiteX7" fmla="*/ 0 w 8181975"/>
              <a:gd name="connsiteY7" fmla="*/ 2214760 h 2657723"/>
              <a:gd name="connsiteX8" fmla="*/ 0 w 8181975"/>
              <a:gd name="connsiteY8" fmla="*/ 442963 h 265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1975" h="2657723">
                <a:moveTo>
                  <a:pt x="0" y="442963"/>
                </a:moveTo>
                <a:cubicBezTo>
                  <a:pt x="0" y="198321"/>
                  <a:pt x="198321" y="0"/>
                  <a:pt x="442963" y="0"/>
                </a:cubicBezTo>
                <a:lnTo>
                  <a:pt x="6234062" y="0"/>
                </a:lnTo>
                <a:cubicBezTo>
                  <a:pt x="6478704" y="0"/>
                  <a:pt x="8162925" y="1093671"/>
                  <a:pt x="8162925" y="1338313"/>
                </a:cubicBezTo>
                <a:cubicBezTo>
                  <a:pt x="8162925" y="1928912"/>
                  <a:pt x="8181975" y="928836"/>
                  <a:pt x="8181975" y="1519435"/>
                </a:cubicBezTo>
                <a:cubicBezTo>
                  <a:pt x="8181975" y="1764077"/>
                  <a:pt x="6478704" y="2657723"/>
                  <a:pt x="6234062" y="2657723"/>
                </a:cubicBezTo>
                <a:lnTo>
                  <a:pt x="442963" y="2657723"/>
                </a:lnTo>
                <a:cubicBezTo>
                  <a:pt x="198321" y="2657723"/>
                  <a:pt x="0" y="2459402"/>
                  <a:pt x="0" y="2214760"/>
                </a:cubicBezTo>
                <a:lnTo>
                  <a:pt x="0" y="4429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61074-25CA-4134-9166-1CF850F3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7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5614B-C36D-4F33-9531-72575D0A2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1970"/>
            <a:ext cx="11835829" cy="4351338"/>
          </a:xfrm>
        </p:spPr>
        <p:txBody>
          <a:bodyPr/>
          <a:lstStyle/>
          <a:p>
            <a:r>
              <a:rPr lang="en-US" dirty="0"/>
              <a:t> Nodes (neurons), Edges (synapses).</a:t>
            </a:r>
          </a:p>
          <a:p>
            <a:r>
              <a:rPr lang="en-US" dirty="0"/>
              <a:t> Directed weighted graph, weight indicates synaptic strength.</a:t>
            </a:r>
          </a:p>
          <a:p>
            <a:r>
              <a:rPr lang="en-US" dirty="0"/>
              <a:t> Two types of neurons: </a:t>
            </a:r>
            <a:r>
              <a:rPr lang="en-US" dirty="0">
                <a:solidFill>
                  <a:srgbClr val="00B050"/>
                </a:solidFill>
              </a:rPr>
              <a:t>Excitatory</a:t>
            </a:r>
            <a:r>
              <a:rPr lang="en-US" dirty="0"/>
              <a:t> (all positive) and </a:t>
            </a:r>
            <a:r>
              <a:rPr lang="en-US" dirty="0">
                <a:solidFill>
                  <a:srgbClr val="FF0000"/>
                </a:solidFill>
              </a:rPr>
              <a:t>Inhibitory</a:t>
            </a:r>
            <a:r>
              <a:rPr lang="en-US" dirty="0"/>
              <a:t> (all negative).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BB153C-2E10-4D38-A0A4-4F91ED951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7" y="4402782"/>
            <a:ext cx="6687756" cy="2035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28F0DF-2628-4151-9CA9-CE00FFF8D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1" y="3745211"/>
            <a:ext cx="3583738" cy="30717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60EAF4-E5E3-4AC7-ABC8-21F556A00EB4}"/>
              </a:ext>
            </a:extLst>
          </p:cNvPr>
          <p:cNvSpPr/>
          <p:nvPr/>
        </p:nvSpPr>
        <p:spPr>
          <a:xfrm>
            <a:off x="1633590" y="3320118"/>
            <a:ext cx="328773" cy="32877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89A6F8-1F28-4CAE-B1E5-810E81231961}"/>
              </a:ext>
            </a:extLst>
          </p:cNvPr>
          <p:cNvCxnSpPr>
            <a:stCxn id="4" idx="6"/>
          </p:cNvCxnSpPr>
          <p:nvPr/>
        </p:nvCxnSpPr>
        <p:spPr>
          <a:xfrm>
            <a:off x="1962363" y="3484505"/>
            <a:ext cx="10274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9F86A80-62D9-417E-9230-40B2ECEEB2B0}"/>
              </a:ext>
            </a:extLst>
          </p:cNvPr>
          <p:cNvSpPr/>
          <p:nvPr/>
        </p:nvSpPr>
        <p:spPr>
          <a:xfrm>
            <a:off x="3029164" y="3357903"/>
            <a:ext cx="328773" cy="32877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CA58CA-7AA1-4DF3-8FA2-E435EB4C7D80}"/>
                  </a:ext>
                </a:extLst>
              </p:cNvPr>
              <p:cNvSpPr txBox="1"/>
              <p:nvPr/>
            </p:nvSpPr>
            <p:spPr>
              <a:xfrm>
                <a:off x="1556820" y="278612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CA58CA-7AA1-4DF3-8FA2-E435EB4C7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820" y="2786125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2393C0-0180-4DE4-82FD-E96F1AA8C888}"/>
                  </a:ext>
                </a:extLst>
              </p:cNvPr>
              <p:cNvSpPr txBox="1"/>
              <p:nvPr/>
            </p:nvSpPr>
            <p:spPr>
              <a:xfrm>
                <a:off x="2952394" y="278612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2393C0-0180-4DE4-82FD-E96F1AA8C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94" y="278612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995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79AC-649B-4447-8889-4DA26227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79DC8-4E20-4453-89ED-201C65F00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84442"/>
            <a:ext cx="10515600" cy="4351338"/>
          </a:xfrm>
        </p:spPr>
        <p:txBody>
          <a:bodyPr/>
          <a:lstStyle/>
          <a:p>
            <a:r>
              <a:rPr lang="en-US" dirty="0"/>
              <a:t>Biologically inspired model for SNN</a:t>
            </a:r>
          </a:p>
          <a:p>
            <a:r>
              <a:rPr lang="en-US" dirty="0">
                <a:solidFill>
                  <a:srgbClr val="7030A0"/>
                </a:solidFill>
              </a:rPr>
              <a:t>Main questions</a:t>
            </a:r>
            <a:r>
              <a:rPr lang="en-US" dirty="0"/>
              <a:t>: computational tradeoffs, role of randomness.</a:t>
            </a:r>
          </a:p>
          <a:p>
            <a:r>
              <a:rPr lang="en-US" dirty="0"/>
              <a:t>Randomness not needed for neuro-RAN</a:t>
            </a:r>
          </a:p>
          <a:p>
            <a:r>
              <a:rPr lang="en-US" dirty="0"/>
              <a:t>But does help for similarity testing and compression </a:t>
            </a:r>
          </a:p>
          <a:p>
            <a:r>
              <a:rPr lang="en-US" dirty="0"/>
              <a:t>Remaining problems: exact equality? simpler circuits?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BB8C8-6B0E-4CBE-977A-C6DE5DC891D3}"/>
              </a:ext>
            </a:extLst>
          </p:cNvPr>
          <p:cNvSpPr txBox="1"/>
          <p:nvPr/>
        </p:nvSpPr>
        <p:spPr>
          <a:xfrm rot="19627881">
            <a:off x="8969644" y="2089613"/>
            <a:ext cx="30760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Thank You!</a:t>
            </a:r>
          </a:p>
          <a:p>
            <a:r>
              <a:rPr lang="en-US" sz="4400" dirty="0"/>
              <a:t>(Toda Raba!)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F1E89-EAB5-4811-A14D-EE8AC445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59" y="3856667"/>
            <a:ext cx="2942578" cy="2522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7D2AFA-A5B3-4332-B520-881F5131C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066" y="4255083"/>
            <a:ext cx="2757644" cy="2057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202B91-B90F-463A-8C10-3B5485B60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1" y="4255083"/>
            <a:ext cx="3120150" cy="172538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CFD1D7E-1A30-4434-8B1B-98322A8EB494}"/>
              </a:ext>
            </a:extLst>
          </p:cNvPr>
          <p:cNvSpPr/>
          <p:nvPr/>
        </p:nvSpPr>
        <p:spPr>
          <a:xfrm>
            <a:off x="3871007" y="4965379"/>
            <a:ext cx="602828" cy="4846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2F9F2B1-8A7B-44A0-B6A6-94BDE34E8B30}"/>
              </a:ext>
            </a:extLst>
          </p:cNvPr>
          <p:cNvSpPr/>
          <p:nvPr/>
        </p:nvSpPr>
        <p:spPr>
          <a:xfrm>
            <a:off x="7828462" y="4965379"/>
            <a:ext cx="602828" cy="48463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70B7-F1BF-43D5-A178-B2BD2DBD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209" y="-256157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Modeling Spiking Neurons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BCE6-CD6D-4708-8940-C8929789F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726" y="10311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Node (e.g. neuron) is a </a:t>
            </a:r>
            <a:r>
              <a:rPr lang="en-US" sz="3600" dirty="0">
                <a:solidFill>
                  <a:srgbClr val="FF0000"/>
                </a:solidFill>
              </a:rPr>
              <a:t>probabilistic</a:t>
            </a:r>
            <a:r>
              <a:rPr lang="en-US" sz="3600" dirty="0"/>
              <a:t> threshold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32C4AB-26DA-4AAE-B03F-60BEB308FFAB}"/>
                  </a:ext>
                </a:extLst>
              </p:cNvPr>
              <p:cNvSpPr txBox="1"/>
              <p:nvPr/>
            </p:nvSpPr>
            <p:spPr>
              <a:xfrm>
                <a:off x="103201" y="1948859"/>
                <a:ext cx="7104894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sz="3600" dirty="0"/>
                  <a:t>Neuron’s threshold (bias):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600" b="1" dirty="0"/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36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=: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>
                    <a:solidFill>
                      <a:srgbClr val="FF0000"/>
                    </a:solidFill>
                  </a:rPr>
                  <a:t>weighted sum </a:t>
                </a:r>
                <a:r>
                  <a:rPr lang="en-US" sz="3600" dirty="0"/>
                  <a:t>of neighbors </a:t>
                </a:r>
              </a:p>
              <a:p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32C4AB-26DA-4AAE-B03F-60BEB308F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1" y="1948859"/>
                <a:ext cx="7104894" cy="1754326"/>
              </a:xfrm>
              <a:prstGeom prst="rect">
                <a:avLst/>
              </a:prstGeom>
              <a:blipFill>
                <a:blip r:embed="rId2"/>
                <a:stretch>
                  <a:fillRect l="-2318" t="-5575" r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B66048C6-2CC3-4BAA-8213-092A2BB0CB33}"/>
              </a:ext>
            </a:extLst>
          </p:cNvPr>
          <p:cNvSpPr txBox="1"/>
          <p:nvPr/>
        </p:nvSpPr>
        <p:spPr>
          <a:xfrm>
            <a:off x="271526" y="3662532"/>
            <a:ext cx="2736839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Det. Neuron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638187-D9D3-4AC3-85F8-2E9413CA7F2C}"/>
              </a:ext>
            </a:extLst>
          </p:cNvPr>
          <p:cNvSpPr txBox="1"/>
          <p:nvPr/>
        </p:nvSpPr>
        <p:spPr>
          <a:xfrm>
            <a:off x="7775545" y="3662532"/>
            <a:ext cx="3350341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Spiking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21D12F4-93ED-4048-8E35-44623CFA2DA0}"/>
                  </a:ext>
                </a:extLst>
              </p:cNvPr>
              <p:cNvSpPr txBox="1"/>
              <p:nvPr/>
            </p:nvSpPr>
            <p:spPr>
              <a:xfrm>
                <a:off x="7570260" y="4444140"/>
                <a:ext cx="8075025" cy="182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Fires with probability</a:t>
                </a:r>
              </a:p>
              <a:p>
                <a:r>
                  <a:rPr lang="en-US" sz="3600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5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sz="5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5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5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21D12F4-93ED-4048-8E35-44623CFA2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260" y="4444140"/>
                <a:ext cx="8075025" cy="1824217"/>
              </a:xfrm>
              <a:prstGeom prst="rect">
                <a:avLst/>
              </a:prstGeom>
              <a:blipFill>
                <a:blip r:embed="rId3"/>
                <a:stretch>
                  <a:fillRect l="-2341" t="-5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55D2018-0C27-41D4-AA6B-F0A0F7353A6C}"/>
              </a:ext>
            </a:extLst>
          </p:cNvPr>
          <p:cNvGrpSpPr/>
          <p:nvPr/>
        </p:nvGrpSpPr>
        <p:grpSpPr>
          <a:xfrm>
            <a:off x="3160622" y="3988533"/>
            <a:ext cx="3815409" cy="2468721"/>
            <a:chOff x="3711585" y="4189267"/>
            <a:chExt cx="3815409" cy="2468721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0B39643-BBA2-400E-954D-23E5BF915D4F}"/>
                </a:ext>
              </a:extLst>
            </p:cNvPr>
            <p:cNvCxnSpPr>
              <a:cxnSpLocks/>
            </p:cNvCxnSpPr>
            <p:nvPr/>
          </p:nvCxnSpPr>
          <p:spPr>
            <a:xfrm>
              <a:off x="4875821" y="4189267"/>
              <a:ext cx="0" cy="1995973"/>
            </a:xfrm>
            <a:prstGeom prst="line">
              <a:avLst/>
            </a:prstGeom>
            <a:ln w="3810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ED3361-CBDD-4A2B-A7D3-10CED20EC82C}"/>
                </a:ext>
              </a:extLst>
            </p:cNvPr>
            <p:cNvGrpSpPr/>
            <p:nvPr/>
          </p:nvGrpSpPr>
          <p:grpSpPr>
            <a:xfrm>
              <a:off x="3711585" y="4290527"/>
              <a:ext cx="3815409" cy="2367461"/>
              <a:chOff x="8390864" y="4372213"/>
              <a:chExt cx="3815409" cy="2367461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AD899EC-EACE-4336-A6AF-95F5D469F45E}"/>
                  </a:ext>
                </a:extLst>
              </p:cNvPr>
              <p:cNvCxnSpPr/>
              <p:nvPr/>
            </p:nvCxnSpPr>
            <p:spPr>
              <a:xfrm flipH="1">
                <a:off x="9555100" y="6266926"/>
                <a:ext cx="2208944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D7BE4AB-32D8-4313-9E89-734044D32C3D}"/>
                  </a:ext>
                </a:extLst>
              </p:cNvPr>
              <p:cNvSpPr txBox="1"/>
              <p:nvPr/>
            </p:nvSpPr>
            <p:spPr>
              <a:xfrm>
                <a:off x="11047622" y="6196591"/>
                <a:ext cx="1158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i="0" dirty="0">
                    <a:latin typeface="+mj-lt"/>
                  </a:rPr>
                  <a:t>weight</a:t>
                </a:r>
                <a:endParaRPr lang="en-US" sz="2800" dirty="0"/>
              </a:p>
            </p:txBody>
          </p:sp>
          <p:cxnSp>
            <p:nvCxnSpPr>
              <p:cNvPr id="62" name="Connector: Elbow 61">
                <a:extLst>
                  <a:ext uri="{FF2B5EF4-FFF2-40B4-BE49-F238E27FC236}">
                    <a16:creationId xmlns:a16="http://schemas.microsoft.com/office/drawing/2014/main" id="{C1A8D0DF-9D59-4D5D-8E1F-17DE07AE46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45641" y="4761682"/>
                <a:ext cx="1972445" cy="1463736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9CC9726-74B4-4ED2-9CE1-B98A776FE3E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07648" y="6216454"/>
                    <a:ext cx="46827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69CC9726-74B4-4ED2-9CE1-B98A776FE3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07648" y="6216454"/>
                    <a:ext cx="46827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1563F65-F23B-4026-AE5C-64B6A8B4F8F1}"/>
                  </a:ext>
                </a:extLst>
              </p:cNvPr>
              <p:cNvSpPr txBox="1"/>
              <p:nvPr/>
            </p:nvSpPr>
            <p:spPr>
              <a:xfrm>
                <a:off x="8390864" y="4372213"/>
                <a:ext cx="11988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j-lt"/>
                  </a:rPr>
                  <a:t>Firing </a:t>
                </a:r>
              </a:p>
              <a:p>
                <a:r>
                  <a:rPr lang="en-US" dirty="0">
                    <a:latin typeface="+mj-lt"/>
                  </a:rPr>
                  <a:t>probability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F8540-A249-4F57-A6F2-E730B1C10883}"/>
              </a:ext>
            </a:extLst>
          </p:cNvPr>
          <p:cNvGrpSpPr/>
          <p:nvPr/>
        </p:nvGrpSpPr>
        <p:grpSpPr>
          <a:xfrm>
            <a:off x="7410548" y="1909082"/>
            <a:ext cx="1933787" cy="1485988"/>
            <a:chOff x="7437435" y="1893885"/>
            <a:chExt cx="1933787" cy="14859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9A5A8-5D5A-4120-BCB6-FEBC9B3973A1}"/>
                </a:ext>
              </a:extLst>
            </p:cNvPr>
            <p:cNvSpPr/>
            <p:nvPr/>
          </p:nvSpPr>
          <p:spPr>
            <a:xfrm>
              <a:off x="7474523" y="1994412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AFCE38-14E7-4746-85CF-261CE6B1E0D9}"/>
                </a:ext>
              </a:extLst>
            </p:cNvPr>
            <p:cNvSpPr/>
            <p:nvPr/>
          </p:nvSpPr>
          <p:spPr>
            <a:xfrm>
              <a:off x="8197130" y="1994412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6676BE-88ED-4B02-B064-7EFBB58AFD47}"/>
                </a:ext>
              </a:extLst>
            </p:cNvPr>
            <p:cNvSpPr/>
            <p:nvPr/>
          </p:nvSpPr>
          <p:spPr>
            <a:xfrm>
              <a:off x="8961588" y="1994412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DF724E-433D-41B7-AC39-7D1840849630}"/>
                    </a:ext>
                  </a:extLst>
                </p:cNvPr>
                <p:cNvSpPr txBox="1"/>
                <p:nvPr/>
              </p:nvSpPr>
              <p:spPr>
                <a:xfrm>
                  <a:off x="7437435" y="1909782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DF724E-433D-41B7-AC39-7D1840849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435" y="1909782"/>
                  <a:ext cx="46519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789218D-03AA-410C-A3FC-345765A90177}"/>
                    </a:ext>
                  </a:extLst>
                </p:cNvPr>
                <p:cNvSpPr txBox="1"/>
                <p:nvPr/>
              </p:nvSpPr>
              <p:spPr>
                <a:xfrm>
                  <a:off x="8170311" y="1903550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789218D-03AA-410C-A3FC-345765A901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0311" y="1903550"/>
                  <a:ext cx="46519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4B7AA6C-F868-4049-86EE-4200286381A6}"/>
                    </a:ext>
                  </a:extLst>
                </p:cNvPr>
                <p:cNvSpPr txBox="1"/>
                <p:nvPr/>
              </p:nvSpPr>
              <p:spPr>
                <a:xfrm>
                  <a:off x="8906031" y="1893885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4B7AA6C-F868-4049-86EE-4200286381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031" y="1893885"/>
                  <a:ext cx="46519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C2F7B69-235E-4DF2-8DE6-E327C302D444}"/>
                </a:ext>
              </a:extLst>
            </p:cNvPr>
            <p:cNvSpPr/>
            <p:nvPr/>
          </p:nvSpPr>
          <p:spPr>
            <a:xfrm>
              <a:off x="8156891" y="2906475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A94D9BF-9C8D-473D-A0A7-2F104E54F179}"/>
                </a:ext>
              </a:extLst>
            </p:cNvPr>
            <p:cNvCxnSpPr>
              <a:cxnSpLocks/>
              <a:stCxn id="8" idx="4"/>
            </p:cNvCxnSpPr>
            <p:nvPr/>
          </p:nvCxnSpPr>
          <p:spPr>
            <a:xfrm>
              <a:off x="7651504" y="2348373"/>
              <a:ext cx="633592" cy="474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F14F74D-88AD-45FD-941E-60D84EDB32E0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 flipH="1">
              <a:off x="8362850" y="2348373"/>
              <a:ext cx="11261" cy="4717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93AF90F-2D8A-462A-8BDB-7434D55C58DA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>
              <a:off x="8432067" y="2348373"/>
              <a:ext cx="706502" cy="4764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AAF85B4-6551-4C77-81BF-49EDEACE63F5}"/>
                    </a:ext>
                  </a:extLst>
                </p:cNvPr>
                <p:cNvSpPr txBox="1"/>
                <p:nvPr/>
              </p:nvSpPr>
              <p:spPr>
                <a:xfrm>
                  <a:off x="8384424" y="2733542"/>
                  <a:ext cx="5650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AAF85B4-6551-4C77-81BF-49EDEACE6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4424" y="2733542"/>
                  <a:ext cx="565090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18444F5-EDD1-46C8-AAA6-709AF5B4205A}"/>
                    </a:ext>
                  </a:extLst>
                </p:cNvPr>
                <p:cNvSpPr txBox="1"/>
                <p:nvPr/>
              </p:nvSpPr>
              <p:spPr>
                <a:xfrm>
                  <a:off x="7562850" y="2627424"/>
                  <a:ext cx="5389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F18444F5-EDD1-46C8-AAA6-709AF5B42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2850" y="2627424"/>
                  <a:ext cx="53893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CEE1697-CE95-4BF0-8B45-C6A66ADB4225}"/>
                    </a:ext>
                  </a:extLst>
                </p:cNvPr>
                <p:cNvSpPr txBox="1"/>
                <p:nvPr/>
              </p:nvSpPr>
              <p:spPr>
                <a:xfrm>
                  <a:off x="8039442" y="2293598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ACEE1697-CE95-4BF0-8B45-C6A66ADB4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9442" y="2293598"/>
                  <a:ext cx="36580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4E567336-6AC8-4F14-82AC-8B86421D60B6}"/>
                    </a:ext>
                  </a:extLst>
                </p:cNvPr>
                <p:cNvSpPr txBox="1"/>
                <p:nvPr/>
              </p:nvSpPr>
              <p:spPr>
                <a:xfrm>
                  <a:off x="8820492" y="2455523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4E567336-6AC8-4F14-82AC-8B86421D60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92" y="2455523"/>
                  <a:ext cx="36580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970B87-E2C4-422F-AAB4-E23FC8994E45}"/>
              </a:ext>
            </a:extLst>
          </p:cNvPr>
          <p:cNvSpPr txBox="1"/>
          <p:nvPr/>
        </p:nvSpPr>
        <p:spPr>
          <a:xfrm>
            <a:off x="3758243" y="506715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1E4101B-DD86-44CA-A0A3-DB58BE02AE27}"/>
              </a:ext>
            </a:extLst>
          </p:cNvPr>
          <p:cNvSpPr/>
          <p:nvPr/>
        </p:nvSpPr>
        <p:spPr>
          <a:xfrm>
            <a:off x="4458985" y="4627752"/>
            <a:ext cx="1828800" cy="1228516"/>
          </a:xfrm>
          <a:custGeom>
            <a:avLst/>
            <a:gdLst>
              <a:gd name="connsiteX0" fmla="*/ 1623316 w 1623316"/>
              <a:gd name="connsiteY0" fmla="*/ 29860 h 1118921"/>
              <a:gd name="connsiteX1" fmla="*/ 1150705 w 1623316"/>
              <a:gd name="connsiteY1" fmla="*/ 60682 h 1118921"/>
              <a:gd name="connsiteX2" fmla="*/ 863029 w 1623316"/>
              <a:gd name="connsiteY2" fmla="*/ 574390 h 1118921"/>
              <a:gd name="connsiteX3" fmla="*/ 739739 w 1623316"/>
              <a:gd name="connsiteY3" fmla="*/ 728503 h 1118921"/>
              <a:gd name="connsiteX4" fmla="*/ 523982 w 1623316"/>
              <a:gd name="connsiteY4" fmla="*/ 1047002 h 1118921"/>
              <a:gd name="connsiteX5" fmla="*/ 0 w 1623316"/>
              <a:gd name="connsiteY5" fmla="*/ 1118921 h 1118921"/>
              <a:gd name="connsiteX0" fmla="*/ 1623316 w 1623316"/>
              <a:gd name="connsiteY0" fmla="*/ 54844 h 1143905"/>
              <a:gd name="connsiteX1" fmla="*/ 1140431 w 1623316"/>
              <a:gd name="connsiteY1" fmla="*/ 44570 h 1143905"/>
              <a:gd name="connsiteX2" fmla="*/ 863029 w 1623316"/>
              <a:gd name="connsiteY2" fmla="*/ 599374 h 1143905"/>
              <a:gd name="connsiteX3" fmla="*/ 739739 w 1623316"/>
              <a:gd name="connsiteY3" fmla="*/ 753487 h 1143905"/>
              <a:gd name="connsiteX4" fmla="*/ 523982 w 1623316"/>
              <a:gd name="connsiteY4" fmla="*/ 1071986 h 1143905"/>
              <a:gd name="connsiteX5" fmla="*/ 0 w 1623316"/>
              <a:gd name="connsiteY5" fmla="*/ 1143905 h 1143905"/>
              <a:gd name="connsiteX0" fmla="*/ 1890444 w 1890444"/>
              <a:gd name="connsiteY0" fmla="*/ 13647 h 1205450"/>
              <a:gd name="connsiteX1" fmla="*/ 1140431 w 1890444"/>
              <a:gd name="connsiteY1" fmla="*/ 106115 h 1205450"/>
              <a:gd name="connsiteX2" fmla="*/ 863029 w 1890444"/>
              <a:gd name="connsiteY2" fmla="*/ 660919 h 1205450"/>
              <a:gd name="connsiteX3" fmla="*/ 739739 w 1890444"/>
              <a:gd name="connsiteY3" fmla="*/ 815032 h 1205450"/>
              <a:gd name="connsiteX4" fmla="*/ 523982 w 1890444"/>
              <a:gd name="connsiteY4" fmla="*/ 1133531 h 1205450"/>
              <a:gd name="connsiteX5" fmla="*/ 0 w 1890444"/>
              <a:gd name="connsiteY5" fmla="*/ 1205450 h 1205450"/>
              <a:gd name="connsiteX0" fmla="*/ 1890444 w 1890444"/>
              <a:gd name="connsiteY0" fmla="*/ 19168 h 1210971"/>
              <a:gd name="connsiteX1" fmla="*/ 1140431 w 1890444"/>
              <a:gd name="connsiteY1" fmla="*/ 111636 h 1210971"/>
              <a:gd name="connsiteX2" fmla="*/ 739739 w 1890444"/>
              <a:gd name="connsiteY2" fmla="*/ 820553 h 1210971"/>
              <a:gd name="connsiteX3" fmla="*/ 523982 w 1890444"/>
              <a:gd name="connsiteY3" fmla="*/ 1139052 h 1210971"/>
              <a:gd name="connsiteX4" fmla="*/ 0 w 1890444"/>
              <a:gd name="connsiteY4" fmla="*/ 1210971 h 1210971"/>
              <a:gd name="connsiteX0" fmla="*/ 1890444 w 1890444"/>
              <a:gd name="connsiteY0" fmla="*/ 13345 h 1205579"/>
              <a:gd name="connsiteX1" fmla="*/ 1140431 w 1890444"/>
              <a:gd name="connsiteY1" fmla="*/ 105813 h 1205579"/>
              <a:gd name="connsiteX2" fmla="*/ 678094 w 1890444"/>
              <a:gd name="connsiteY2" fmla="*/ 650343 h 1205579"/>
              <a:gd name="connsiteX3" fmla="*/ 523982 w 1890444"/>
              <a:gd name="connsiteY3" fmla="*/ 1133229 h 1205579"/>
              <a:gd name="connsiteX4" fmla="*/ 0 w 1890444"/>
              <a:gd name="connsiteY4" fmla="*/ 1205148 h 1205579"/>
              <a:gd name="connsiteX0" fmla="*/ 2106201 w 2106201"/>
              <a:gd name="connsiteY0" fmla="*/ 13345 h 1175743"/>
              <a:gd name="connsiteX1" fmla="*/ 1356188 w 2106201"/>
              <a:gd name="connsiteY1" fmla="*/ 105813 h 1175743"/>
              <a:gd name="connsiteX2" fmla="*/ 893851 w 2106201"/>
              <a:gd name="connsiteY2" fmla="*/ 650343 h 1175743"/>
              <a:gd name="connsiteX3" fmla="*/ 739739 w 2106201"/>
              <a:gd name="connsiteY3" fmla="*/ 1133229 h 1175743"/>
              <a:gd name="connsiteX4" fmla="*/ 0 w 2106201"/>
              <a:gd name="connsiteY4" fmla="*/ 1153777 h 1175743"/>
              <a:gd name="connsiteX0" fmla="*/ 2106201 w 2106201"/>
              <a:gd name="connsiteY0" fmla="*/ 35781 h 1198179"/>
              <a:gd name="connsiteX1" fmla="*/ 1212350 w 2106201"/>
              <a:gd name="connsiteY1" fmla="*/ 66604 h 1198179"/>
              <a:gd name="connsiteX2" fmla="*/ 893851 w 2106201"/>
              <a:gd name="connsiteY2" fmla="*/ 672779 h 1198179"/>
              <a:gd name="connsiteX3" fmla="*/ 739739 w 2106201"/>
              <a:gd name="connsiteY3" fmla="*/ 1155665 h 1198179"/>
              <a:gd name="connsiteX4" fmla="*/ 0 w 2106201"/>
              <a:gd name="connsiteY4" fmla="*/ 1176213 h 1198179"/>
              <a:gd name="connsiteX0" fmla="*/ 2106201 w 2106201"/>
              <a:gd name="connsiteY0" fmla="*/ 35781 h 1198179"/>
              <a:gd name="connsiteX1" fmla="*/ 1212350 w 2106201"/>
              <a:gd name="connsiteY1" fmla="*/ 66604 h 1198179"/>
              <a:gd name="connsiteX2" fmla="*/ 893851 w 2106201"/>
              <a:gd name="connsiteY2" fmla="*/ 672779 h 1198179"/>
              <a:gd name="connsiteX3" fmla="*/ 739739 w 2106201"/>
              <a:gd name="connsiteY3" fmla="*/ 1155665 h 1198179"/>
              <a:gd name="connsiteX4" fmla="*/ 0 w 2106201"/>
              <a:gd name="connsiteY4" fmla="*/ 1176213 h 1198179"/>
              <a:gd name="connsiteX0" fmla="*/ 2106201 w 2106201"/>
              <a:gd name="connsiteY0" fmla="*/ 35781 h 1220625"/>
              <a:gd name="connsiteX1" fmla="*/ 1212350 w 2106201"/>
              <a:gd name="connsiteY1" fmla="*/ 66604 h 1220625"/>
              <a:gd name="connsiteX2" fmla="*/ 893851 w 2106201"/>
              <a:gd name="connsiteY2" fmla="*/ 672779 h 1220625"/>
              <a:gd name="connsiteX3" fmla="*/ 606175 w 2106201"/>
              <a:gd name="connsiteY3" fmla="*/ 1186488 h 1220625"/>
              <a:gd name="connsiteX4" fmla="*/ 0 w 2106201"/>
              <a:gd name="connsiteY4" fmla="*/ 1176213 h 1220625"/>
              <a:gd name="connsiteX0" fmla="*/ 2044556 w 2044556"/>
              <a:gd name="connsiteY0" fmla="*/ 35781 h 1240613"/>
              <a:gd name="connsiteX1" fmla="*/ 1150705 w 2044556"/>
              <a:gd name="connsiteY1" fmla="*/ 66604 h 1240613"/>
              <a:gd name="connsiteX2" fmla="*/ 832206 w 2044556"/>
              <a:gd name="connsiteY2" fmla="*/ 672779 h 1240613"/>
              <a:gd name="connsiteX3" fmla="*/ 544530 w 2044556"/>
              <a:gd name="connsiteY3" fmla="*/ 1186488 h 1240613"/>
              <a:gd name="connsiteX4" fmla="*/ 0 w 2044556"/>
              <a:gd name="connsiteY4" fmla="*/ 1227583 h 1240613"/>
              <a:gd name="connsiteX0" fmla="*/ 2044556 w 2044556"/>
              <a:gd name="connsiteY0" fmla="*/ 101200 h 1306032"/>
              <a:gd name="connsiteX1" fmla="*/ 1119882 w 2044556"/>
              <a:gd name="connsiteY1" fmla="*/ 39555 h 1306032"/>
              <a:gd name="connsiteX2" fmla="*/ 832206 w 2044556"/>
              <a:gd name="connsiteY2" fmla="*/ 738198 h 1306032"/>
              <a:gd name="connsiteX3" fmla="*/ 544530 w 2044556"/>
              <a:gd name="connsiteY3" fmla="*/ 1251907 h 1306032"/>
              <a:gd name="connsiteX4" fmla="*/ 0 w 2044556"/>
              <a:gd name="connsiteY4" fmla="*/ 1293002 h 1306032"/>
              <a:gd name="connsiteX0" fmla="*/ 2034282 w 2034282"/>
              <a:gd name="connsiteY0" fmla="*/ 36997 h 1344571"/>
              <a:gd name="connsiteX1" fmla="*/ 1119882 w 2034282"/>
              <a:gd name="connsiteY1" fmla="*/ 78094 h 1344571"/>
              <a:gd name="connsiteX2" fmla="*/ 832206 w 2034282"/>
              <a:gd name="connsiteY2" fmla="*/ 776737 h 1344571"/>
              <a:gd name="connsiteX3" fmla="*/ 544530 w 2034282"/>
              <a:gd name="connsiteY3" fmla="*/ 1290446 h 1344571"/>
              <a:gd name="connsiteX4" fmla="*/ 0 w 2034282"/>
              <a:gd name="connsiteY4" fmla="*/ 1331541 h 1344571"/>
              <a:gd name="connsiteX0" fmla="*/ 2034282 w 2034282"/>
              <a:gd name="connsiteY0" fmla="*/ 8419 h 1315993"/>
              <a:gd name="connsiteX1" fmla="*/ 1171253 w 2034282"/>
              <a:gd name="connsiteY1" fmla="*/ 152258 h 1315993"/>
              <a:gd name="connsiteX2" fmla="*/ 832206 w 2034282"/>
              <a:gd name="connsiteY2" fmla="*/ 748159 h 1315993"/>
              <a:gd name="connsiteX3" fmla="*/ 544530 w 2034282"/>
              <a:gd name="connsiteY3" fmla="*/ 1261868 h 1315993"/>
              <a:gd name="connsiteX4" fmla="*/ 0 w 2034282"/>
              <a:gd name="connsiteY4" fmla="*/ 1302963 h 1315993"/>
              <a:gd name="connsiteX0" fmla="*/ 2085653 w 2085653"/>
              <a:gd name="connsiteY0" fmla="*/ 45669 h 1219679"/>
              <a:gd name="connsiteX1" fmla="*/ 1171253 w 2085653"/>
              <a:gd name="connsiteY1" fmla="*/ 55944 h 1219679"/>
              <a:gd name="connsiteX2" fmla="*/ 832206 w 2085653"/>
              <a:gd name="connsiteY2" fmla="*/ 651845 h 1219679"/>
              <a:gd name="connsiteX3" fmla="*/ 544530 w 2085653"/>
              <a:gd name="connsiteY3" fmla="*/ 1165554 h 1219679"/>
              <a:gd name="connsiteX4" fmla="*/ 0 w 2085653"/>
              <a:gd name="connsiteY4" fmla="*/ 1206649 h 1219679"/>
              <a:gd name="connsiteX0" fmla="*/ 2178121 w 2178121"/>
              <a:gd name="connsiteY0" fmla="*/ 19763 h 1255418"/>
              <a:gd name="connsiteX1" fmla="*/ 1171253 w 2178121"/>
              <a:gd name="connsiteY1" fmla="*/ 91683 h 1255418"/>
              <a:gd name="connsiteX2" fmla="*/ 832206 w 2178121"/>
              <a:gd name="connsiteY2" fmla="*/ 687584 h 1255418"/>
              <a:gd name="connsiteX3" fmla="*/ 544530 w 2178121"/>
              <a:gd name="connsiteY3" fmla="*/ 1201293 h 1255418"/>
              <a:gd name="connsiteX4" fmla="*/ 0 w 2178121"/>
              <a:gd name="connsiteY4" fmla="*/ 1242388 h 1255418"/>
              <a:gd name="connsiteX0" fmla="*/ 2178121 w 2178121"/>
              <a:gd name="connsiteY0" fmla="*/ 19763 h 1242388"/>
              <a:gd name="connsiteX1" fmla="*/ 1171253 w 2178121"/>
              <a:gd name="connsiteY1" fmla="*/ 91683 h 1242388"/>
              <a:gd name="connsiteX2" fmla="*/ 832206 w 2178121"/>
              <a:gd name="connsiteY2" fmla="*/ 687584 h 1242388"/>
              <a:gd name="connsiteX3" fmla="*/ 452063 w 2178121"/>
              <a:gd name="connsiteY3" fmla="*/ 1139648 h 1242388"/>
              <a:gd name="connsiteX4" fmla="*/ 0 w 2178121"/>
              <a:gd name="connsiteY4" fmla="*/ 1242388 h 1242388"/>
              <a:gd name="connsiteX0" fmla="*/ 1972638 w 1972638"/>
              <a:gd name="connsiteY0" fmla="*/ 19763 h 1242388"/>
              <a:gd name="connsiteX1" fmla="*/ 1171253 w 1972638"/>
              <a:gd name="connsiteY1" fmla="*/ 91683 h 1242388"/>
              <a:gd name="connsiteX2" fmla="*/ 832206 w 1972638"/>
              <a:gd name="connsiteY2" fmla="*/ 687584 h 1242388"/>
              <a:gd name="connsiteX3" fmla="*/ 452063 w 1972638"/>
              <a:gd name="connsiteY3" fmla="*/ 1139648 h 1242388"/>
              <a:gd name="connsiteX4" fmla="*/ 0 w 1972638"/>
              <a:gd name="connsiteY4" fmla="*/ 1242388 h 1242388"/>
              <a:gd name="connsiteX0" fmla="*/ 1972638 w 1972638"/>
              <a:gd name="connsiteY0" fmla="*/ 19763 h 1242388"/>
              <a:gd name="connsiteX1" fmla="*/ 1171253 w 1972638"/>
              <a:gd name="connsiteY1" fmla="*/ 91683 h 1242388"/>
              <a:gd name="connsiteX2" fmla="*/ 832206 w 1972638"/>
              <a:gd name="connsiteY2" fmla="*/ 687584 h 1242388"/>
              <a:gd name="connsiteX3" fmla="*/ 452063 w 1972638"/>
              <a:gd name="connsiteY3" fmla="*/ 1139648 h 1242388"/>
              <a:gd name="connsiteX4" fmla="*/ 0 w 1972638"/>
              <a:gd name="connsiteY4" fmla="*/ 1242388 h 1242388"/>
              <a:gd name="connsiteX0" fmla="*/ 1828800 w 1828800"/>
              <a:gd name="connsiteY0" fmla="*/ 26439 h 1228516"/>
              <a:gd name="connsiteX1" fmla="*/ 1171253 w 1828800"/>
              <a:gd name="connsiteY1" fmla="*/ 77811 h 1228516"/>
              <a:gd name="connsiteX2" fmla="*/ 832206 w 1828800"/>
              <a:gd name="connsiteY2" fmla="*/ 673712 h 1228516"/>
              <a:gd name="connsiteX3" fmla="*/ 452063 w 1828800"/>
              <a:gd name="connsiteY3" fmla="*/ 1125776 h 1228516"/>
              <a:gd name="connsiteX4" fmla="*/ 0 w 1828800"/>
              <a:gd name="connsiteY4" fmla="*/ 1228516 h 122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228516">
                <a:moveTo>
                  <a:pt x="1828800" y="26439"/>
                </a:moveTo>
                <a:cubicBezTo>
                  <a:pt x="1583933" y="-3528"/>
                  <a:pt x="1337352" y="-30068"/>
                  <a:pt x="1171253" y="77811"/>
                </a:cubicBezTo>
                <a:cubicBezTo>
                  <a:pt x="1005154" y="185690"/>
                  <a:pt x="952071" y="499051"/>
                  <a:pt x="832206" y="673712"/>
                </a:cubicBezTo>
                <a:cubicBezTo>
                  <a:pt x="712341" y="848373"/>
                  <a:pt x="590764" y="1033309"/>
                  <a:pt x="452063" y="1125776"/>
                </a:cubicBezTo>
                <a:cubicBezTo>
                  <a:pt x="313362" y="1218243"/>
                  <a:pt x="200346" y="1225091"/>
                  <a:pt x="0" y="1228516"/>
                </a:cubicBezTo>
              </a:path>
            </a:pathLst>
          </a:cu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B1EBE0-AD94-4D5B-AA18-9BF12F3C30E6}"/>
                  </a:ext>
                </a:extLst>
              </p:cNvPr>
              <p:cNvSpPr txBox="1"/>
              <p:nvPr/>
            </p:nvSpPr>
            <p:spPr>
              <a:xfrm>
                <a:off x="458988" y="4736124"/>
                <a:ext cx="24513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8B1EBE0-AD94-4D5B-AA18-9BF12F3C3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8" y="4736124"/>
                <a:ext cx="245131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08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70B7-F1BF-43D5-A178-B2BD2DBD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4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Modeling Spiking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F8BCE6-CD6D-4708-8940-C8929789F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351" y="393869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/>
                  <a:t>Dynamics:</a:t>
                </a:r>
              </a:p>
              <a:p>
                <a:r>
                  <a:rPr lang="en-US" sz="3200" dirty="0"/>
                  <a:t>Synchronous discrete rounds. </a:t>
                </a:r>
              </a:p>
              <a:p>
                <a:r>
                  <a:rPr lang="en-US" sz="3200" dirty="0"/>
                  <a:t> Firing in round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depends on firing in round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F8BCE6-CD6D-4708-8940-C8929789F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351" y="3938694"/>
                <a:ext cx="10515600" cy="4351338"/>
              </a:xfrm>
              <a:blipFill>
                <a:blip r:embed="rId2"/>
                <a:stretch>
                  <a:fillRect l="-1449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A53A7B4-BBEC-4150-A216-DEF4B7626B0D}"/>
              </a:ext>
            </a:extLst>
          </p:cNvPr>
          <p:cNvGrpSpPr/>
          <p:nvPr/>
        </p:nvGrpSpPr>
        <p:grpSpPr>
          <a:xfrm>
            <a:off x="8861561" y="1249075"/>
            <a:ext cx="3093448" cy="2491681"/>
            <a:chOff x="9262253" y="3585476"/>
            <a:chExt cx="3093448" cy="24916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B53629F-B4B8-468B-B060-C61F6011DF97}"/>
                    </a:ext>
                  </a:extLst>
                </p:cNvPr>
                <p:cNvSpPr txBox="1"/>
                <p:nvPr/>
              </p:nvSpPr>
              <p:spPr>
                <a:xfrm>
                  <a:off x="11717860" y="3585476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B53629F-B4B8-468B-B060-C61F6011D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7860" y="3585476"/>
                  <a:ext cx="465191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6511016-BD75-48BF-8418-398B0D9CC42B}"/>
                </a:ext>
              </a:extLst>
            </p:cNvPr>
            <p:cNvCxnSpPr>
              <a:cxnSpLocks/>
              <a:stCxn id="48" idx="6"/>
              <a:endCxn id="47" idx="2"/>
            </p:cNvCxnSpPr>
            <p:nvPr/>
          </p:nvCxnSpPr>
          <p:spPr>
            <a:xfrm flipV="1">
              <a:off x="10257471" y="4024067"/>
              <a:ext cx="1200457" cy="1630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A94D9BF-9C8D-473D-A0A7-2F104E54F179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>
              <a:off x="11634909" y="4201047"/>
              <a:ext cx="0" cy="10032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73211EB-6325-4926-A36E-48D0A9FDBE9C}"/>
                </a:ext>
              </a:extLst>
            </p:cNvPr>
            <p:cNvSpPr/>
            <p:nvPr/>
          </p:nvSpPr>
          <p:spPr>
            <a:xfrm>
              <a:off x="11457928" y="3847086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1394573-CC6E-42B7-A453-A6E9F7D85B9D}"/>
                </a:ext>
              </a:extLst>
            </p:cNvPr>
            <p:cNvSpPr/>
            <p:nvPr/>
          </p:nvSpPr>
          <p:spPr>
            <a:xfrm>
              <a:off x="9903510" y="4010179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A77846C-2E42-4570-94DA-5646EC89BE85}"/>
                </a:ext>
              </a:extLst>
            </p:cNvPr>
            <p:cNvSpPr/>
            <p:nvPr/>
          </p:nvSpPr>
          <p:spPr>
            <a:xfrm>
              <a:off x="11466996" y="5190470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0E1EE2B-18F8-4752-8580-281F96A4782D}"/>
                </a:ext>
              </a:extLst>
            </p:cNvPr>
            <p:cNvSpPr/>
            <p:nvPr/>
          </p:nvSpPr>
          <p:spPr>
            <a:xfrm rot="21249384">
              <a:off x="11724324" y="5277927"/>
              <a:ext cx="394377" cy="484399"/>
            </a:xfrm>
            <a:custGeom>
              <a:avLst/>
              <a:gdLst>
                <a:gd name="connsiteX0" fmla="*/ 0 w 544272"/>
                <a:gd name="connsiteY0" fmla="*/ 247650 h 493129"/>
                <a:gd name="connsiteX1" fmla="*/ 542925 w 544272"/>
                <a:gd name="connsiteY1" fmla="*/ 485775 h 493129"/>
                <a:gd name="connsiteX2" fmla="*/ 123825 w 544272"/>
                <a:gd name="connsiteY2" fmla="*/ 0 h 49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272" h="493129">
                  <a:moveTo>
                    <a:pt x="0" y="247650"/>
                  </a:moveTo>
                  <a:cubicBezTo>
                    <a:pt x="261144" y="387350"/>
                    <a:pt x="522288" y="527050"/>
                    <a:pt x="542925" y="485775"/>
                  </a:cubicBezTo>
                  <a:cubicBezTo>
                    <a:pt x="563563" y="444500"/>
                    <a:pt x="343694" y="222250"/>
                    <a:pt x="123825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55CCF58-8941-42CA-8702-7EE33698F4FD}"/>
                </a:ext>
              </a:extLst>
            </p:cNvPr>
            <p:cNvSpPr/>
            <p:nvPr/>
          </p:nvSpPr>
          <p:spPr>
            <a:xfrm>
              <a:off x="10426593" y="5259109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60397D2-ABF1-41E9-9221-D1B033B8B73B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flipV="1">
              <a:off x="10603574" y="4076877"/>
              <a:ext cx="876129" cy="118223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0F8E3B5-8AF1-4803-A1C0-7419D0F3E3ED}"/>
                </a:ext>
              </a:extLst>
            </p:cNvPr>
            <p:cNvSpPr/>
            <p:nvPr/>
          </p:nvSpPr>
          <p:spPr>
            <a:xfrm>
              <a:off x="9726529" y="4878064"/>
              <a:ext cx="353961" cy="353961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12DD70C-251C-442E-9E11-A96D1868ADCD}"/>
                </a:ext>
              </a:extLst>
            </p:cNvPr>
            <p:cNvCxnSpPr>
              <a:cxnSpLocks/>
              <a:stCxn id="57" idx="0"/>
              <a:endCxn id="48" idx="4"/>
            </p:cNvCxnSpPr>
            <p:nvPr/>
          </p:nvCxnSpPr>
          <p:spPr>
            <a:xfrm flipV="1">
              <a:off x="9903510" y="4364140"/>
              <a:ext cx="176981" cy="5139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EF56CAA-74AD-4893-ABB4-9ECB9FA9BFED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 flipV="1">
              <a:off x="10755974" y="5367451"/>
              <a:ext cx="711022" cy="440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97F3F18-4D9B-48DE-8662-121D0F1DD6A9}"/>
                </a:ext>
              </a:extLst>
            </p:cNvPr>
            <p:cNvCxnSpPr>
              <a:cxnSpLocks/>
              <a:stCxn id="53" idx="0"/>
              <a:endCxn id="48" idx="5"/>
            </p:cNvCxnSpPr>
            <p:nvPr/>
          </p:nvCxnSpPr>
          <p:spPr>
            <a:xfrm flipH="1" flipV="1">
              <a:off x="10205635" y="4312304"/>
              <a:ext cx="397939" cy="9468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24BCC20-37B0-486C-8092-EF8B39FF35BE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 flipH="1" flipV="1">
              <a:off x="10006639" y="5183684"/>
              <a:ext cx="419954" cy="25240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B468583-B361-4D60-ADBC-695F0C5B0832}"/>
                    </a:ext>
                  </a:extLst>
                </p:cNvPr>
                <p:cNvSpPr txBox="1"/>
                <p:nvPr/>
              </p:nvSpPr>
              <p:spPr>
                <a:xfrm>
                  <a:off x="9480063" y="3787663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B468583-B361-4D60-ADBC-695F0C5B08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0063" y="3787663"/>
                  <a:ext cx="46519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E73D44A-9376-4094-9463-3CF63C7FE0EA}"/>
                    </a:ext>
                  </a:extLst>
                </p:cNvPr>
                <p:cNvSpPr txBox="1"/>
                <p:nvPr/>
              </p:nvSpPr>
              <p:spPr>
                <a:xfrm>
                  <a:off x="11312643" y="5478082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E73D44A-9376-4094-9463-3CF63C7FE0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2643" y="5478082"/>
                  <a:ext cx="46519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F3481B3-ED87-4D11-8094-3C4773799BE5}"/>
                    </a:ext>
                  </a:extLst>
                </p:cNvPr>
                <p:cNvSpPr txBox="1"/>
                <p:nvPr/>
              </p:nvSpPr>
              <p:spPr>
                <a:xfrm>
                  <a:off x="10392508" y="555393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F3481B3-ED87-4D11-8094-3C4773799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508" y="5553937"/>
                  <a:ext cx="46519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7270689-DB07-493C-90C6-DC076286F825}"/>
                    </a:ext>
                  </a:extLst>
                </p:cNvPr>
                <p:cNvSpPr txBox="1"/>
                <p:nvPr/>
              </p:nvSpPr>
              <p:spPr>
                <a:xfrm>
                  <a:off x="9262253" y="504827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7270689-DB07-493C-90C6-DC076286F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2253" y="5048277"/>
                  <a:ext cx="46519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D8AC0F8-14DE-48A1-B321-01E0AE7DF9C5}"/>
                    </a:ext>
                  </a:extLst>
                </p:cNvPr>
                <p:cNvSpPr txBox="1"/>
                <p:nvPr/>
              </p:nvSpPr>
              <p:spPr>
                <a:xfrm>
                  <a:off x="10675833" y="3618414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D8AC0F8-14DE-48A1-B321-01E0AE7DF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5833" y="3618414"/>
                  <a:ext cx="423514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8DFB04A-6EE6-4AAA-95E4-4578DABF779D}"/>
                    </a:ext>
                  </a:extLst>
                </p:cNvPr>
                <p:cNvSpPr txBox="1"/>
                <p:nvPr/>
              </p:nvSpPr>
              <p:spPr>
                <a:xfrm>
                  <a:off x="11595140" y="4459111"/>
                  <a:ext cx="6527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8DFB04A-6EE6-4AAA-95E4-4578DABF77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5140" y="4459111"/>
                  <a:ext cx="652743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8000E9C-9956-4FE4-8374-D104493A6865}"/>
                    </a:ext>
                  </a:extLst>
                </p:cNvPr>
                <p:cNvSpPr txBox="1"/>
                <p:nvPr/>
              </p:nvSpPr>
              <p:spPr>
                <a:xfrm>
                  <a:off x="10579327" y="4239970"/>
                  <a:ext cx="6527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8000E9C-9956-4FE4-8374-D104493A6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9327" y="4239970"/>
                  <a:ext cx="65274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73CA01E-4480-4F7B-A6E0-396A367623A8}"/>
                    </a:ext>
                  </a:extLst>
                </p:cNvPr>
                <p:cNvSpPr txBox="1"/>
                <p:nvPr/>
              </p:nvSpPr>
              <p:spPr>
                <a:xfrm>
                  <a:off x="11932187" y="5260030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B73CA01E-4480-4F7B-A6E0-396A367623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32187" y="5260030"/>
                  <a:ext cx="423514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07F3027-0902-45A9-81CC-F19836D26921}"/>
                    </a:ext>
                  </a:extLst>
                </p:cNvPr>
                <p:cNvSpPr txBox="1"/>
                <p:nvPr/>
              </p:nvSpPr>
              <p:spPr>
                <a:xfrm>
                  <a:off x="10866501" y="5002607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07F3027-0902-45A9-81CC-F19836D26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6501" y="5002607"/>
                  <a:ext cx="423514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1E644BC-9B10-456D-973C-F1FC3D1A8476}"/>
                    </a:ext>
                  </a:extLst>
                </p:cNvPr>
                <p:cNvSpPr txBox="1"/>
                <p:nvPr/>
              </p:nvSpPr>
              <p:spPr>
                <a:xfrm>
                  <a:off x="9339655" y="4418444"/>
                  <a:ext cx="6527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1E644BC-9B10-456D-973C-F1FC3D1A8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9655" y="4418444"/>
                  <a:ext cx="652743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A5502DD3-AC86-4176-9D95-0EEA499D5CA4}"/>
                    </a:ext>
                  </a:extLst>
                </p:cNvPr>
                <p:cNvSpPr txBox="1"/>
                <p:nvPr/>
              </p:nvSpPr>
              <p:spPr>
                <a:xfrm>
                  <a:off x="9989240" y="526773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A5502DD3-AC86-4176-9D95-0EEA499D5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9240" y="5267735"/>
                  <a:ext cx="423514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C15D543-7836-4496-9996-378EB531A7FA}"/>
                    </a:ext>
                  </a:extLst>
                </p:cNvPr>
                <p:cNvSpPr txBox="1"/>
                <p:nvPr/>
              </p:nvSpPr>
              <p:spPr>
                <a:xfrm>
                  <a:off x="10094415" y="461152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AC15D543-7836-4496-9996-378EB531A7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4415" y="4611521"/>
                  <a:ext cx="423514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3B5125C-6DDF-41D9-AF00-7937CCC4F62D}"/>
              </a:ext>
            </a:extLst>
          </p:cNvPr>
          <p:cNvSpPr txBox="1"/>
          <p:nvPr/>
        </p:nvSpPr>
        <p:spPr>
          <a:xfrm>
            <a:off x="325606" y="1378341"/>
            <a:ext cx="57091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Given: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Weighted directed graph.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Threshold for each neuron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Initial states (</a:t>
            </a:r>
            <a:r>
              <a:rPr lang="en-US" sz="3200" dirty="0">
                <a:solidFill>
                  <a:srgbClr val="7030A0"/>
                </a:solidFill>
              </a:rPr>
              <a:t>0/1</a:t>
            </a:r>
            <a:r>
              <a:rPr lang="en-US" sz="3200" dirty="0"/>
              <a:t> to all nodes).</a:t>
            </a:r>
          </a:p>
        </p:txBody>
      </p:sp>
    </p:spTree>
    <p:extLst>
      <p:ext uri="{BB962C8B-B14F-4D97-AF65-F5344CB8AC3E}">
        <p14:creationId xmlns:p14="http://schemas.microsoft.com/office/powerpoint/2010/main" val="39812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70B7-F1BF-43D5-A178-B2BD2DBD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426"/>
            <a:ext cx="12192000" cy="1325563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Computational Problems in SNN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57253-6CC7-49AF-B27A-2A9287A3C002}"/>
              </a:ext>
            </a:extLst>
          </p:cNvPr>
          <p:cNvSpPr/>
          <p:nvPr/>
        </p:nvSpPr>
        <p:spPr>
          <a:xfrm>
            <a:off x="7400925" y="1990725"/>
            <a:ext cx="3133725" cy="485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DEF773-05E9-4E7C-A924-D2B7EBC886E7}"/>
              </a:ext>
            </a:extLst>
          </p:cNvPr>
          <p:cNvSpPr/>
          <p:nvPr/>
        </p:nvSpPr>
        <p:spPr>
          <a:xfrm>
            <a:off x="7400924" y="2857500"/>
            <a:ext cx="3133725" cy="1047750"/>
          </a:xfrm>
          <a:prstGeom prst="rect">
            <a:avLst/>
          </a:prstGeom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43CA90-C39A-468C-ACDD-0780AC6C0796}"/>
              </a:ext>
            </a:extLst>
          </p:cNvPr>
          <p:cNvSpPr/>
          <p:nvPr/>
        </p:nvSpPr>
        <p:spPr>
          <a:xfrm>
            <a:off x="7400924" y="4745036"/>
            <a:ext cx="3133725" cy="485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CA76A-667C-4508-BCB7-11529D712956}"/>
                  </a:ext>
                </a:extLst>
              </p:cNvPr>
              <p:cNvSpPr txBox="1"/>
              <p:nvPr/>
            </p:nvSpPr>
            <p:spPr>
              <a:xfrm>
                <a:off x="10775222" y="1879668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CA76A-667C-4508-BCB7-11529D712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222" y="1879668"/>
                <a:ext cx="642805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B4D959-12F7-413A-8460-F5FAF2A9DA5D}"/>
                  </a:ext>
                </a:extLst>
              </p:cNvPr>
              <p:cNvSpPr txBox="1"/>
              <p:nvPr/>
            </p:nvSpPr>
            <p:spPr>
              <a:xfrm>
                <a:off x="10843415" y="4522925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B4D959-12F7-413A-8460-F5FAF2A9D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415" y="4522925"/>
                <a:ext cx="642805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C0CB2A-B74B-4004-A1EC-029C0FF01CAD}"/>
                  </a:ext>
                </a:extLst>
              </p:cNvPr>
              <p:cNvSpPr txBox="1"/>
              <p:nvPr/>
            </p:nvSpPr>
            <p:spPr>
              <a:xfrm>
                <a:off x="19006" y="1581330"/>
                <a:ext cx="7471661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Target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b="1" dirty="0"/>
                  <a:t>Complexity measures</a:t>
                </a:r>
                <a:r>
                  <a:rPr lang="en-US" sz="3200" dirty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Size (number of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aux.</a:t>
                </a:r>
                <a:r>
                  <a:rPr lang="en-US" sz="3200" dirty="0"/>
                  <a:t> neurons)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Time (number of rounds to </a:t>
                </a:r>
                <a:r>
                  <a:rPr lang="en-US" sz="3200" dirty="0">
                    <a:solidFill>
                      <a:srgbClr val="FF0000"/>
                    </a:solidFill>
                  </a:rPr>
                  <a:t>convergence</a:t>
                </a:r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C0CB2A-B74B-4004-A1EC-029C0FF0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6" y="1581330"/>
                <a:ext cx="7471661" cy="3046988"/>
              </a:xfrm>
              <a:prstGeom prst="rect">
                <a:avLst/>
              </a:prstGeom>
              <a:blipFill>
                <a:blip r:embed="rId4"/>
                <a:stretch>
                  <a:fillRect l="-2039" t="-2400" r="-897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7794DCC-AE04-4E1B-81FC-96A84C372ADC}"/>
              </a:ext>
            </a:extLst>
          </p:cNvPr>
          <p:cNvSpPr txBox="1"/>
          <p:nvPr/>
        </p:nvSpPr>
        <p:spPr>
          <a:xfrm>
            <a:off x="10534649" y="2857500"/>
            <a:ext cx="1720727" cy="1077218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Auxiliary </a:t>
            </a:r>
          </a:p>
          <a:p>
            <a:r>
              <a:rPr lang="en-US" sz="3200" dirty="0"/>
              <a:t>Neurons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B3CF55E-9D65-405E-A996-753172065DE2}"/>
              </a:ext>
            </a:extLst>
          </p:cNvPr>
          <p:cNvSpPr/>
          <p:nvPr/>
        </p:nvSpPr>
        <p:spPr>
          <a:xfrm>
            <a:off x="7533824" y="2063675"/>
            <a:ext cx="353961" cy="3539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E1CCF5-5B47-47AD-B733-BB64D7AEF0BC}"/>
              </a:ext>
            </a:extLst>
          </p:cNvPr>
          <p:cNvSpPr/>
          <p:nvPr/>
        </p:nvSpPr>
        <p:spPr>
          <a:xfrm>
            <a:off x="8128357" y="2063675"/>
            <a:ext cx="353961" cy="3539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C217046-C728-4617-A8A2-6ADF32D79F9B}"/>
              </a:ext>
            </a:extLst>
          </p:cNvPr>
          <p:cNvSpPr/>
          <p:nvPr/>
        </p:nvSpPr>
        <p:spPr>
          <a:xfrm>
            <a:off x="8802026" y="2056430"/>
            <a:ext cx="353961" cy="3539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18461C9-FFD3-48ED-BBB4-18B33755946C}"/>
              </a:ext>
            </a:extLst>
          </p:cNvPr>
          <p:cNvSpPr/>
          <p:nvPr/>
        </p:nvSpPr>
        <p:spPr>
          <a:xfrm>
            <a:off x="9428070" y="2063675"/>
            <a:ext cx="353961" cy="3539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E25FAAF-29DD-4522-B8AE-B0F81FFB0AF9}"/>
              </a:ext>
            </a:extLst>
          </p:cNvPr>
          <p:cNvSpPr/>
          <p:nvPr/>
        </p:nvSpPr>
        <p:spPr>
          <a:xfrm>
            <a:off x="10070228" y="2063675"/>
            <a:ext cx="353961" cy="3539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4D8E794-EDFA-4591-B68C-FB8487DD3C90}"/>
              </a:ext>
            </a:extLst>
          </p:cNvPr>
          <p:cNvSpPr/>
          <p:nvPr/>
        </p:nvSpPr>
        <p:spPr>
          <a:xfrm>
            <a:off x="8069143" y="4810942"/>
            <a:ext cx="353961" cy="3539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0399D31-22F1-4FDD-A51C-D0F061EDE3A7}"/>
              </a:ext>
            </a:extLst>
          </p:cNvPr>
          <p:cNvSpPr/>
          <p:nvPr/>
        </p:nvSpPr>
        <p:spPr>
          <a:xfrm>
            <a:off x="8710323" y="4822820"/>
            <a:ext cx="353961" cy="3539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3ECDFEF-3CB0-4744-B6B8-7303002EB969}"/>
              </a:ext>
            </a:extLst>
          </p:cNvPr>
          <p:cNvSpPr/>
          <p:nvPr/>
        </p:nvSpPr>
        <p:spPr>
          <a:xfrm>
            <a:off x="9377361" y="4832345"/>
            <a:ext cx="353961" cy="35396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448886-B789-4FC9-B271-832C3CAE027C}"/>
                  </a:ext>
                </a:extLst>
              </p:cNvPr>
              <p:cNvSpPr txBox="1"/>
              <p:nvPr/>
            </p:nvSpPr>
            <p:spPr>
              <a:xfrm>
                <a:off x="7497101" y="200982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448886-B789-4FC9-B271-832C3CAE0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101" y="2009822"/>
                <a:ext cx="42351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14E217-F3D2-4DAE-A745-E2539FB50373}"/>
                  </a:ext>
                </a:extLst>
              </p:cNvPr>
              <p:cNvSpPr txBox="1"/>
              <p:nvPr/>
            </p:nvSpPr>
            <p:spPr>
              <a:xfrm>
                <a:off x="8078126" y="201934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14E217-F3D2-4DAE-A745-E2539FB50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126" y="2019347"/>
                <a:ext cx="4235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B6F76CC-B3E4-43C9-BFB1-4A722F4DF9AF}"/>
                  </a:ext>
                </a:extLst>
              </p:cNvPr>
              <p:cNvSpPr txBox="1"/>
              <p:nvPr/>
            </p:nvSpPr>
            <p:spPr>
              <a:xfrm>
                <a:off x="8776910" y="2009822"/>
                <a:ext cx="4235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B6F76CC-B3E4-43C9-BFB1-4A722F4DF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910" y="2009822"/>
                <a:ext cx="42351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8D35C6A-DEE7-4D31-844F-6647EAB6C667}"/>
                  </a:ext>
                </a:extLst>
              </p:cNvPr>
              <p:cNvSpPr txBox="1"/>
              <p:nvPr/>
            </p:nvSpPr>
            <p:spPr>
              <a:xfrm>
                <a:off x="9411626" y="2019347"/>
                <a:ext cx="4235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8D35C6A-DEE7-4D31-844F-6647EAB6C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626" y="2019347"/>
                <a:ext cx="42351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A2804FA-FE33-4433-80E9-449668B44C91}"/>
                  </a:ext>
                </a:extLst>
              </p:cNvPr>
              <p:cNvSpPr txBox="1"/>
              <p:nvPr/>
            </p:nvSpPr>
            <p:spPr>
              <a:xfrm>
                <a:off x="10030751" y="2028872"/>
                <a:ext cx="4235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A2804FA-FE33-4433-80E9-449668B44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751" y="2028872"/>
                <a:ext cx="42351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1316501-B3C3-4806-BCA9-5D47A8DC2E25}"/>
                  </a:ext>
                </a:extLst>
              </p:cNvPr>
              <p:cNvSpPr txBox="1"/>
              <p:nvPr/>
            </p:nvSpPr>
            <p:spPr>
              <a:xfrm>
                <a:off x="8020976" y="4753022"/>
                <a:ext cx="4235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1316501-B3C3-4806-BCA9-5D47A8DC2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976" y="4753022"/>
                <a:ext cx="42351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1685D3B-DB4C-462E-9D7B-225406D37E85}"/>
                  </a:ext>
                </a:extLst>
              </p:cNvPr>
              <p:cNvSpPr txBox="1"/>
              <p:nvPr/>
            </p:nvSpPr>
            <p:spPr>
              <a:xfrm>
                <a:off x="8668676" y="4753022"/>
                <a:ext cx="4235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1685D3B-DB4C-462E-9D7B-225406D37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676" y="4753022"/>
                <a:ext cx="42351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D36953-00B2-4E7C-9E74-6951CB5F832D}"/>
                  </a:ext>
                </a:extLst>
              </p:cNvPr>
              <p:cNvSpPr txBox="1"/>
              <p:nvPr/>
            </p:nvSpPr>
            <p:spPr>
              <a:xfrm>
                <a:off x="9338885" y="4762547"/>
                <a:ext cx="42351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D36953-00B2-4E7C-9E74-6951CB5F8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885" y="4762547"/>
                <a:ext cx="4235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299C88CC-7615-4713-A790-92EA99416A8B}"/>
              </a:ext>
            </a:extLst>
          </p:cNvPr>
          <p:cNvSpPr/>
          <p:nvPr/>
        </p:nvSpPr>
        <p:spPr>
          <a:xfrm>
            <a:off x="7667015" y="3042148"/>
            <a:ext cx="353961" cy="353961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D9F3A79-35B4-4B63-AD1D-4C3639643608}"/>
              </a:ext>
            </a:extLst>
          </p:cNvPr>
          <p:cNvSpPr/>
          <p:nvPr/>
        </p:nvSpPr>
        <p:spPr>
          <a:xfrm>
            <a:off x="9643359" y="3377608"/>
            <a:ext cx="353961" cy="353961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B6D4782-799F-4271-A766-4B1DB85DFE91}"/>
              </a:ext>
            </a:extLst>
          </p:cNvPr>
          <p:cNvSpPr/>
          <p:nvPr/>
        </p:nvSpPr>
        <p:spPr>
          <a:xfrm>
            <a:off x="9031824" y="2927844"/>
            <a:ext cx="353961" cy="353961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A93C1CB-936D-4FCD-956C-806B9FCF0614}"/>
              </a:ext>
            </a:extLst>
          </p:cNvPr>
          <p:cNvSpPr/>
          <p:nvPr/>
        </p:nvSpPr>
        <p:spPr>
          <a:xfrm>
            <a:off x="8486975" y="3371749"/>
            <a:ext cx="353961" cy="353961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4B7D359-AD48-42AD-9D0B-0D80B4826487}"/>
              </a:ext>
            </a:extLst>
          </p:cNvPr>
          <p:cNvSpPr/>
          <p:nvPr/>
        </p:nvSpPr>
        <p:spPr>
          <a:xfrm>
            <a:off x="8172438" y="2952599"/>
            <a:ext cx="353961" cy="353961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56C206-CA0A-4482-B626-390C5FF564B3}"/>
              </a:ext>
            </a:extLst>
          </p:cNvPr>
          <p:cNvCxnSpPr>
            <a:cxnSpLocks/>
            <a:stCxn id="49" idx="2"/>
            <a:endCxn id="62" idx="0"/>
          </p:cNvCxnSpPr>
          <p:nvPr/>
        </p:nvCxnSpPr>
        <p:spPr>
          <a:xfrm flipH="1">
            <a:off x="7843996" y="2481012"/>
            <a:ext cx="445887" cy="5611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620657B-9EFA-4C87-9E67-EAB08C7B929D}"/>
              </a:ext>
            </a:extLst>
          </p:cNvPr>
          <p:cNvCxnSpPr>
            <a:cxnSpLocks/>
            <a:stCxn id="10" idx="2"/>
            <a:endCxn id="75" idx="0"/>
          </p:cNvCxnSpPr>
          <p:nvPr/>
        </p:nvCxnSpPr>
        <p:spPr>
          <a:xfrm>
            <a:off x="7708858" y="2471487"/>
            <a:ext cx="640561" cy="481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D43156F-54F2-49C5-96FB-E79BAF113A19}"/>
              </a:ext>
            </a:extLst>
          </p:cNvPr>
          <p:cNvCxnSpPr>
            <a:cxnSpLocks/>
            <a:stCxn id="50" idx="2"/>
            <a:endCxn id="73" idx="0"/>
          </p:cNvCxnSpPr>
          <p:nvPr/>
        </p:nvCxnSpPr>
        <p:spPr>
          <a:xfrm flipH="1">
            <a:off x="8663956" y="2471487"/>
            <a:ext cx="324711" cy="9002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2697B03-A6C2-47B9-B229-27E2032B7587}"/>
              </a:ext>
            </a:extLst>
          </p:cNvPr>
          <p:cNvCxnSpPr>
            <a:cxnSpLocks/>
            <a:stCxn id="51" idx="2"/>
            <a:endCxn id="68" idx="7"/>
          </p:cNvCxnSpPr>
          <p:nvPr/>
        </p:nvCxnSpPr>
        <p:spPr>
          <a:xfrm flipH="1">
            <a:off x="9333949" y="2481012"/>
            <a:ext cx="289434" cy="4986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0E4C822-6D5D-4FD9-87E8-4398867E3930}"/>
              </a:ext>
            </a:extLst>
          </p:cNvPr>
          <p:cNvCxnSpPr>
            <a:cxnSpLocks/>
            <a:stCxn id="55" idx="2"/>
            <a:endCxn id="65" idx="0"/>
          </p:cNvCxnSpPr>
          <p:nvPr/>
        </p:nvCxnSpPr>
        <p:spPr>
          <a:xfrm flipH="1">
            <a:off x="9820340" y="2490537"/>
            <a:ext cx="422168" cy="8870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5BA137E-37B7-4FB4-AB76-6816CCD5E357}"/>
              </a:ext>
            </a:extLst>
          </p:cNvPr>
          <p:cNvCxnSpPr>
            <a:cxnSpLocks/>
          </p:cNvCxnSpPr>
          <p:nvPr/>
        </p:nvCxnSpPr>
        <p:spPr>
          <a:xfrm>
            <a:off x="9385785" y="3227954"/>
            <a:ext cx="237598" cy="2145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1B1199F-BDA7-4B0F-B96A-43E7807DF200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8789100" y="3289791"/>
            <a:ext cx="316930" cy="133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20A3C18-A22A-474A-987E-C1A3A69B2F54}"/>
              </a:ext>
            </a:extLst>
          </p:cNvPr>
          <p:cNvCxnSpPr>
            <a:cxnSpLocks/>
            <a:stCxn id="68" idx="2"/>
            <a:endCxn id="75" idx="6"/>
          </p:cNvCxnSpPr>
          <p:nvPr/>
        </p:nvCxnSpPr>
        <p:spPr>
          <a:xfrm flipH="1">
            <a:off x="8526399" y="3104825"/>
            <a:ext cx="505425" cy="247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BD2877C-DFEF-4ED4-B030-7464E00A197C}"/>
              </a:ext>
            </a:extLst>
          </p:cNvPr>
          <p:cNvCxnSpPr>
            <a:cxnSpLocks/>
            <a:stCxn id="62" idx="5"/>
            <a:endCxn id="73" idx="2"/>
          </p:cNvCxnSpPr>
          <p:nvPr/>
        </p:nvCxnSpPr>
        <p:spPr>
          <a:xfrm>
            <a:off x="7969140" y="3344273"/>
            <a:ext cx="517835" cy="204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E0E949D-D0D7-4F47-9597-74E7F9D6760B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7873245" y="3433361"/>
            <a:ext cx="359488" cy="13196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7250CF8-9F87-4F21-97B4-72D07301430C}"/>
              </a:ext>
            </a:extLst>
          </p:cNvPr>
          <p:cNvCxnSpPr>
            <a:cxnSpLocks/>
          </p:cNvCxnSpPr>
          <p:nvPr/>
        </p:nvCxnSpPr>
        <p:spPr>
          <a:xfrm>
            <a:off x="8663956" y="3725710"/>
            <a:ext cx="216477" cy="10273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806BBCC-63EE-466B-9B11-EE64C0877044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9550642" y="3777546"/>
            <a:ext cx="250234" cy="9850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4C43547-E4FA-407F-8783-F944148A7F01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8730975" y="3758608"/>
            <a:ext cx="819667" cy="10039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96EDA722-475E-4C25-91E0-E2D3D87D44D2}"/>
              </a:ext>
            </a:extLst>
          </p:cNvPr>
          <p:cNvSpPr/>
          <p:nvPr/>
        </p:nvSpPr>
        <p:spPr>
          <a:xfrm>
            <a:off x="6766247" y="3129580"/>
            <a:ext cx="1366693" cy="1702766"/>
          </a:xfrm>
          <a:custGeom>
            <a:avLst/>
            <a:gdLst>
              <a:gd name="connsiteX0" fmla="*/ 1407778 w 1407778"/>
              <a:gd name="connsiteY0" fmla="*/ 1808976 h 1808976"/>
              <a:gd name="connsiteX1" fmla="*/ 7603 w 1407778"/>
              <a:gd name="connsiteY1" fmla="*/ 256401 h 1808976"/>
              <a:gd name="connsiteX2" fmla="*/ 950578 w 1407778"/>
              <a:gd name="connsiteY2" fmla="*/ 18276 h 180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778" h="1808976">
                <a:moveTo>
                  <a:pt x="1407778" y="1808976"/>
                </a:moveTo>
                <a:cubicBezTo>
                  <a:pt x="745790" y="1181913"/>
                  <a:pt x="83803" y="554851"/>
                  <a:pt x="7603" y="256401"/>
                </a:cubicBezTo>
                <a:cubicBezTo>
                  <a:pt x="-68597" y="-42049"/>
                  <a:pt x="440990" y="-11887"/>
                  <a:pt x="950578" y="18276"/>
                </a:cubicBezTo>
              </a:path>
            </a:pathLst>
          </a:custGeom>
          <a:noFill/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A834863E-9CB2-42B4-9707-186A7D63E712}"/>
              </a:ext>
            </a:extLst>
          </p:cNvPr>
          <p:cNvSpPr/>
          <p:nvPr/>
        </p:nvSpPr>
        <p:spPr>
          <a:xfrm>
            <a:off x="8128356" y="5133975"/>
            <a:ext cx="215543" cy="458833"/>
          </a:xfrm>
          <a:custGeom>
            <a:avLst/>
            <a:gdLst>
              <a:gd name="connsiteX0" fmla="*/ 0 w 247650"/>
              <a:gd name="connsiteY0" fmla="*/ 0 h 533586"/>
              <a:gd name="connsiteX1" fmla="*/ 66675 w 247650"/>
              <a:gd name="connsiteY1" fmla="*/ 533400 h 533586"/>
              <a:gd name="connsiteX2" fmla="*/ 247650 w 247650"/>
              <a:gd name="connsiteY2" fmla="*/ 47625 h 53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533586">
                <a:moveTo>
                  <a:pt x="0" y="0"/>
                </a:moveTo>
                <a:cubicBezTo>
                  <a:pt x="12700" y="262731"/>
                  <a:pt x="25400" y="525463"/>
                  <a:pt x="66675" y="533400"/>
                </a:cubicBezTo>
                <a:cubicBezTo>
                  <a:pt x="107950" y="541337"/>
                  <a:pt x="177800" y="294481"/>
                  <a:pt x="247650" y="47625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A020AD4B-5F1E-4B9C-B222-A7913D8D2E2F}"/>
              </a:ext>
            </a:extLst>
          </p:cNvPr>
          <p:cNvSpPr/>
          <p:nvPr/>
        </p:nvSpPr>
        <p:spPr>
          <a:xfrm>
            <a:off x="9431819" y="5143500"/>
            <a:ext cx="215543" cy="458833"/>
          </a:xfrm>
          <a:custGeom>
            <a:avLst/>
            <a:gdLst>
              <a:gd name="connsiteX0" fmla="*/ 0 w 247650"/>
              <a:gd name="connsiteY0" fmla="*/ 0 h 533586"/>
              <a:gd name="connsiteX1" fmla="*/ 66675 w 247650"/>
              <a:gd name="connsiteY1" fmla="*/ 533400 h 533586"/>
              <a:gd name="connsiteX2" fmla="*/ 247650 w 247650"/>
              <a:gd name="connsiteY2" fmla="*/ 47625 h 53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533586">
                <a:moveTo>
                  <a:pt x="0" y="0"/>
                </a:moveTo>
                <a:cubicBezTo>
                  <a:pt x="12700" y="262731"/>
                  <a:pt x="25400" y="525463"/>
                  <a:pt x="66675" y="533400"/>
                </a:cubicBezTo>
                <a:cubicBezTo>
                  <a:pt x="107950" y="541337"/>
                  <a:pt x="177800" y="294481"/>
                  <a:pt x="247650" y="47625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2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0A39484-7B0C-43BD-8582-D2882F3F2AF1}"/>
              </a:ext>
            </a:extLst>
          </p:cNvPr>
          <p:cNvSpPr/>
          <p:nvPr/>
        </p:nvSpPr>
        <p:spPr>
          <a:xfrm>
            <a:off x="3588830" y="1558713"/>
            <a:ext cx="4480083" cy="125395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8830" y="1487107"/>
            <a:ext cx="42073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Computational tradeoffs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Role of randomness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493534D9-ECBD-4083-B1D3-D911C0D17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37" y="682236"/>
            <a:ext cx="2942578" cy="252221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9BDEC7E-8D33-4707-89DB-73FC0F023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471" y="4031857"/>
            <a:ext cx="2757644" cy="2057627"/>
          </a:xfrm>
          <a:prstGeom prst="rect">
            <a:avLst/>
          </a:prstGeom>
        </p:spPr>
      </p:pic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9B6A7723-CD27-467B-B949-9223647B7F60}"/>
              </a:ext>
            </a:extLst>
          </p:cNvPr>
          <p:cNvSpPr/>
          <p:nvPr/>
        </p:nvSpPr>
        <p:spPr>
          <a:xfrm rot="5400000">
            <a:off x="10059947" y="3217770"/>
            <a:ext cx="79469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37D69E4D-4035-443F-ADE8-632C9795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The Main Theme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F1F63-7AEF-4524-A460-81C180E82A1E}"/>
              </a:ext>
            </a:extLst>
          </p:cNvPr>
          <p:cNvSpPr txBox="1"/>
          <p:nvPr/>
        </p:nvSpPr>
        <p:spPr>
          <a:xfrm>
            <a:off x="59690" y="3323861"/>
            <a:ext cx="87216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Previous work [Lynch, </a:t>
            </a:r>
            <a:r>
              <a:rPr lang="en-US" sz="3600" b="1" dirty="0" err="1"/>
              <a:t>Musco</a:t>
            </a:r>
            <a:r>
              <a:rPr lang="en-US" sz="3600" b="1" dirty="0"/>
              <a:t>, P ‘17]: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7030A0"/>
                </a:solidFill>
              </a:rPr>
              <a:t>Neural leader election</a:t>
            </a:r>
          </a:p>
          <a:p>
            <a:r>
              <a:rPr lang="en-US" sz="3600" dirty="0"/>
              <a:t>Randomness was crucial to break symmetry </a:t>
            </a:r>
          </a:p>
        </p:txBody>
      </p:sp>
    </p:spTree>
    <p:extLst>
      <p:ext uri="{BB962C8B-B14F-4D97-AF65-F5344CB8AC3E}">
        <p14:creationId xmlns:p14="http://schemas.microsoft.com/office/powerpoint/2010/main" val="410827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0633" y="2780587"/>
                <a:ext cx="5534878" cy="2062103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Theorem [Lynch-Musco-P’17]</a:t>
                </a:r>
                <a:r>
                  <a:rPr lang="en-US" sz="3200" b="1" dirty="0">
                    <a:latin typeface="+mj-lt"/>
                  </a:rPr>
                  <a:t>:</a:t>
                </a:r>
              </a:p>
              <a:p>
                <a:r>
                  <a:rPr lang="en-US" sz="3200" dirty="0">
                    <a:latin typeface="+mj-lt"/>
                  </a:rPr>
                  <a:t>Circuit with</a:t>
                </a:r>
                <a:r>
                  <a:rPr lang="en-US" sz="32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3200" dirty="0"/>
                  <a:t> auxiliary </a:t>
                </a:r>
                <a:r>
                  <a:rPr lang="en-US" sz="3200" dirty="0">
                    <a:latin typeface="+mj-lt"/>
                  </a:rPr>
                  <a:t>neurons converging 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>
                    <a:latin typeface="+mj-lt"/>
                  </a:rPr>
                  <a:t>-rounds.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633" y="2780587"/>
                <a:ext cx="5534878" cy="2062103"/>
              </a:xfrm>
              <a:prstGeom prst="rect">
                <a:avLst/>
              </a:prstGeom>
              <a:blipFill>
                <a:blip r:embed="rId2"/>
                <a:stretch>
                  <a:fillRect l="-2516" t="-2907" b="-8140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24275" y="1233186"/>
            <a:ext cx="12281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``Neural Leader Election”: </a:t>
            </a:r>
            <a:r>
              <a:rPr lang="en-US" sz="2800" dirty="0"/>
              <a:t>Given a subset of firing neurons, design a </a:t>
            </a:r>
          </a:p>
          <a:p>
            <a:r>
              <a:rPr lang="en-US" sz="2800" dirty="0"/>
              <a:t>circuit that converges fast to one firing neuron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47174E-7308-49E5-87A0-24ACB77E8BE7}"/>
              </a:ext>
            </a:extLst>
          </p:cNvPr>
          <p:cNvGrpSpPr/>
          <p:nvPr/>
        </p:nvGrpSpPr>
        <p:grpSpPr>
          <a:xfrm>
            <a:off x="124275" y="2653999"/>
            <a:ext cx="5876925" cy="2422445"/>
            <a:chOff x="-393641" y="2868877"/>
            <a:chExt cx="8480666" cy="3717203"/>
          </a:xfrm>
        </p:grpSpPr>
        <p:sp>
          <p:nvSpPr>
            <p:cNvPr id="7" name="Oval 6"/>
            <p:cNvSpPr/>
            <p:nvPr/>
          </p:nvSpPr>
          <p:spPr>
            <a:xfrm>
              <a:off x="6541540" y="2934246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533988" y="2989657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287322" y="2925190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033104" y="2925190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2809319" y="2916133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585534" y="2915358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339432" y="2868877"/>
              <a:ext cx="949299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Input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541539" y="5689526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7533988" y="5678757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272571" y="5688589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4018353" y="5688589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794568" y="5679532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1570783" y="5678757"/>
              <a:ext cx="553037" cy="553037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393641" y="5598308"/>
              <a:ext cx="1215397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Output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362230" y="3961006"/>
              <a:ext cx="1883227" cy="1275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Auxiliary </a:t>
              </a:r>
            </a:p>
            <a:p>
              <a:r>
                <a:rPr lang="en-US" sz="2400" dirty="0">
                  <a:latin typeface="+mj-lt"/>
                </a:rPr>
                <a:t>Neurons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051349" y="4102140"/>
              <a:ext cx="553037" cy="553037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018352" y="4092220"/>
              <a:ext cx="553037" cy="553037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040385" y="4094512"/>
              <a:ext cx="553037" cy="553037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cxnSp>
          <p:nvCxnSpPr>
            <p:cNvPr id="14" name="Straight Arrow Connector 13"/>
            <p:cNvCxnSpPr>
              <a:stCxn id="43" idx="4"/>
              <a:endCxn id="38" idx="0"/>
            </p:cNvCxnSpPr>
            <p:nvPr/>
          </p:nvCxnSpPr>
          <p:spPr>
            <a:xfrm flipH="1">
              <a:off x="1847302" y="4647549"/>
              <a:ext cx="1469602" cy="10312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3" idx="4"/>
              <a:endCxn id="34" idx="1"/>
            </p:cNvCxnSpPr>
            <p:nvPr/>
          </p:nvCxnSpPr>
          <p:spPr>
            <a:xfrm>
              <a:off x="3316904" y="4647549"/>
              <a:ext cx="4298074" cy="11121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2" idx="4"/>
              <a:endCxn id="38" idx="0"/>
            </p:cNvCxnSpPr>
            <p:nvPr/>
          </p:nvCxnSpPr>
          <p:spPr>
            <a:xfrm flipH="1">
              <a:off x="1847302" y="4645257"/>
              <a:ext cx="2447569" cy="10335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2" idx="4"/>
              <a:endCxn id="34" idx="1"/>
            </p:cNvCxnSpPr>
            <p:nvPr/>
          </p:nvCxnSpPr>
          <p:spPr>
            <a:xfrm>
              <a:off x="4294871" y="4645257"/>
              <a:ext cx="3320107" cy="11144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1" idx="4"/>
              <a:endCxn id="34" idx="1"/>
            </p:cNvCxnSpPr>
            <p:nvPr/>
          </p:nvCxnSpPr>
          <p:spPr>
            <a:xfrm>
              <a:off x="5327868" y="4655177"/>
              <a:ext cx="2287110" cy="1104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1" idx="4"/>
            </p:cNvCxnSpPr>
            <p:nvPr/>
          </p:nvCxnSpPr>
          <p:spPr>
            <a:xfrm flipH="1">
              <a:off x="1806831" y="4655177"/>
              <a:ext cx="3521037" cy="10363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: Shape 60"/>
            <p:cNvSpPr/>
            <p:nvPr/>
          </p:nvSpPr>
          <p:spPr>
            <a:xfrm>
              <a:off x="2821867" y="6253006"/>
              <a:ext cx="388364" cy="329385"/>
            </a:xfrm>
            <a:custGeom>
              <a:avLst/>
              <a:gdLst>
                <a:gd name="connsiteX0" fmla="*/ 0 w 373626"/>
                <a:gd name="connsiteY0" fmla="*/ 0 h 491750"/>
                <a:gd name="connsiteX1" fmla="*/ 137652 w 373626"/>
                <a:gd name="connsiteY1" fmla="*/ 491613 h 491750"/>
                <a:gd name="connsiteX2" fmla="*/ 373626 w 373626"/>
                <a:gd name="connsiteY2" fmla="*/ 39329 h 49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626" h="491750">
                  <a:moveTo>
                    <a:pt x="0" y="0"/>
                  </a:moveTo>
                  <a:cubicBezTo>
                    <a:pt x="37690" y="242529"/>
                    <a:pt x="75381" y="485058"/>
                    <a:pt x="137652" y="491613"/>
                  </a:cubicBezTo>
                  <a:cubicBezTo>
                    <a:pt x="199923" y="498168"/>
                    <a:pt x="286774" y="268748"/>
                    <a:pt x="373626" y="393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1421885" y="3468394"/>
              <a:ext cx="462849" cy="2209425"/>
            </a:xfrm>
            <a:custGeom>
              <a:avLst/>
              <a:gdLst>
                <a:gd name="connsiteX0" fmla="*/ 151274 w 288926"/>
                <a:gd name="connsiteY0" fmla="*/ 0 h 2871020"/>
                <a:gd name="connsiteX1" fmla="*/ 3790 w 288926"/>
                <a:gd name="connsiteY1" fmla="*/ 1150374 h 2871020"/>
                <a:gd name="connsiteX2" fmla="*/ 288926 w 288926"/>
                <a:gd name="connsiteY2" fmla="*/ 2871020 h 28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26" h="2871020">
                  <a:moveTo>
                    <a:pt x="151274" y="0"/>
                  </a:moveTo>
                  <a:cubicBezTo>
                    <a:pt x="66061" y="335935"/>
                    <a:pt x="-19152" y="671871"/>
                    <a:pt x="3790" y="1150374"/>
                  </a:cubicBezTo>
                  <a:cubicBezTo>
                    <a:pt x="26732" y="1628877"/>
                    <a:pt x="157829" y="2249948"/>
                    <a:pt x="288926" y="287102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/>
            <p:cNvSpPr/>
            <p:nvPr/>
          </p:nvSpPr>
          <p:spPr>
            <a:xfrm>
              <a:off x="2548750" y="3335205"/>
              <a:ext cx="455108" cy="2374982"/>
            </a:xfrm>
            <a:custGeom>
              <a:avLst/>
              <a:gdLst>
                <a:gd name="connsiteX0" fmla="*/ 151274 w 288926"/>
                <a:gd name="connsiteY0" fmla="*/ 0 h 2871020"/>
                <a:gd name="connsiteX1" fmla="*/ 3790 w 288926"/>
                <a:gd name="connsiteY1" fmla="*/ 1150374 h 2871020"/>
                <a:gd name="connsiteX2" fmla="*/ 288926 w 288926"/>
                <a:gd name="connsiteY2" fmla="*/ 2871020 h 28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26" h="2871020">
                  <a:moveTo>
                    <a:pt x="151274" y="0"/>
                  </a:moveTo>
                  <a:cubicBezTo>
                    <a:pt x="66061" y="335935"/>
                    <a:pt x="-19152" y="671871"/>
                    <a:pt x="3790" y="1150374"/>
                  </a:cubicBezTo>
                  <a:cubicBezTo>
                    <a:pt x="26732" y="1628877"/>
                    <a:pt x="157829" y="2249948"/>
                    <a:pt x="288926" y="287102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3801767" y="3271757"/>
              <a:ext cx="407453" cy="2475634"/>
            </a:xfrm>
            <a:custGeom>
              <a:avLst/>
              <a:gdLst>
                <a:gd name="connsiteX0" fmla="*/ 151274 w 288926"/>
                <a:gd name="connsiteY0" fmla="*/ 0 h 2871020"/>
                <a:gd name="connsiteX1" fmla="*/ 3790 w 288926"/>
                <a:gd name="connsiteY1" fmla="*/ 1150374 h 2871020"/>
                <a:gd name="connsiteX2" fmla="*/ 288926 w 288926"/>
                <a:gd name="connsiteY2" fmla="*/ 2871020 h 28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26" h="2871020">
                  <a:moveTo>
                    <a:pt x="151274" y="0"/>
                  </a:moveTo>
                  <a:cubicBezTo>
                    <a:pt x="66061" y="335935"/>
                    <a:pt x="-19152" y="671871"/>
                    <a:pt x="3790" y="1150374"/>
                  </a:cubicBezTo>
                  <a:cubicBezTo>
                    <a:pt x="26732" y="1628877"/>
                    <a:pt x="157829" y="2249948"/>
                    <a:pt x="288926" y="287102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5063024" y="3284113"/>
              <a:ext cx="401334" cy="2415061"/>
            </a:xfrm>
            <a:custGeom>
              <a:avLst/>
              <a:gdLst>
                <a:gd name="connsiteX0" fmla="*/ 151274 w 288926"/>
                <a:gd name="connsiteY0" fmla="*/ 0 h 2871020"/>
                <a:gd name="connsiteX1" fmla="*/ 3790 w 288926"/>
                <a:gd name="connsiteY1" fmla="*/ 1150374 h 2871020"/>
                <a:gd name="connsiteX2" fmla="*/ 288926 w 288926"/>
                <a:gd name="connsiteY2" fmla="*/ 2871020 h 28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26" h="2871020">
                  <a:moveTo>
                    <a:pt x="151274" y="0"/>
                  </a:moveTo>
                  <a:cubicBezTo>
                    <a:pt x="66061" y="335935"/>
                    <a:pt x="-19152" y="671871"/>
                    <a:pt x="3790" y="1150374"/>
                  </a:cubicBezTo>
                  <a:cubicBezTo>
                    <a:pt x="26732" y="1628877"/>
                    <a:pt x="157829" y="2249948"/>
                    <a:pt x="288926" y="287102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6356675" y="3284113"/>
              <a:ext cx="363390" cy="2415062"/>
            </a:xfrm>
            <a:custGeom>
              <a:avLst/>
              <a:gdLst>
                <a:gd name="connsiteX0" fmla="*/ 151274 w 288926"/>
                <a:gd name="connsiteY0" fmla="*/ 0 h 2871020"/>
                <a:gd name="connsiteX1" fmla="*/ 3790 w 288926"/>
                <a:gd name="connsiteY1" fmla="*/ 1150374 h 2871020"/>
                <a:gd name="connsiteX2" fmla="*/ 288926 w 288926"/>
                <a:gd name="connsiteY2" fmla="*/ 2871020 h 28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26" h="2871020">
                  <a:moveTo>
                    <a:pt x="151274" y="0"/>
                  </a:moveTo>
                  <a:cubicBezTo>
                    <a:pt x="66061" y="335935"/>
                    <a:pt x="-19152" y="671871"/>
                    <a:pt x="3790" y="1150374"/>
                  </a:cubicBezTo>
                  <a:cubicBezTo>
                    <a:pt x="26732" y="1628877"/>
                    <a:pt x="157829" y="2249948"/>
                    <a:pt x="288926" y="287102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7279442" y="3284114"/>
              <a:ext cx="390833" cy="2388058"/>
            </a:xfrm>
            <a:custGeom>
              <a:avLst/>
              <a:gdLst>
                <a:gd name="connsiteX0" fmla="*/ 151274 w 288926"/>
                <a:gd name="connsiteY0" fmla="*/ 0 h 2871020"/>
                <a:gd name="connsiteX1" fmla="*/ 3790 w 288926"/>
                <a:gd name="connsiteY1" fmla="*/ 1150374 h 2871020"/>
                <a:gd name="connsiteX2" fmla="*/ 288926 w 288926"/>
                <a:gd name="connsiteY2" fmla="*/ 2871020 h 28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26" h="2871020">
                  <a:moveTo>
                    <a:pt x="151274" y="0"/>
                  </a:moveTo>
                  <a:cubicBezTo>
                    <a:pt x="66061" y="335935"/>
                    <a:pt x="-19152" y="671871"/>
                    <a:pt x="3790" y="1150374"/>
                  </a:cubicBezTo>
                  <a:cubicBezTo>
                    <a:pt x="26732" y="1628877"/>
                    <a:pt x="157829" y="2249948"/>
                    <a:pt x="288926" y="287102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1653119" y="6256695"/>
              <a:ext cx="388364" cy="329385"/>
            </a:xfrm>
            <a:custGeom>
              <a:avLst/>
              <a:gdLst>
                <a:gd name="connsiteX0" fmla="*/ 0 w 373626"/>
                <a:gd name="connsiteY0" fmla="*/ 0 h 491750"/>
                <a:gd name="connsiteX1" fmla="*/ 137652 w 373626"/>
                <a:gd name="connsiteY1" fmla="*/ 491613 h 491750"/>
                <a:gd name="connsiteX2" fmla="*/ 373626 w 373626"/>
                <a:gd name="connsiteY2" fmla="*/ 39329 h 49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626" h="491750">
                  <a:moveTo>
                    <a:pt x="0" y="0"/>
                  </a:moveTo>
                  <a:cubicBezTo>
                    <a:pt x="37690" y="242529"/>
                    <a:pt x="75381" y="485058"/>
                    <a:pt x="137652" y="491613"/>
                  </a:cubicBezTo>
                  <a:cubicBezTo>
                    <a:pt x="199923" y="498168"/>
                    <a:pt x="286774" y="268748"/>
                    <a:pt x="373626" y="393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4100688" y="6256695"/>
              <a:ext cx="388364" cy="329385"/>
            </a:xfrm>
            <a:custGeom>
              <a:avLst/>
              <a:gdLst>
                <a:gd name="connsiteX0" fmla="*/ 0 w 373626"/>
                <a:gd name="connsiteY0" fmla="*/ 0 h 491750"/>
                <a:gd name="connsiteX1" fmla="*/ 137652 w 373626"/>
                <a:gd name="connsiteY1" fmla="*/ 491613 h 491750"/>
                <a:gd name="connsiteX2" fmla="*/ 373626 w 373626"/>
                <a:gd name="connsiteY2" fmla="*/ 39329 h 49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626" h="491750">
                  <a:moveTo>
                    <a:pt x="0" y="0"/>
                  </a:moveTo>
                  <a:cubicBezTo>
                    <a:pt x="37690" y="242529"/>
                    <a:pt x="75381" y="485058"/>
                    <a:pt x="137652" y="491613"/>
                  </a:cubicBezTo>
                  <a:cubicBezTo>
                    <a:pt x="199923" y="498168"/>
                    <a:pt x="286774" y="268748"/>
                    <a:pt x="373626" y="393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5333999" y="6280662"/>
              <a:ext cx="315262" cy="281451"/>
            </a:xfrm>
            <a:custGeom>
              <a:avLst/>
              <a:gdLst>
                <a:gd name="connsiteX0" fmla="*/ 0 w 373626"/>
                <a:gd name="connsiteY0" fmla="*/ 0 h 491750"/>
                <a:gd name="connsiteX1" fmla="*/ 137652 w 373626"/>
                <a:gd name="connsiteY1" fmla="*/ 491613 h 491750"/>
                <a:gd name="connsiteX2" fmla="*/ 373626 w 373626"/>
                <a:gd name="connsiteY2" fmla="*/ 39329 h 49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626" h="491750">
                  <a:moveTo>
                    <a:pt x="0" y="0"/>
                  </a:moveTo>
                  <a:cubicBezTo>
                    <a:pt x="37690" y="242529"/>
                    <a:pt x="75381" y="485058"/>
                    <a:pt x="137652" y="491613"/>
                  </a:cubicBezTo>
                  <a:cubicBezTo>
                    <a:pt x="199923" y="498168"/>
                    <a:pt x="286774" y="268748"/>
                    <a:pt x="373626" y="393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6680390" y="6231794"/>
              <a:ext cx="315262" cy="281451"/>
            </a:xfrm>
            <a:custGeom>
              <a:avLst/>
              <a:gdLst>
                <a:gd name="connsiteX0" fmla="*/ 0 w 373626"/>
                <a:gd name="connsiteY0" fmla="*/ 0 h 491750"/>
                <a:gd name="connsiteX1" fmla="*/ 137652 w 373626"/>
                <a:gd name="connsiteY1" fmla="*/ 491613 h 491750"/>
                <a:gd name="connsiteX2" fmla="*/ 373626 w 373626"/>
                <a:gd name="connsiteY2" fmla="*/ 39329 h 49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626" h="491750">
                  <a:moveTo>
                    <a:pt x="0" y="0"/>
                  </a:moveTo>
                  <a:cubicBezTo>
                    <a:pt x="37690" y="242529"/>
                    <a:pt x="75381" y="485058"/>
                    <a:pt x="137652" y="491613"/>
                  </a:cubicBezTo>
                  <a:cubicBezTo>
                    <a:pt x="199923" y="498168"/>
                    <a:pt x="286774" y="268748"/>
                    <a:pt x="373626" y="393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7670275" y="6256054"/>
              <a:ext cx="245811" cy="257191"/>
            </a:xfrm>
            <a:custGeom>
              <a:avLst/>
              <a:gdLst>
                <a:gd name="connsiteX0" fmla="*/ 0 w 373626"/>
                <a:gd name="connsiteY0" fmla="*/ 0 h 491750"/>
                <a:gd name="connsiteX1" fmla="*/ 137652 w 373626"/>
                <a:gd name="connsiteY1" fmla="*/ 491613 h 491750"/>
                <a:gd name="connsiteX2" fmla="*/ 373626 w 373626"/>
                <a:gd name="connsiteY2" fmla="*/ 39329 h 49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626" h="491750">
                  <a:moveTo>
                    <a:pt x="0" y="0"/>
                  </a:moveTo>
                  <a:cubicBezTo>
                    <a:pt x="37690" y="242529"/>
                    <a:pt x="75381" y="485058"/>
                    <a:pt x="137652" y="491613"/>
                  </a:cubicBezTo>
                  <a:cubicBezTo>
                    <a:pt x="199923" y="498168"/>
                    <a:pt x="286774" y="268748"/>
                    <a:pt x="373626" y="393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880E3DF7-7D09-4FE2-8B2C-8858071E4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8" y="-27927"/>
            <a:ext cx="1228917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Randomness Helps for Breaking Symmetry</a:t>
            </a:r>
          </a:p>
        </p:txBody>
      </p:sp>
    </p:spTree>
    <p:extLst>
      <p:ext uri="{BB962C8B-B14F-4D97-AF65-F5344CB8AC3E}">
        <p14:creationId xmlns:p14="http://schemas.microsoft.com/office/powerpoint/2010/main" val="419903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6CDC-6307-4069-9DB1-C2DD4E2F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20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This Work: Similarity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4B1578-7ADB-4690-AC86-9774D0650F3D}"/>
                  </a:ext>
                </a:extLst>
              </p:cNvPr>
              <p:cNvSpPr/>
              <p:nvPr/>
            </p:nvSpPr>
            <p:spPr>
              <a:xfrm>
                <a:off x="1133475" y="2099538"/>
                <a:ext cx="3190875" cy="4095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000010001000100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4B1578-7ADB-4690-AC86-9774D0650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" y="2099538"/>
                <a:ext cx="3190875" cy="4095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2CD1D-8749-4474-BDBA-1C3AB5FC058D}"/>
                  </a:ext>
                </a:extLst>
              </p:cNvPr>
              <p:cNvSpPr txBox="1"/>
              <p:nvPr/>
            </p:nvSpPr>
            <p:spPr>
              <a:xfrm>
                <a:off x="2312131" y="1430404"/>
                <a:ext cx="8335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2CD1D-8749-4474-BDBA-1C3AB5FC0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131" y="1430404"/>
                <a:ext cx="83356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1344B2-0595-40E4-A90F-0D747DD84C99}"/>
                  </a:ext>
                </a:extLst>
              </p:cNvPr>
              <p:cNvSpPr/>
              <p:nvPr/>
            </p:nvSpPr>
            <p:spPr>
              <a:xfrm>
                <a:off x="4962525" y="2099538"/>
                <a:ext cx="3190875" cy="4095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001010101000010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1344B2-0595-40E4-A90F-0D747DD84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5" y="2099538"/>
                <a:ext cx="3190875" cy="409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B46FDD7C-654C-4913-B892-C1BEFFAE0192}"/>
              </a:ext>
            </a:extLst>
          </p:cNvPr>
          <p:cNvSpPr/>
          <p:nvPr/>
        </p:nvSpPr>
        <p:spPr>
          <a:xfrm>
            <a:off x="4207111" y="5019675"/>
            <a:ext cx="476250" cy="5143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1CD161-54AA-4437-AD40-A68C58162B8D}"/>
              </a:ext>
            </a:extLst>
          </p:cNvPr>
          <p:cNvSpPr/>
          <p:nvPr/>
        </p:nvSpPr>
        <p:spPr>
          <a:xfrm>
            <a:off x="2828924" y="3002978"/>
            <a:ext cx="3133725" cy="10477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19F0BB-98A2-4EB3-B8C3-814A7F37BC00}"/>
              </a:ext>
            </a:extLst>
          </p:cNvPr>
          <p:cNvSpPr txBox="1"/>
          <p:nvPr/>
        </p:nvSpPr>
        <p:spPr>
          <a:xfrm>
            <a:off x="5962649" y="3002978"/>
            <a:ext cx="17207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Auxiliary </a:t>
            </a:r>
          </a:p>
          <a:p>
            <a:r>
              <a:rPr lang="en-US" sz="3200" dirty="0"/>
              <a:t>Neurons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DD03AEA-7ED4-457F-B3CE-637B3C5A138E}"/>
              </a:ext>
            </a:extLst>
          </p:cNvPr>
          <p:cNvSpPr/>
          <p:nvPr/>
        </p:nvSpPr>
        <p:spPr>
          <a:xfrm>
            <a:off x="3095015" y="3187626"/>
            <a:ext cx="353961" cy="35396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993F27E-6930-4252-85AF-21BE4C95ED57}"/>
              </a:ext>
            </a:extLst>
          </p:cNvPr>
          <p:cNvSpPr/>
          <p:nvPr/>
        </p:nvSpPr>
        <p:spPr>
          <a:xfrm>
            <a:off x="5071359" y="3523086"/>
            <a:ext cx="353961" cy="35396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1045DB-F053-4DFC-9A79-3A727684D1B7}"/>
              </a:ext>
            </a:extLst>
          </p:cNvPr>
          <p:cNvSpPr/>
          <p:nvPr/>
        </p:nvSpPr>
        <p:spPr>
          <a:xfrm>
            <a:off x="4459824" y="3073322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AF3FA5-CE1B-4165-B98B-D83EF34F9E98}"/>
              </a:ext>
            </a:extLst>
          </p:cNvPr>
          <p:cNvSpPr/>
          <p:nvPr/>
        </p:nvSpPr>
        <p:spPr>
          <a:xfrm>
            <a:off x="3914975" y="3517227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2A868B-2D21-430F-9019-16A99BC2E2D4}"/>
              </a:ext>
            </a:extLst>
          </p:cNvPr>
          <p:cNvSpPr/>
          <p:nvPr/>
        </p:nvSpPr>
        <p:spPr>
          <a:xfrm>
            <a:off x="3600438" y="3098077"/>
            <a:ext cx="353961" cy="353961"/>
          </a:xfrm>
          <a:prstGeom prst="ellips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B314A4-5DCB-46DB-B6C9-866ADBB53B3C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271996" y="2626490"/>
            <a:ext cx="445887" cy="561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07BBD1-07C4-464B-A0F2-8F1C99BA5768}"/>
              </a:ext>
            </a:extLst>
          </p:cNvPr>
          <p:cNvCxnSpPr>
            <a:cxnSpLocks/>
            <a:endCxn id="20" idx="7"/>
          </p:cNvCxnSpPr>
          <p:nvPr/>
        </p:nvCxnSpPr>
        <p:spPr>
          <a:xfrm flipH="1">
            <a:off x="4761949" y="2626490"/>
            <a:ext cx="289434" cy="498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8EDD3A-21EA-4A26-A5E7-8095DD04CEA5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5248340" y="2636015"/>
            <a:ext cx="422168" cy="887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8A69D5-A890-434F-878C-ACBE149AB77C}"/>
              </a:ext>
            </a:extLst>
          </p:cNvPr>
          <p:cNvCxnSpPr>
            <a:cxnSpLocks/>
          </p:cNvCxnSpPr>
          <p:nvPr/>
        </p:nvCxnSpPr>
        <p:spPr>
          <a:xfrm>
            <a:off x="4813785" y="3373432"/>
            <a:ext cx="237598" cy="214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272D1C-DDC8-4514-9187-8D67B26CC027}"/>
              </a:ext>
            </a:extLst>
          </p:cNvPr>
          <p:cNvCxnSpPr>
            <a:cxnSpLocks/>
            <a:endCxn id="21" idx="7"/>
          </p:cNvCxnSpPr>
          <p:nvPr/>
        </p:nvCxnSpPr>
        <p:spPr>
          <a:xfrm flipH="1">
            <a:off x="4217100" y="3435269"/>
            <a:ext cx="316930" cy="133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59CD95-4CF8-4C81-8ED9-4AC4ED526B3A}"/>
              </a:ext>
            </a:extLst>
          </p:cNvPr>
          <p:cNvCxnSpPr>
            <a:cxnSpLocks/>
            <a:stCxn id="20" idx="2"/>
            <a:endCxn id="22" idx="6"/>
          </p:cNvCxnSpPr>
          <p:nvPr/>
        </p:nvCxnSpPr>
        <p:spPr>
          <a:xfrm flipH="1">
            <a:off x="3954399" y="3250303"/>
            <a:ext cx="505425" cy="24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C9C337-F3D6-45EC-9273-19766BA69215}"/>
              </a:ext>
            </a:extLst>
          </p:cNvPr>
          <p:cNvCxnSpPr>
            <a:cxnSpLocks/>
            <a:stCxn id="18" idx="5"/>
            <a:endCxn id="21" idx="2"/>
          </p:cNvCxnSpPr>
          <p:nvPr/>
        </p:nvCxnSpPr>
        <p:spPr>
          <a:xfrm>
            <a:off x="3397140" y="3489751"/>
            <a:ext cx="517835" cy="204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e 29">
            <a:extLst>
              <a:ext uri="{FF2B5EF4-FFF2-40B4-BE49-F238E27FC236}">
                <a16:creationId xmlns:a16="http://schemas.microsoft.com/office/drawing/2014/main" id="{FC3F5023-3859-4024-B34B-7B4636359281}"/>
              </a:ext>
            </a:extLst>
          </p:cNvPr>
          <p:cNvSpPr/>
          <p:nvPr/>
        </p:nvSpPr>
        <p:spPr>
          <a:xfrm>
            <a:off x="4906666" y="4426085"/>
            <a:ext cx="462666" cy="18021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6F521A-7201-4D89-9B14-96BD16EB9ACE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078225" y="3898664"/>
            <a:ext cx="367011" cy="112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A656AE-A938-4AC0-9EC3-9540AAFA1C28}"/>
                  </a:ext>
                </a:extLst>
              </p:cNvPr>
              <p:cNvSpPr txBox="1"/>
              <p:nvPr/>
            </p:nvSpPr>
            <p:spPr>
              <a:xfrm>
                <a:off x="5304971" y="4554170"/>
                <a:ext cx="2835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A656AE-A938-4AC0-9EC3-9540AAFA1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971" y="4554170"/>
                <a:ext cx="283507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8414D6-024E-438D-8C77-E9CD4D19C7FC}"/>
                  </a:ext>
                </a:extLst>
              </p:cNvPr>
              <p:cNvSpPr txBox="1"/>
              <p:nvPr/>
            </p:nvSpPr>
            <p:spPr>
              <a:xfrm>
                <a:off x="5281926" y="5456748"/>
                <a:ext cx="2835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8414D6-024E-438D-8C77-E9CD4D19C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926" y="5456748"/>
                <a:ext cx="283507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401CA7-0AF8-47AA-AF92-2F25C7957001}"/>
                  </a:ext>
                </a:extLst>
              </p:cNvPr>
              <p:cNvSpPr txBox="1"/>
              <p:nvPr/>
            </p:nvSpPr>
            <p:spPr>
              <a:xfrm>
                <a:off x="6141181" y="1400908"/>
                <a:ext cx="84542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401CA7-0AF8-47AA-AF92-2F25C7957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181" y="1400908"/>
                <a:ext cx="84542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412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/>
      </a:spPr>
      <a:bodyPr rtlCol="0" anchor="t" anchorCtr="0"/>
      <a:lstStyle>
        <a:defPPr algn="ctr">
          <a:defRPr dirty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26707</TotalTime>
  <Words>1543</Words>
  <Application>Microsoft Office PowerPoint</Application>
  <PresentationFormat>Widescreen</PresentationFormat>
  <Paragraphs>447</Paragraphs>
  <Slides>30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</vt:lpstr>
      <vt:lpstr>Calibri Light</vt:lpstr>
      <vt:lpstr>Cambria Math</vt:lpstr>
      <vt:lpstr>Wingdings</vt:lpstr>
      <vt:lpstr>Office Theme</vt:lpstr>
      <vt:lpstr>Neuro-RAM Unit in  Spiking Neural Networks  with Applications</vt:lpstr>
      <vt:lpstr>High Level Goal</vt:lpstr>
      <vt:lpstr>Neural Networks</vt:lpstr>
      <vt:lpstr>Modeling Spiking Neurons</vt:lpstr>
      <vt:lpstr>Modeling Spiking Neural Networks</vt:lpstr>
      <vt:lpstr>Computational Problems in SNN</vt:lpstr>
      <vt:lpstr>The Main Theme</vt:lpstr>
      <vt:lpstr>Randomness Helps for Breaking Symmetry</vt:lpstr>
      <vt:lpstr>This Work: Similarity Testing</vt:lpstr>
      <vt:lpstr>Similarity Testing - Equality</vt:lpstr>
      <vt:lpstr>Approximation Similarity Testing</vt:lpstr>
      <vt:lpstr>Approximate Equality</vt:lpstr>
      <vt:lpstr>Key Building Block: Neuro-RAM </vt:lpstr>
      <vt:lpstr>Solving Approximate Testing with Neuro-RAM</vt:lpstr>
      <vt:lpstr>Main Results (Neuro-RAM)</vt:lpstr>
      <vt:lpstr>Main Results (Applications)</vt:lpstr>
      <vt:lpstr>High Level Idea of Neuro-RAM Module </vt:lpstr>
      <vt:lpstr>High Level Idea of Neuro-RAM Module </vt:lpstr>
      <vt:lpstr>High Level Idea of Neuro-RAM Module </vt:lpstr>
      <vt:lpstr>High Level Idea of Neuro-RAM Module </vt:lpstr>
      <vt:lpstr>PowerPoint Presentation</vt:lpstr>
      <vt:lpstr>Lower Bound for Neuro-RAM with Spiking Neurons </vt:lpstr>
      <vt:lpstr> Step 0: Reduction from SNN to Feed-Forward SNN  </vt:lpstr>
      <vt:lpstr>PowerPoint Presentation</vt:lpstr>
      <vt:lpstr>PowerPoint Presentation</vt:lpstr>
      <vt:lpstr>PowerPoint Presentation</vt:lpstr>
      <vt:lpstr>Summing Up:</vt:lpstr>
      <vt:lpstr>Consequences of Neuro-RAM Lower Bounds</vt:lpstr>
      <vt:lpstr>Main Results (Neuro-RAM)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Neuro-RAM Unit in Spiking Neural Networks with Applications</dc:title>
  <dc:creator>Merav Parter</dc:creator>
  <cp:lastModifiedBy>Merav Parter</cp:lastModifiedBy>
  <cp:revision>136</cp:revision>
  <dcterms:created xsi:type="dcterms:W3CDTF">2017-09-27T12:09:11Z</dcterms:created>
  <dcterms:modified xsi:type="dcterms:W3CDTF">2017-10-23T14:16:31Z</dcterms:modified>
</cp:coreProperties>
</file>