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325" r:id="rId3"/>
    <p:sldId id="326" r:id="rId4"/>
    <p:sldId id="262" r:id="rId5"/>
    <p:sldId id="327" r:id="rId6"/>
    <p:sldId id="336" r:id="rId7"/>
    <p:sldId id="337" r:id="rId8"/>
    <p:sldId id="338" r:id="rId9"/>
    <p:sldId id="329" r:id="rId10"/>
    <p:sldId id="270" r:id="rId11"/>
    <p:sldId id="271" r:id="rId12"/>
    <p:sldId id="259" r:id="rId13"/>
    <p:sldId id="347" r:id="rId14"/>
    <p:sldId id="272" r:id="rId15"/>
    <p:sldId id="273" r:id="rId16"/>
    <p:sldId id="286" r:id="rId17"/>
    <p:sldId id="275" r:id="rId18"/>
    <p:sldId id="274" r:id="rId19"/>
    <p:sldId id="287" r:id="rId20"/>
    <p:sldId id="276" r:id="rId21"/>
    <p:sldId id="277" r:id="rId22"/>
    <p:sldId id="282" r:id="rId23"/>
    <p:sldId id="283" r:id="rId24"/>
    <p:sldId id="279" r:id="rId25"/>
    <p:sldId id="334" r:id="rId26"/>
    <p:sldId id="335" r:id="rId27"/>
    <p:sldId id="323" r:id="rId28"/>
    <p:sldId id="348" r:id="rId29"/>
    <p:sldId id="288" r:id="rId30"/>
    <p:sldId id="324" r:id="rId31"/>
    <p:sldId id="289" r:id="rId32"/>
    <p:sldId id="293" r:id="rId33"/>
    <p:sldId id="290" r:id="rId34"/>
    <p:sldId id="292" r:id="rId35"/>
    <p:sldId id="306" r:id="rId36"/>
    <p:sldId id="339" r:id="rId37"/>
    <p:sldId id="349" r:id="rId38"/>
    <p:sldId id="291" r:id="rId39"/>
    <p:sldId id="297" r:id="rId40"/>
    <p:sldId id="330" r:id="rId41"/>
    <p:sldId id="331" r:id="rId42"/>
    <p:sldId id="332" r:id="rId43"/>
    <p:sldId id="333" r:id="rId44"/>
    <p:sldId id="340" r:id="rId45"/>
    <p:sldId id="298" r:id="rId46"/>
    <p:sldId id="357" r:id="rId47"/>
    <p:sldId id="358" r:id="rId48"/>
    <p:sldId id="359" r:id="rId49"/>
    <p:sldId id="361" r:id="rId50"/>
    <p:sldId id="350" r:id="rId51"/>
    <p:sldId id="360" r:id="rId52"/>
    <p:sldId id="362" r:id="rId53"/>
    <p:sldId id="341" r:id="rId54"/>
    <p:sldId id="308" r:id="rId55"/>
    <p:sldId id="302" r:id="rId56"/>
    <p:sldId id="307" r:id="rId57"/>
    <p:sldId id="316" r:id="rId58"/>
    <p:sldId id="351" r:id="rId59"/>
    <p:sldId id="352" r:id="rId60"/>
    <p:sldId id="318" r:id="rId61"/>
    <p:sldId id="319" r:id="rId62"/>
    <p:sldId id="343" r:id="rId63"/>
    <p:sldId id="303" r:id="rId64"/>
    <p:sldId id="320" r:id="rId65"/>
    <p:sldId id="342" r:id="rId66"/>
    <p:sldId id="353" r:id="rId67"/>
    <p:sldId id="311" r:id="rId68"/>
    <p:sldId id="344" r:id="rId69"/>
    <p:sldId id="313" r:id="rId70"/>
    <p:sldId id="295" r:id="rId71"/>
    <p:sldId id="294" r:id="rId72"/>
    <p:sldId id="296" r:id="rId73"/>
    <p:sldId id="321" r:id="rId74"/>
    <p:sldId id="354" r:id="rId75"/>
    <p:sldId id="322" r:id="rId76"/>
    <p:sldId id="355" r:id="rId77"/>
    <p:sldId id="356" r:id="rId78"/>
    <p:sldId id="346" r:id="rId79"/>
    <p:sldId id="365" r:id="rId80"/>
    <p:sldId id="345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37606-4D4A-41B2-A8FD-F8BB8A3B2A7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208A-E654-43E3-8C08-659C5BA9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2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14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28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37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73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74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4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5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6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7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8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9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12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13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4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8615-3944-4E53-B78E-E8EDF3852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00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4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3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5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BC07-DF0C-46A1-B68A-2B6C4EACCA5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png"/><Relationship Id="rId4" Type="http://schemas.openxmlformats.org/officeDocument/2006/relationships/image" Target="../media/image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png"/><Relationship Id="rId4" Type="http://schemas.openxmlformats.org/officeDocument/2006/relationships/image" Target="../media/image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jpg"/><Relationship Id="rId4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jpg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ritechbahamas.com/images/red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72" y="835745"/>
            <a:ext cx="6321788" cy="42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9004" y="67271"/>
            <a:ext cx="9005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Sparse Fault-Tolerant BFS Trees</a:t>
            </a:r>
            <a:endParaRPr lang="en-US" sz="4400" dirty="0" err="1" smtClean="0">
              <a:latin typeface="Comic Sans MS" pitchFamily="66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81" y="2636912"/>
            <a:ext cx="715203" cy="782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369" y="5058352"/>
            <a:ext cx="8411277" cy="2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200" dirty="0" err="1">
                <a:latin typeface="Comic Sans MS" pitchFamily="66" charset="0"/>
              </a:rPr>
              <a:t>Merav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Parter</a:t>
            </a:r>
            <a:r>
              <a:rPr lang="en-GB" sz="3200" dirty="0">
                <a:latin typeface="Comic Sans MS" pitchFamily="66" charset="0"/>
              </a:rPr>
              <a:t> and David </a:t>
            </a:r>
            <a:r>
              <a:rPr lang="en-GB" sz="3200" dirty="0" err="1">
                <a:latin typeface="Comic Sans MS" pitchFamily="66" charset="0"/>
              </a:rPr>
              <a:t>Peleg</a:t>
            </a:r>
            <a:endParaRPr lang="en-GB" sz="320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en-GB" sz="3200" b="1" dirty="0" smtClean="0">
                <a:solidFill>
                  <a:srgbClr val="00B050"/>
                </a:solidFill>
                <a:latin typeface="Comic Sans MS" pitchFamily="66" charset="0"/>
              </a:rPr>
              <a:t>Foundation of Computer Science Seminar</a:t>
            </a:r>
          </a:p>
          <a:p>
            <a:pPr algn="ctr">
              <a:spcBef>
                <a:spcPct val="20000"/>
              </a:spcBef>
            </a:pPr>
            <a:r>
              <a:rPr lang="en-GB" sz="3200" dirty="0" smtClean="0">
                <a:latin typeface="Comic Sans MS" pitchFamily="66" charset="0"/>
              </a:rPr>
              <a:t>17-11-2013</a:t>
            </a:r>
            <a:endParaRPr lang="en-GB" sz="3200" dirty="0">
              <a:latin typeface="Comic Sans MS" pitchFamily="66" charset="0"/>
            </a:endParaRPr>
          </a:p>
          <a:p>
            <a:endParaRPr lang="en-US" sz="3200" dirty="0" err="1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FT-BFS Tree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Formal Definition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68760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Consider an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and a source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vetrex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A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is an 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FT-BFS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of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and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if for every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and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:</a:t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>		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\{e}) = 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G\{e})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93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FT-BFS for Multiple Sources (FT-MBFS)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68760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Consider an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and a source set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V.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A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is an 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FT-MBFS</a:t>
            </a:r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of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 if for every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b="1" dirty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S, v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and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:</a:t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>		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\{e}) = 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G\{e})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75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Minimum FT-BFS tree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u="sng" dirty="0" smtClean="0">
                <a:latin typeface="Comic Sans MS" pitchFamily="66" charset="0"/>
                <a:cs typeface="Aharoni" pitchFamily="2" charset="-79"/>
              </a:rPr>
              <a:t>Input: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	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	 source vertex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V.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u="sng" dirty="0" smtClean="0">
                <a:latin typeface="Comic Sans MS" pitchFamily="66" charset="0"/>
                <a:cs typeface="Aharoni" pitchFamily="2" charset="-79"/>
              </a:rPr>
              <a:t>Output: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	An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FT-BFS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b="1" dirty="0" smtClean="0">
                <a:solidFill>
                  <a:srgbClr val="0099FF"/>
                </a:solidFill>
                <a:latin typeface="Dotum"/>
                <a:ea typeface="Dotum"/>
                <a:cs typeface="Aharoni" pitchFamily="2" charset="-79"/>
              </a:rPr>
              <a:t>⊆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with 	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minimum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	number of edges.</a:t>
            </a:r>
          </a:p>
        </p:txBody>
      </p:sp>
    </p:spTree>
    <p:extLst>
      <p:ext uri="{BB962C8B-B14F-4D97-AF65-F5344CB8AC3E}">
        <p14:creationId xmlns:p14="http://schemas.microsoft.com/office/powerpoint/2010/main" val="39530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Outline</a:t>
            </a:r>
            <a:endParaRPr lang="en-GB" sz="4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Related work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Lower bound construction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Upper bound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Hardness and approximation algorithm.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Related Work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Replacement Path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Fault-Tolerant Spanners</a:t>
            </a:r>
          </a:p>
        </p:txBody>
      </p:sp>
    </p:spTree>
    <p:extLst>
      <p:ext uri="{BB962C8B-B14F-4D97-AF65-F5344CB8AC3E}">
        <p14:creationId xmlns:p14="http://schemas.microsoft.com/office/powerpoint/2010/main" val="30413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mic Sans MS" pitchFamily="66" charset="0"/>
              </a:rPr>
              <a:t>Problem definition: </a:t>
            </a:r>
            <a:r>
              <a:rPr lang="en-US" sz="2000" dirty="0">
                <a:latin typeface="Comic Sans MS" pitchFamily="66" charset="0"/>
              </a:rPr>
              <a:t>Given a source </a:t>
            </a:r>
            <a:r>
              <a:rPr lang="en-US" sz="2000" b="1" i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000" dirty="0">
                <a:solidFill>
                  <a:srgbClr val="0099FF"/>
                </a:solidFill>
                <a:latin typeface="Comic Sans MS" pitchFamily="66" charset="0"/>
              </a:rPr>
              <a:t>,</a:t>
            </a:r>
            <a:r>
              <a:rPr lang="en-US" sz="2000" dirty="0">
                <a:latin typeface="Comic Sans MS" pitchFamily="66" charset="0"/>
              </a:rPr>
              <a:t> destination </a:t>
            </a:r>
            <a:r>
              <a:rPr lang="en-US" sz="2000" b="1" i="1" dirty="0">
                <a:solidFill>
                  <a:srgbClr val="7030A0"/>
                </a:solidFill>
                <a:latin typeface="Comic Sans MS" pitchFamily="66" charset="0"/>
              </a:rPr>
              <a:t>t</a:t>
            </a:r>
            <a:r>
              <a:rPr lang="en-US" sz="2000" dirty="0">
                <a:latin typeface="Comic Sans MS" pitchFamily="66" charset="0"/>
              </a:rPr>
              <a:t>, compute </a:t>
            </a:r>
            <a:r>
              <a:rPr lang="en-US" sz="2000" b="1" i="1" dirty="0">
                <a:solidFill>
                  <a:srgbClr val="0099FF"/>
                </a:solidFill>
                <a:latin typeface="Comic Sans MS" pitchFamily="66" charset="0"/>
              </a:rPr>
              <a:t>d(</a:t>
            </a:r>
            <a:r>
              <a:rPr lang="en-US" sz="2000" b="1" i="1" dirty="0" err="1">
                <a:solidFill>
                  <a:srgbClr val="0099FF"/>
                </a:solidFill>
                <a:latin typeface="Comic Sans MS" pitchFamily="66" charset="0"/>
              </a:rPr>
              <a:t>u,v</a:t>
            </a:r>
            <a:r>
              <a:rPr lang="en-US" sz="2000" b="1" i="1" dirty="0" smtClean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en-US" sz="2000" b="1" i="1" dirty="0" err="1" smtClean="0">
                <a:solidFill>
                  <a:srgbClr val="0099FF"/>
                </a:solidFill>
                <a:latin typeface="Comic Sans MS" pitchFamily="66" charset="0"/>
              </a:rPr>
              <a:t>Ge</a:t>
            </a:r>
            <a:r>
              <a:rPr lang="en-US" sz="2000" b="1" i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efficiently </a:t>
            </a:r>
            <a:r>
              <a:rPr lang="en-US" sz="2000" dirty="0">
                <a:latin typeface="Comic Sans MS" pitchFamily="66" charset="0"/>
              </a:rPr>
              <a:t>for each </a:t>
            </a: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e </a:t>
            </a:r>
            <a:r>
              <a:rPr lang="el-GR" sz="2000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sz="20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) 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Trivial 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algorithm: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itchFamily="66" charset="0"/>
              </a:rPr>
              <a:t>For every edge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e </a:t>
            </a:r>
            <a:r>
              <a:rPr lang="el-GR" sz="2000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sz="20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), </a:t>
            </a:r>
            <a:r>
              <a:rPr lang="en-US" sz="2000" dirty="0" smtClean="0">
                <a:latin typeface="Comic Sans MS" pitchFamily="66" charset="0"/>
              </a:rPr>
              <a:t>run </a:t>
            </a:r>
            <a:r>
              <a:rPr lang="en-US" sz="2000" dirty="0" err="1" smtClean="0">
                <a:latin typeface="Comic Sans MS" pitchFamily="66" charset="0"/>
              </a:rPr>
              <a:t>Dijkstra’s</a:t>
            </a:r>
            <a:r>
              <a:rPr lang="en-US" sz="2000" dirty="0" smtClean="0">
                <a:latin typeface="Comic Sans MS" pitchFamily="66" charset="0"/>
              </a:rPr>
              <a:t> algorithm from </a:t>
            </a:r>
            <a:r>
              <a:rPr lang="en-US" sz="2000" i="1" dirty="0" smtClean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G\{e}.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Comic Sans MS" pitchFamily="66" charset="0"/>
              </a:rPr>
              <a:t>Time complexity:  </a:t>
            </a:r>
            <a:r>
              <a:rPr lang="en-US" sz="2000" i="1" dirty="0" smtClean="0">
                <a:latin typeface="Comic Sans MS" pitchFamily="66" charset="0"/>
              </a:rPr>
              <a:t>O(</a:t>
            </a:r>
            <a:r>
              <a:rPr lang="en-US" sz="2000" i="1" dirty="0" err="1" smtClean="0">
                <a:latin typeface="Comic Sans MS" pitchFamily="66" charset="0"/>
              </a:rPr>
              <a:t>mn</a:t>
            </a:r>
            <a:r>
              <a:rPr lang="en-US" sz="2000" i="1" dirty="0">
                <a:latin typeface="Comic Sans MS" pitchFamily="66" charset="0"/>
              </a:rPr>
              <a:t>) </a:t>
            </a:r>
            <a:endParaRPr lang="en-US" sz="2000" i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i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33600" y="2029178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83768" y="318712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related problem: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replacement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paths problem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79712" y="184482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90016" y="169645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30" name="Oval 29"/>
          <p:cNvSpPr/>
          <p:nvPr/>
        </p:nvSpPr>
        <p:spPr>
          <a:xfrm>
            <a:off x="1979712" y="256490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>
            <a:off x="1979712" y="328498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1979712" y="3933056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1979712" y="4653136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1979712" y="530120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2386758" y="508518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-26516" y="1899696"/>
            <a:ext cx="8209699" cy="4888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Problem definition: 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Given </a:t>
            </a:r>
            <a:r>
              <a:rPr lang="en-US" dirty="0">
                <a:latin typeface="Comic Sans MS" pitchFamily="66" charset="0"/>
              </a:rPr>
              <a:t>a source </a:t>
            </a:r>
            <a:r>
              <a:rPr lang="en-US" b="1" i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destination </a:t>
            </a:r>
            <a:r>
              <a:rPr lang="en-US" b="1" i="1" dirty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for every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e </a:t>
            </a:r>
            <a:r>
              <a:rPr lang="el-GR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) </a:t>
            </a:r>
            <a:r>
              <a:rPr lang="en-US" b="1" dirty="0" smtClean="0">
                <a:latin typeface="Comic Sans MS" pitchFamily="66" charset="0"/>
              </a:rPr>
              <a:t>,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ompute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dirty="0" smtClean="0">
                <a:latin typeface="Comic Sans MS" pitchFamily="66" charset="0"/>
              </a:rPr>
              <a:t>the shortest s-t path that avoids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Trivial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algorithm: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 smtClean="0">
                <a:latin typeface="Comic Sans MS" pitchFamily="66" charset="0"/>
              </a:rPr>
              <a:t>For every edge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e </a:t>
            </a:r>
            <a:r>
              <a:rPr lang="el-GR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), </a:t>
            </a:r>
            <a:r>
              <a:rPr lang="en-US" dirty="0" smtClean="0">
                <a:latin typeface="Comic Sans MS" pitchFamily="66" charset="0"/>
              </a:rPr>
              <a:t>run </a:t>
            </a:r>
            <a:r>
              <a:rPr lang="en-US" dirty="0" err="1" smtClean="0">
                <a:latin typeface="Comic Sans MS" pitchFamily="66" charset="0"/>
              </a:rPr>
              <a:t>Dijkstra’s</a:t>
            </a:r>
            <a:r>
              <a:rPr lang="en-US" dirty="0" smtClean="0">
                <a:latin typeface="Comic Sans MS" pitchFamily="66" charset="0"/>
              </a:rPr>
              <a:t> algorithm from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G\{e}.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Time complexity:  </a:t>
            </a:r>
            <a:r>
              <a:rPr lang="en-US" i="1" dirty="0" smtClean="0">
                <a:latin typeface="Comic Sans MS" pitchFamily="66" charset="0"/>
              </a:rPr>
              <a:t>O(</a:t>
            </a:r>
            <a:r>
              <a:rPr lang="en-US" i="1" dirty="0" err="1" smtClean="0">
                <a:latin typeface="Comic Sans MS" pitchFamily="66" charset="0"/>
              </a:rPr>
              <a:t>mn</a:t>
            </a:r>
            <a:r>
              <a:rPr lang="en-US" i="1" dirty="0">
                <a:latin typeface="Comic Sans MS" pitchFamily="66" charset="0"/>
              </a:rPr>
              <a:t>) </a:t>
            </a:r>
            <a:endParaRPr lang="en-US" i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i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related problem: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replacement path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problem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470304" y="2530822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37591" y="1607309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16416" y="234646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726720" y="219809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8316416" y="306654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0" name="Oval 19"/>
          <p:cNvSpPr/>
          <p:nvPr/>
        </p:nvSpPr>
        <p:spPr>
          <a:xfrm>
            <a:off x="8316416" y="378662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8316416" y="443470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2" name="Oval 21"/>
          <p:cNvSpPr/>
          <p:nvPr/>
        </p:nvSpPr>
        <p:spPr>
          <a:xfrm>
            <a:off x="8316416" y="515478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3" name="Oval 22"/>
          <p:cNvSpPr/>
          <p:nvPr/>
        </p:nvSpPr>
        <p:spPr>
          <a:xfrm>
            <a:off x="8316416" y="580285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8723462" y="558682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5202" y="3981156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316416" y="4115667"/>
            <a:ext cx="308155" cy="290712"/>
            <a:chOff x="8172400" y="5589240"/>
            <a:chExt cx="679132" cy="72008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903575" y="3849925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6516" y="930627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sz="3200" dirty="0" smtClean="0">
                <a:latin typeface="Comic Sans MS" pitchFamily="66" charset="0"/>
              </a:rPr>
              <a:t>: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3200" dirty="0" smtClean="0">
                <a:latin typeface="Comic Sans MS" pitchFamily="66" charset="0"/>
              </a:rPr>
              <a:t> shortest path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G\{e}  </a:t>
            </a:r>
          </a:p>
        </p:txBody>
      </p:sp>
      <p:sp>
        <p:nvSpPr>
          <p:cNvPr id="5" name="Freeform 4"/>
          <p:cNvSpPr/>
          <p:nvPr/>
        </p:nvSpPr>
        <p:spPr>
          <a:xfrm>
            <a:off x="7636476" y="2496065"/>
            <a:ext cx="681216" cy="3348136"/>
          </a:xfrm>
          <a:custGeom>
            <a:avLst/>
            <a:gdLst>
              <a:gd name="connsiteX0" fmla="*/ 605481 w 681216"/>
              <a:gd name="connsiteY0" fmla="*/ 0 h 3348136"/>
              <a:gd name="connsiteX1" fmla="*/ 654908 w 681216"/>
              <a:gd name="connsiteY1" fmla="*/ 61784 h 3348136"/>
              <a:gd name="connsiteX2" fmla="*/ 630194 w 681216"/>
              <a:gd name="connsiteY2" fmla="*/ 210065 h 3348136"/>
              <a:gd name="connsiteX3" fmla="*/ 617838 w 681216"/>
              <a:gd name="connsiteY3" fmla="*/ 679621 h 3348136"/>
              <a:gd name="connsiteX4" fmla="*/ 605481 w 681216"/>
              <a:gd name="connsiteY4" fmla="*/ 852616 h 3348136"/>
              <a:gd name="connsiteX5" fmla="*/ 593124 w 681216"/>
              <a:gd name="connsiteY5" fmla="*/ 1346886 h 3348136"/>
              <a:gd name="connsiteX6" fmla="*/ 556054 w 681216"/>
              <a:gd name="connsiteY6" fmla="*/ 1359243 h 3348136"/>
              <a:gd name="connsiteX7" fmla="*/ 506627 w 681216"/>
              <a:gd name="connsiteY7" fmla="*/ 1371600 h 3348136"/>
              <a:gd name="connsiteX8" fmla="*/ 469556 w 681216"/>
              <a:gd name="connsiteY8" fmla="*/ 1383957 h 3348136"/>
              <a:gd name="connsiteX9" fmla="*/ 420129 w 681216"/>
              <a:gd name="connsiteY9" fmla="*/ 1396313 h 3348136"/>
              <a:gd name="connsiteX10" fmla="*/ 333632 w 681216"/>
              <a:gd name="connsiteY10" fmla="*/ 1421027 h 3348136"/>
              <a:gd name="connsiteX11" fmla="*/ 247135 w 681216"/>
              <a:gd name="connsiteY11" fmla="*/ 1532238 h 3348136"/>
              <a:gd name="connsiteX12" fmla="*/ 210065 w 681216"/>
              <a:gd name="connsiteY12" fmla="*/ 1606378 h 3348136"/>
              <a:gd name="connsiteX13" fmla="*/ 160638 w 681216"/>
              <a:gd name="connsiteY13" fmla="*/ 1680519 h 3348136"/>
              <a:gd name="connsiteX14" fmla="*/ 148281 w 681216"/>
              <a:gd name="connsiteY14" fmla="*/ 1717589 h 3348136"/>
              <a:gd name="connsiteX15" fmla="*/ 98854 w 681216"/>
              <a:gd name="connsiteY15" fmla="*/ 1816443 h 3348136"/>
              <a:gd name="connsiteX16" fmla="*/ 86497 w 681216"/>
              <a:gd name="connsiteY16" fmla="*/ 1853513 h 3348136"/>
              <a:gd name="connsiteX17" fmla="*/ 74140 w 681216"/>
              <a:gd name="connsiteY17" fmla="*/ 1927654 h 3348136"/>
              <a:gd name="connsiteX18" fmla="*/ 49427 w 681216"/>
              <a:gd name="connsiteY18" fmla="*/ 1964724 h 3348136"/>
              <a:gd name="connsiteX19" fmla="*/ 37070 w 681216"/>
              <a:gd name="connsiteY19" fmla="*/ 2026508 h 3348136"/>
              <a:gd name="connsiteX20" fmla="*/ 0 w 681216"/>
              <a:gd name="connsiteY20" fmla="*/ 2199503 h 3348136"/>
              <a:gd name="connsiteX21" fmla="*/ 12356 w 681216"/>
              <a:gd name="connsiteY21" fmla="*/ 2298357 h 3348136"/>
              <a:gd name="connsiteX22" fmla="*/ 49427 w 681216"/>
              <a:gd name="connsiteY22" fmla="*/ 2508421 h 3348136"/>
              <a:gd name="connsiteX23" fmla="*/ 74140 w 681216"/>
              <a:gd name="connsiteY23" fmla="*/ 2557849 h 3348136"/>
              <a:gd name="connsiteX24" fmla="*/ 172994 w 681216"/>
              <a:gd name="connsiteY24" fmla="*/ 2644346 h 3348136"/>
              <a:gd name="connsiteX25" fmla="*/ 247135 w 681216"/>
              <a:gd name="connsiteY25" fmla="*/ 2669059 h 3348136"/>
              <a:gd name="connsiteX26" fmla="*/ 321275 w 681216"/>
              <a:gd name="connsiteY26" fmla="*/ 2718486 h 3348136"/>
              <a:gd name="connsiteX27" fmla="*/ 358346 w 681216"/>
              <a:gd name="connsiteY27" fmla="*/ 2743200 h 3348136"/>
              <a:gd name="connsiteX28" fmla="*/ 469556 w 681216"/>
              <a:gd name="connsiteY28" fmla="*/ 2780270 h 3348136"/>
              <a:gd name="connsiteX29" fmla="*/ 506627 w 681216"/>
              <a:gd name="connsiteY29" fmla="*/ 2792627 h 3348136"/>
              <a:gd name="connsiteX30" fmla="*/ 543697 w 681216"/>
              <a:gd name="connsiteY30" fmla="*/ 2804984 h 3348136"/>
              <a:gd name="connsiteX31" fmla="*/ 593124 w 681216"/>
              <a:gd name="connsiteY31" fmla="*/ 2817340 h 3348136"/>
              <a:gd name="connsiteX32" fmla="*/ 630194 w 681216"/>
              <a:gd name="connsiteY32" fmla="*/ 2842054 h 3348136"/>
              <a:gd name="connsiteX33" fmla="*/ 642551 w 681216"/>
              <a:gd name="connsiteY33" fmla="*/ 2879124 h 3348136"/>
              <a:gd name="connsiteX34" fmla="*/ 667265 w 681216"/>
              <a:gd name="connsiteY34" fmla="*/ 2965621 h 3348136"/>
              <a:gd name="connsiteX35" fmla="*/ 667265 w 681216"/>
              <a:gd name="connsiteY35" fmla="*/ 3286897 h 3348136"/>
              <a:gd name="connsiteX36" fmla="*/ 654908 w 681216"/>
              <a:gd name="connsiteY36" fmla="*/ 3336324 h 334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1216" h="3348136">
                <a:moveTo>
                  <a:pt x="605481" y="0"/>
                </a:moveTo>
                <a:cubicBezTo>
                  <a:pt x="621957" y="20595"/>
                  <a:pt x="651826" y="35591"/>
                  <a:pt x="654908" y="61784"/>
                </a:cubicBezTo>
                <a:cubicBezTo>
                  <a:pt x="660763" y="111550"/>
                  <a:pt x="630194" y="210065"/>
                  <a:pt x="630194" y="210065"/>
                </a:cubicBezTo>
                <a:cubicBezTo>
                  <a:pt x="626075" y="366584"/>
                  <a:pt x="623855" y="523164"/>
                  <a:pt x="617838" y="679621"/>
                </a:cubicBezTo>
                <a:cubicBezTo>
                  <a:pt x="615616" y="737390"/>
                  <a:pt x="607621" y="794844"/>
                  <a:pt x="605481" y="852616"/>
                </a:cubicBezTo>
                <a:cubicBezTo>
                  <a:pt x="599381" y="1017311"/>
                  <a:pt x="609127" y="1182857"/>
                  <a:pt x="593124" y="1346886"/>
                </a:cubicBezTo>
                <a:cubicBezTo>
                  <a:pt x="591859" y="1359850"/>
                  <a:pt x="568578" y="1355665"/>
                  <a:pt x="556054" y="1359243"/>
                </a:cubicBezTo>
                <a:cubicBezTo>
                  <a:pt x="539725" y="1363909"/>
                  <a:pt x="522956" y="1366934"/>
                  <a:pt x="506627" y="1371600"/>
                </a:cubicBezTo>
                <a:cubicBezTo>
                  <a:pt x="494103" y="1375178"/>
                  <a:pt x="482080" y="1380379"/>
                  <a:pt x="469556" y="1383957"/>
                </a:cubicBezTo>
                <a:cubicBezTo>
                  <a:pt x="453227" y="1388622"/>
                  <a:pt x="436458" y="1391648"/>
                  <a:pt x="420129" y="1396313"/>
                </a:cubicBezTo>
                <a:cubicBezTo>
                  <a:pt x="295999" y="1431778"/>
                  <a:pt x="488202" y="1382384"/>
                  <a:pt x="333632" y="1421027"/>
                </a:cubicBezTo>
                <a:cubicBezTo>
                  <a:pt x="274511" y="1509707"/>
                  <a:pt x="305207" y="1474164"/>
                  <a:pt x="247135" y="1532238"/>
                </a:cubicBezTo>
                <a:cubicBezTo>
                  <a:pt x="216074" y="1625418"/>
                  <a:pt x="257974" y="1510559"/>
                  <a:pt x="210065" y="1606378"/>
                </a:cubicBezTo>
                <a:cubicBezTo>
                  <a:pt x="174300" y="1677909"/>
                  <a:pt x="230909" y="1610248"/>
                  <a:pt x="160638" y="1680519"/>
                </a:cubicBezTo>
                <a:cubicBezTo>
                  <a:pt x="156519" y="1692876"/>
                  <a:pt x="153671" y="1705731"/>
                  <a:pt x="148281" y="1717589"/>
                </a:cubicBezTo>
                <a:cubicBezTo>
                  <a:pt x="133036" y="1751128"/>
                  <a:pt x="110504" y="1781493"/>
                  <a:pt x="98854" y="1816443"/>
                </a:cubicBezTo>
                <a:lnTo>
                  <a:pt x="86497" y="1853513"/>
                </a:lnTo>
                <a:cubicBezTo>
                  <a:pt x="82378" y="1878227"/>
                  <a:pt x="82063" y="1903885"/>
                  <a:pt x="74140" y="1927654"/>
                </a:cubicBezTo>
                <a:cubicBezTo>
                  <a:pt x="69444" y="1941743"/>
                  <a:pt x="54641" y="1950819"/>
                  <a:pt x="49427" y="1964724"/>
                </a:cubicBezTo>
                <a:cubicBezTo>
                  <a:pt x="42053" y="1984389"/>
                  <a:pt x="41793" y="2006043"/>
                  <a:pt x="37070" y="2026508"/>
                </a:cubicBezTo>
                <a:cubicBezTo>
                  <a:pt x="123" y="2186609"/>
                  <a:pt x="22481" y="2064609"/>
                  <a:pt x="0" y="2199503"/>
                </a:cubicBezTo>
                <a:cubicBezTo>
                  <a:pt x="4119" y="2232454"/>
                  <a:pt x="8476" y="2265377"/>
                  <a:pt x="12356" y="2298357"/>
                </a:cubicBezTo>
                <a:cubicBezTo>
                  <a:pt x="18296" y="2348849"/>
                  <a:pt x="24926" y="2459417"/>
                  <a:pt x="49427" y="2508421"/>
                </a:cubicBezTo>
                <a:cubicBezTo>
                  <a:pt x="57665" y="2524897"/>
                  <a:pt x="65001" y="2541855"/>
                  <a:pt x="74140" y="2557849"/>
                </a:cubicBezTo>
                <a:cubicBezTo>
                  <a:pt x="97883" y="2599400"/>
                  <a:pt x="121390" y="2627145"/>
                  <a:pt x="172994" y="2644346"/>
                </a:cubicBezTo>
                <a:lnTo>
                  <a:pt x="247135" y="2669059"/>
                </a:lnTo>
                <a:lnTo>
                  <a:pt x="321275" y="2718486"/>
                </a:lnTo>
                <a:cubicBezTo>
                  <a:pt x="333632" y="2726724"/>
                  <a:pt x="344257" y="2738504"/>
                  <a:pt x="358346" y="2743200"/>
                </a:cubicBezTo>
                <a:lnTo>
                  <a:pt x="469556" y="2780270"/>
                </a:lnTo>
                <a:lnTo>
                  <a:pt x="506627" y="2792627"/>
                </a:lnTo>
                <a:cubicBezTo>
                  <a:pt x="518984" y="2796746"/>
                  <a:pt x="531061" y="2801825"/>
                  <a:pt x="543697" y="2804984"/>
                </a:cubicBezTo>
                <a:lnTo>
                  <a:pt x="593124" y="2817340"/>
                </a:lnTo>
                <a:cubicBezTo>
                  <a:pt x="605481" y="2825578"/>
                  <a:pt x="620917" y="2830457"/>
                  <a:pt x="630194" y="2842054"/>
                </a:cubicBezTo>
                <a:cubicBezTo>
                  <a:pt x="638331" y="2852225"/>
                  <a:pt x="638973" y="2866600"/>
                  <a:pt x="642551" y="2879124"/>
                </a:cubicBezTo>
                <a:cubicBezTo>
                  <a:pt x="673583" y="2987734"/>
                  <a:pt x="637637" y="2876740"/>
                  <a:pt x="667265" y="2965621"/>
                </a:cubicBezTo>
                <a:cubicBezTo>
                  <a:pt x="684517" y="3120895"/>
                  <a:pt x="687171" y="3087837"/>
                  <a:pt x="667265" y="3286897"/>
                </a:cubicBezTo>
                <a:cubicBezTo>
                  <a:pt x="653605" y="3423496"/>
                  <a:pt x="654908" y="3280703"/>
                  <a:pt x="654908" y="3336324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20143" y="4831364"/>
            <a:ext cx="2623457" cy="1621972"/>
          </a:xfrm>
          <a:custGeom>
            <a:avLst/>
            <a:gdLst>
              <a:gd name="connsiteX0" fmla="*/ 1295400 w 2623457"/>
              <a:gd name="connsiteY0" fmla="*/ 10886 h 1621972"/>
              <a:gd name="connsiteX1" fmla="*/ 0 w 2623457"/>
              <a:gd name="connsiteY1" fmla="*/ 1600200 h 1621972"/>
              <a:gd name="connsiteX2" fmla="*/ 2623457 w 2623457"/>
              <a:gd name="connsiteY2" fmla="*/ 1621972 h 1621972"/>
              <a:gd name="connsiteX3" fmla="*/ 1382486 w 2623457"/>
              <a:gd name="connsiteY3" fmla="*/ 0 h 16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57" h="1621972">
                <a:moveTo>
                  <a:pt x="1295400" y="10886"/>
                </a:moveTo>
                <a:lnTo>
                  <a:pt x="0" y="1600200"/>
                </a:lnTo>
                <a:lnTo>
                  <a:pt x="2623457" y="1621972"/>
                </a:lnTo>
                <a:lnTo>
                  <a:pt x="1382486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82486" y="2403850"/>
            <a:ext cx="6487885" cy="4049486"/>
          </a:xfrm>
          <a:custGeom>
            <a:avLst/>
            <a:gdLst>
              <a:gd name="connsiteX0" fmla="*/ 3211285 w 6487885"/>
              <a:gd name="connsiteY0" fmla="*/ 21771 h 4049486"/>
              <a:gd name="connsiteX1" fmla="*/ 0 w 6487885"/>
              <a:gd name="connsiteY1" fmla="*/ 4038600 h 4049486"/>
              <a:gd name="connsiteX2" fmla="*/ 1426028 w 6487885"/>
              <a:gd name="connsiteY2" fmla="*/ 4038600 h 4049486"/>
              <a:gd name="connsiteX3" fmla="*/ 3233057 w 6487885"/>
              <a:gd name="connsiteY3" fmla="*/ 1839686 h 4049486"/>
              <a:gd name="connsiteX4" fmla="*/ 3363685 w 6487885"/>
              <a:gd name="connsiteY4" fmla="*/ 1839686 h 4049486"/>
              <a:gd name="connsiteX5" fmla="*/ 5192485 w 6487885"/>
              <a:gd name="connsiteY5" fmla="*/ 4038600 h 4049486"/>
              <a:gd name="connsiteX6" fmla="*/ 6487885 w 6487885"/>
              <a:gd name="connsiteY6" fmla="*/ 4049486 h 4049486"/>
              <a:gd name="connsiteX7" fmla="*/ 3374571 w 6487885"/>
              <a:gd name="connsiteY7" fmla="*/ 0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7885" h="4049486">
                <a:moveTo>
                  <a:pt x="3211285" y="21771"/>
                </a:moveTo>
                <a:lnTo>
                  <a:pt x="0" y="4038600"/>
                </a:lnTo>
                <a:lnTo>
                  <a:pt x="1426028" y="4038600"/>
                </a:lnTo>
                <a:lnTo>
                  <a:pt x="3233057" y="1839686"/>
                </a:lnTo>
                <a:lnTo>
                  <a:pt x="3363685" y="1839686"/>
                </a:lnTo>
                <a:lnTo>
                  <a:pt x="5192485" y="4038600"/>
                </a:lnTo>
                <a:lnTo>
                  <a:pt x="6487885" y="4049486"/>
                </a:lnTo>
                <a:lnTo>
                  <a:pt x="3374571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561078" y="2480050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648200" y="4308850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structure of a replacement path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3" y="1196752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sz="3200" dirty="0" smtClean="0">
                <a:latin typeface="Comic Sans MS" pitchFamily="66" charset="0"/>
              </a:rPr>
              <a:t>: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3200" dirty="0" smtClean="0">
                <a:latin typeface="Comic Sans MS" pitchFamily="66" charset="0"/>
              </a:rPr>
              <a:t> shortest path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G\{e}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0857" y="423293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46" name="Oval 45"/>
          <p:cNvSpPr/>
          <p:nvPr/>
        </p:nvSpPr>
        <p:spPr>
          <a:xfrm>
            <a:off x="4427984" y="218782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9992" y="580526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3740" y="2852936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  <p:sp>
        <p:nvSpPr>
          <p:cNvPr id="55" name="Down Arrow 54"/>
          <p:cNvSpPr/>
          <p:nvPr/>
        </p:nvSpPr>
        <p:spPr>
          <a:xfrm rot="5400000">
            <a:off x="6275538" y="3868625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36296" y="414036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Detour</a:t>
            </a:r>
          </a:p>
        </p:txBody>
      </p:sp>
      <p:sp>
        <p:nvSpPr>
          <p:cNvPr id="35" name="Freeform 34"/>
          <p:cNvSpPr/>
          <p:nvPr/>
        </p:nvSpPr>
        <p:spPr>
          <a:xfrm>
            <a:off x="4624815" y="2631989"/>
            <a:ext cx="667265" cy="3163330"/>
          </a:xfrm>
          <a:custGeom>
            <a:avLst/>
            <a:gdLst>
              <a:gd name="connsiteX0" fmla="*/ 61784 w 667265"/>
              <a:gd name="connsiteY0" fmla="*/ 0 h 3163330"/>
              <a:gd name="connsiteX1" fmla="*/ 24714 w 667265"/>
              <a:gd name="connsiteY1" fmla="*/ 98854 h 3163330"/>
              <a:gd name="connsiteX2" fmla="*/ 0 w 667265"/>
              <a:gd name="connsiteY2" fmla="*/ 172995 h 3163330"/>
              <a:gd name="connsiteX3" fmla="*/ 12357 w 667265"/>
              <a:gd name="connsiteY3" fmla="*/ 617838 h 3163330"/>
              <a:gd name="connsiteX4" fmla="*/ 24714 w 667265"/>
              <a:gd name="connsiteY4" fmla="*/ 654908 h 3163330"/>
              <a:gd name="connsiteX5" fmla="*/ 49428 w 667265"/>
              <a:gd name="connsiteY5" fmla="*/ 691979 h 3163330"/>
              <a:gd name="connsiteX6" fmla="*/ 61784 w 667265"/>
              <a:gd name="connsiteY6" fmla="*/ 766119 h 3163330"/>
              <a:gd name="connsiteX7" fmla="*/ 74141 w 667265"/>
              <a:gd name="connsiteY7" fmla="*/ 803189 h 3163330"/>
              <a:gd name="connsiteX8" fmla="*/ 98855 w 667265"/>
              <a:gd name="connsiteY8" fmla="*/ 988541 h 3163330"/>
              <a:gd name="connsiteX9" fmla="*/ 111211 w 667265"/>
              <a:gd name="connsiteY9" fmla="*/ 1173892 h 3163330"/>
              <a:gd name="connsiteX10" fmla="*/ 210065 w 667265"/>
              <a:gd name="connsiteY10" fmla="*/ 1223319 h 3163330"/>
              <a:gd name="connsiteX11" fmla="*/ 247136 w 667265"/>
              <a:gd name="connsiteY11" fmla="*/ 1235676 h 3163330"/>
              <a:gd name="connsiteX12" fmla="*/ 370703 w 667265"/>
              <a:gd name="connsiteY12" fmla="*/ 1272746 h 3163330"/>
              <a:gd name="connsiteX13" fmla="*/ 407773 w 667265"/>
              <a:gd name="connsiteY13" fmla="*/ 1285103 h 3163330"/>
              <a:gd name="connsiteX14" fmla="*/ 444844 w 667265"/>
              <a:gd name="connsiteY14" fmla="*/ 1309816 h 3163330"/>
              <a:gd name="connsiteX15" fmla="*/ 494271 w 667265"/>
              <a:gd name="connsiteY15" fmla="*/ 1383957 h 3163330"/>
              <a:gd name="connsiteX16" fmla="*/ 506628 w 667265"/>
              <a:gd name="connsiteY16" fmla="*/ 1421027 h 3163330"/>
              <a:gd name="connsiteX17" fmla="*/ 531341 w 667265"/>
              <a:gd name="connsiteY17" fmla="*/ 1458097 h 3163330"/>
              <a:gd name="connsiteX18" fmla="*/ 543698 w 667265"/>
              <a:gd name="connsiteY18" fmla="*/ 1495168 h 3163330"/>
              <a:gd name="connsiteX19" fmla="*/ 568411 w 667265"/>
              <a:gd name="connsiteY19" fmla="*/ 1532238 h 3163330"/>
              <a:gd name="connsiteX20" fmla="*/ 593125 w 667265"/>
              <a:gd name="connsiteY20" fmla="*/ 1631092 h 3163330"/>
              <a:gd name="connsiteX21" fmla="*/ 617838 w 667265"/>
              <a:gd name="connsiteY21" fmla="*/ 1705233 h 3163330"/>
              <a:gd name="connsiteX22" fmla="*/ 630195 w 667265"/>
              <a:gd name="connsiteY22" fmla="*/ 1767016 h 3163330"/>
              <a:gd name="connsiteX23" fmla="*/ 654909 w 667265"/>
              <a:gd name="connsiteY23" fmla="*/ 1841157 h 3163330"/>
              <a:gd name="connsiteX24" fmla="*/ 667265 w 667265"/>
              <a:gd name="connsiteY24" fmla="*/ 1902941 h 3163330"/>
              <a:gd name="connsiteX25" fmla="*/ 630195 w 667265"/>
              <a:gd name="connsiteY25" fmla="*/ 2113006 h 3163330"/>
              <a:gd name="connsiteX26" fmla="*/ 593125 w 667265"/>
              <a:gd name="connsiteY26" fmla="*/ 2150076 h 3163330"/>
              <a:gd name="connsiteX27" fmla="*/ 543698 w 667265"/>
              <a:gd name="connsiteY27" fmla="*/ 2174789 h 3163330"/>
              <a:gd name="connsiteX28" fmla="*/ 432487 w 667265"/>
              <a:gd name="connsiteY28" fmla="*/ 2236573 h 3163330"/>
              <a:gd name="connsiteX29" fmla="*/ 395417 w 667265"/>
              <a:gd name="connsiteY29" fmla="*/ 2261287 h 3163330"/>
              <a:gd name="connsiteX30" fmla="*/ 321276 w 667265"/>
              <a:gd name="connsiteY30" fmla="*/ 2286000 h 3163330"/>
              <a:gd name="connsiteX31" fmla="*/ 222422 w 667265"/>
              <a:gd name="connsiteY31" fmla="*/ 2310714 h 3163330"/>
              <a:gd name="connsiteX32" fmla="*/ 172995 w 667265"/>
              <a:gd name="connsiteY32" fmla="*/ 2335427 h 3163330"/>
              <a:gd name="connsiteX33" fmla="*/ 135925 w 667265"/>
              <a:gd name="connsiteY33" fmla="*/ 2347784 h 3163330"/>
              <a:gd name="connsiteX34" fmla="*/ 148282 w 667265"/>
              <a:gd name="connsiteY34" fmla="*/ 2903838 h 3163330"/>
              <a:gd name="connsiteX35" fmla="*/ 160638 w 667265"/>
              <a:gd name="connsiteY35" fmla="*/ 2977979 h 3163330"/>
              <a:gd name="connsiteX36" fmla="*/ 160638 w 667265"/>
              <a:gd name="connsiteY36" fmla="*/ 3163330 h 31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7265" h="3163330">
                <a:moveTo>
                  <a:pt x="61784" y="0"/>
                </a:moveTo>
                <a:cubicBezTo>
                  <a:pt x="32492" y="146469"/>
                  <a:pt x="70995" y="-5275"/>
                  <a:pt x="24714" y="98854"/>
                </a:cubicBezTo>
                <a:cubicBezTo>
                  <a:pt x="14134" y="122659"/>
                  <a:pt x="0" y="172995"/>
                  <a:pt x="0" y="172995"/>
                </a:cubicBezTo>
                <a:cubicBezTo>
                  <a:pt x="4119" y="321276"/>
                  <a:pt x="4760" y="469694"/>
                  <a:pt x="12357" y="617838"/>
                </a:cubicBezTo>
                <a:cubicBezTo>
                  <a:pt x="13024" y="630846"/>
                  <a:pt x="18889" y="643258"/>
                  <a:pt x="24714" y="654908"/>
                </a:cubicBezTo>
                <a:cubicBezTo>
                  <a:pt x="31356" y="668191"/>
                  <a:pt x="41190" y="679622"/>
                  <a:pt x="49428" y="691979"/>
                </a:cubicBezTo>
                <a:cubicBezTo>
                  <a:pt x="53547" y="716692"/>
                  <a:pt x="56349" y="741661"/>
                  <a:pt x="61784" y="766119"/>
                </a:cubicBezTo>
                <a:cubicBezTo>
                  <a:pt x="64610" y="778834"/>
                  <a:pt x="72299" y="790295"/>
                  <a:pt x="74141" y="803189"/>
                </a:cubicBezTo>
                <a:cubicBezTo>
                  <a:pt x="106562" y="1030130"/>
                  <a:pt x="68548" y="867316"/>
                  <a:pt x="98855" y="988541"/>
                </a:cubicBezTo>
                <a:cubicBezTo>
                  <a:pt x="102974" y="1050325"/>
                  <a:pt x="101031" y="1112814"/>
                  <a:pt x="111211" y="1173892"/>
                </a:cubicBezTo>
                <a:cubicBezTo>
                  <a:pt x="120256" y="1228162"/>
                  <a:pt x="171157" y="1214673"/>
                  <a:pt x="210065" y="1223319"/>
                </a:cubicBezTo>
                <a:cubicBezTo>
                  <a:pt x="222780" y="1226145"/>
                  <a:pt x="234612" y="1232098"/>
                  <a:pt x="247136" y="1235676"/>
                </a:cubicBezTo>
                <a:cubicBezTo>
                  <a:pt x="377855" y="1273025"/>
                  <a:pt x="194522" y="1214019"/>
                  <a:pt x="370703" y="1272746"/>
                </a:cubicBezTo>
                <a:cubicBezTo>
                  <a:pt x="383060" y="1276865"/>
                  <a:pt x="396935" y="1277878"/>
                  <a:pt x="407773" y="1285103"/>
                </a:cubicBezTo>
                <a:lnTo>
                  <a:pt x="444844" y="1309816"/>
                </a:lnTo>
                <a:cubicBezTo>
                  <a:pt x="461320" y="1334530"/>
                  <a:pt x="484878" y="1355779"/>
                  <a:pt x="494271" y="1383957"/>
                </a:cubicBezTo>
                <a:cubicBezTo>
                  <a:pt x="498390" y="1396314"/>
                  <a:pt x="500803" y="1409377"/>
                  <a:pt x="506628" y="1421027"/>
                </a:cubicBezTo>
                <a:cubicBezTo>
                  <a:pt x="513269" y="1434310"/>
                  <a:pt x="524700" y="1444814"/>
                  <a:pt x="531341" y="1458097"/>
                </a:cubicBezTo>
                <a:cubicBezTo>
                  <a:pt x="537166" y="1469747"/>
                  <a:pt x="537873" y="1483518"/>
                  <a:pt x="543698" y="1495168"/>
                </a:cubicBezTo>
                <a:cubicBezTo>
                  <a:pt x="550339" y="1508451"/>
                  <a:pt x="561770" y="1518955"/>
                  <a:pt x="568411" y="1532238"/>
                </a:cubicBezTo>
                <a:cubicBezTo>
                  <a:pt x="583409" y="1562234"/>
                  <a:pt x="584665" y="1600071"/>
                  <a:pt x="593125" y="1631092"/>
                </a:cubicBezTo>
                <a:cubicBezTo>
                  <a:pt x="599979" y="1656225"/>
                  <a:pt x="612729" y="1679688"/>
                  <a:pt x="617838" y="1705233"/>
                </a:cubicBezTo>
                <a:cubicBezTo>
                  <a:pt x="621957" y="1725827"/>
                  <a:pt x="624669" y="1746754"/>
                  <a:pt x="630195" y="1767016"/>
                </a:cubicBezTo>
                <a:cubicBezTo>
                  <a:pt x="637049" y="1792149"/>
                  <a:pt x="649800" y="1815612"/>
                  <a:pt x="654909" y="1841157"/>
                </a:cubicBezTo>
                <a:lnTo>
                  <a:pt x="667265" y="1902941"/>
                </a:lnTo>
                <a:cubicBezTo>
                  <a:pt x="659031" y="2018222"/>
                  <a:pt x="685646" y="2046464"/>
                  <a:pt x="630195" y="2113006"/>
                </a:cubicBezTo>
                <a:cubicBezTo>
                  <a:pt x="619008" y="2126431"/>
                  <a:pt x="607345" y="2139919"/>
                  <a:pt x="593125" y="2150076"/>
                </a:cubicBezTo>
                <a:cubicBezTo>
                  <a:pt x="578136" y="2160783"/>
                  <a:pt x="560174" y="2166551"/>
                  <a:pt x="543698" y="2174789"/>
                </a:cubicBezTo>
                <a:cubicBezTo>
                  <a:pt x="427348" y="2291142"/>
                  <a:pt x="613931" y="2115607"/>
                  <a:pt x="432487" y="2236573"/>
                </a:cubicBezTo>
                <a:cubicBezTo>
                  <a:pt x="420130" y="2244811"/>
                  <a:pt x="408988" y="2255255"/>
                  <a:pt x="395417" y="2261287"/>
                </a:cubicBezTo>
                <a:cubicBezTo>
                  <a:pt x="371612" y="2271867"/>
                  <a:pt x="345990" y="2277762"/>
                  <a:pt x="321276" y="2286000"/>
                </a:cubicBezTo>
                <a:cubicBezTo>
                  <a:pt x="264276" y="2305000"/>
                  <a:pt x="296986" y="2295801"/>
                  <a:pt x="222422" y="2310714"/>
                </a:cubicBezTo>
                <a:cubicBezTo>
                  <a:pt x="205946" y="2318952"/>
                  <a:pt x="189926" y="2328171"/>
                  <a:pt x="172995" y="2335427"/>
                </a:cubicBezTo>
                <a:cubicBezTo>
                  <a:pt x="161023" y="2340558"/>
                  <a:pt x="136491" y="2334771"/>
                  <a:pt x="135925" y="2347784"/>
                </a:cubicBezTo>
                <a:cubicBezTo>
                  <a:pt x="127872" y="2533006"/>
                  <a:pt x="141017" y="2718583"/>
                  <a:pt x="148282" y="2903838"/>
                </a:cubicBezTo>
                <a:cubicBezTo>
                  <a:pt x="149264" y="2928873"/>
                  <a:pt x="159446" y="2952953"/>
                  <a:pt x="160638" y="2977979"/>
                </a:cubicBezTo>
                <a:cubicBezTo>
                  <a:pt x="163577" y="3039693"/>
                  <a:pt x="160638" y="3101546"/>
                  <a:pt x="160638" y="316333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28800"/>
                <a:ext cx="958740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latin typeface="Comic Sans MS" pitchFamily="66" charset="0"/>
                  </a:rPr>
                  <a:t>Better bounds </a:t>
                </a:r>
                <a:r>
                  <a:rPr lang="en-US" sz="2000" dirty="0" smtClean="0">
                    <a:latin typeface="Comic Sans MS" pitchFamily="66" charset="0"/>
                  </a:rPr>
                  <a:t>available for replacement paths problem for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Comic Sans MS" pitchFamily="66" charset="0"/>
                  </a:rPr>
                  <a:t>Undirected </a:t>
                </a:r>
                <a:r>
                  <a:rPr lang="en-US" sz="2000" b="1" dirty="0" smtClean="0">
                    <a:latin typeface="Comic Sans MS" pitchFamily="66" charset="0"/>
                  </a:rPr>
                  <a:t>graphs: </a:t>
                </a: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000" b="1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         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omic Sans MS" pitchFamily="66" charset="0"/>
                  </a:rPr>
                  <a:t>Time complexity: 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O(</a:t>
                </a:r>
                <a:r>
                  <a:rPr lang="en-US" sz="2000" i="1" dirty="0" err="1" smtClean="0">
                    <a:solidFill>
                      <a:srgbClr val="7030A0"/>
                    </a:solidFill>
                    <a:latin typeface="Comic Sans MS" pitchFamily="66" charset="0"/>
                  </a:rPr>
                  <a:t>m+n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log </a:t>
                </a: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n)  </a:t>
                </a:r>
                <a:endParaRPr lang="en-US" sz="2000" i="1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                         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[Gupta et al. 1989]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 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                              [Hershberger and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Suri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, 2001]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 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B0F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b="1" dirty="0" err="1">
                    <a:latin typeface="Comic Sans MS" pitchFamily="66" charset="0"/>
                  </a:rPr>
                  <a:t>Unweighted</a:t>
                </a:r>
                <a:r>
                  <a:rPr lang="en-US" sz="2000" b="1" dirty="0">
                    <a:latin typeface="Comic Sans MS" pitchFamily="66" charset="0"/>
                  </a:rPr>
                  <a:t> directed </a:t>
                </a:r>
                <a:r>
                  <a:rPr lang="en-US" sz="2000" b="1" dirty="0" smtClean="0">
                    <a:latin typeface="Comic Sans MS" pitchFamily="66" charset="0"/>
                  </a:rPr>
                  <a:t>graphs:  </a:t>
                </a: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000" b="1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            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omic Sans MS" pitchFamily="66" charset="0"/>
                  </a:rPr>
                  <a:t>Time complexity: 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O(m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)</a:t>
                </a:r>
                <a:r>
                  <a:rPr lang="en-US" sz="2000" dirty="0" smtClean="0">
                    <a:latin typeface="Comic Sans MS" pitchFamily="66" charset="0"/>
                  </a:rPr>
                  <a:t>  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(Randomized </a:t>
                </a:r>
                <a:r>
                  <a:rPr lang="en-US" sz="1600" b="1" dirty="0" err="1" smtClean="0">
                    <a:solidFill>
                      <a:schemeClr val="accent2"/>
                    </a:solidFill>
                    <a:latin typeface="Comic Sans MS" pitchFamily="66" charset="0"/>
                  </a:rPr>
                  <a:t>MonteCarlo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 algorithm)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itchFamily="66" charset="0"/>
                  </a:rPr>
                  <a:t> </a:t>
                </a:r>
                <a:r>
                  <a:rPr lang="en-US" sz="2000" dirty="0" smtClean="0">
                    <a:latin typeface="Comic Sans MS" pitchFamily="66" charset="0"/>
                  </a:rPr>
                  <a:t>                                      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[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Roditty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</a:t>
                </a: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and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Zwick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2005]</a:t>
                </a:r>
                <a:endParaRPr lang="en-US" sz="2000" dirty="0">
                  <a:solidFill>
                    <a:srgbClr val="00B0F0"/>
                  </a:solidFill>
                  <a:latin typeface="Comic Sans MS" pitchFamily="66" charset="0"/>
                </a:endParaRPr>
              </a:p>
              <a:p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28800"/>
                <a:ext cx="9587408" cy="4525963"/>
              </a:xfrm>
              <a:blipFill rotWithShape="1">
                <a:blip r:embed="rId2"/>
                <a:stretch>
                  <a:fillRect l="-636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replacement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paths problem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Single-source replacement paths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524" y="1052736"/>
            <a:ext cx="8532948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Problem definition: </a:t>
            </a:r>
          </a:p>
          <a:p>
            <a:r>
              <a:rPr lang="en-US" sz="2800" dirty="0">
                <a:latin typeface="Comic Sans MS" pitchFamily="66" charset="0"/>
              </a:rPr>
              <a:t>Given a source </a:t>
            </a:r>
            <a:r>
              <a:rPr lang="en-US" sz="2800" b="1" i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800" dirty="0">
                <a:solidFill>
                  <a:srgbClr val="0099FF"/>
                </a:solidFill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compute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28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efficiently </a:t>
            </a:r>
            <a:r>
              <a:rPr lang="en-US" sz="2800" dirty="0">
                <a:latin typeface="Comic Sans MS" pitchFamily="66" charset="0"/>
              </a:rPr>
              <a:t>for each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t </a:t>
            </a:r>
            <a:r>
              <a:rPr lang="en-US" sz="2800" dirty="0" smtClean="0">
                <a:latin typeface="Comic Sans MS" pitchFamily="66" charset="0"/>
              </a:rPr>
              <a:t>in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V </a:t>
            </a:r>
            <a:r>
              <a:rPr lang="en-US" sz="2800" dirty="0" smtClean="0">
                <a:latin typeface="Comic Sans MS" pitchFamily="66" charset="0"/>
              </a:rPr>
              <a:t>and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every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e </a:t>
            </a:r>
            <a:r>
              <a:rPr lang="el-GR" sz="2800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endParaRPr lang="en-US" sz="2800" b="1" dirty="0">
              <a:solidFill>
                <a:srgbClr val="0099FF"/>
              </a:solidFill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 complexity: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O(</a:t>
            </a:r>
            <a:r>
              <a:rPr lang="en-US" sz="2800" b="1" dirty="0" err="1">
                <a:solidFill>
                  <a:srgbClr val="FF00FF"/>
                </a:solidFill>
                <a:latin typeface="Comic Sans MS" pitchFamily="66" charset="0"/>
              </a:rPr>
              <a:t>n</a:t>
            </a:r>
            <a:r>
              <a:rPr lang="en-US" sz="2800" b="1" baseline="30000" dirty="0" err="1">
                <a:solidFill>
                  <a:srgbClr val="FF00FF"/>
                </a:solidFill>
              </a:rPr>
              <a:t>ɯ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b="1" i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US" sz="2800" b="1" i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[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Grandoni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and Williams,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FOCS’12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]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5" y="3847688"/>
            <a:ext cx="853294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FT-BFS tree revisited: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An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FT-BFS</a:t>
            </a:r>
            <a:r>
              <a:rPr lang="en-US" sz="2800" dirty="0">
                <a:latin typeface="Comic Sans MS" pitchFamily="66" charset="0"/>
              </a:rPr>
              <a:t> tree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800" dirty="0">
                <a:latin typeface="Comic Sans MS" pitchFamily="66" charset="0"/>
              </a:rPr>
              <a:t> contains the collection of </a:t>
            </a:r>
            <a:r>
              <a:rPr lang="en-US" sz="2800" dirty="0" smtClean="0">
                <a:latin typeface="Comic Sans MS" pitchFamily="66" charset="0"/>
              </a:rPr>
              <a:t>all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single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source replacement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paths</a:t>
            </a:r>
            <a:r>
              <a:rPr lang="en-US" sz="2800" dirty="0" smtClean="0">
                <a:latin typeface="Comic Sans MS" pitchFamily="66" charset="0"/>
              </a:rPr>
              <a:t>. </a:t>
            </a:r>
            <a:endParaRPr lang="en-US" sz="2800" dirty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Complexity measure: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size</a:t>
            </a:r>
            <a:r>
              <a:rPr lang="en-US" sz="2800" dirty="0">
                <a:latin typeface="Comic Sans MS" pitchFamily="66" charset="0"/>
              </a:rPr>
              <a:t> of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800" dirty="0">
                <a:latin typeface="Comic Sans MS" pitchFamily="66" charset="0"/>
              </a:rPr>
              <a:t> (#edges</a:t>
            </a:r>
            <a:r>
              <a:rPr lang="en-US" sz="2800" dirty="0" smtClean="0">
                <a:latin typeface="Comic Sans MS" pitchFamily="66" charset="0"/>
              </a:rPr>
              <a:t>).</a:t>
            </a:r>
          </a:p>
        </p:txBody>
      </p:sp>
      <p:sp>
        <p:nvSpPr>
          <p:cNvPr id="7" name="Down Ribbon 6"/>
          <p:cNvSpPr/>
          <p:nvPr/>
        </p:nvSpPr>
        <p:spPr>
          <a:xfrm>
            <a:off x="6444208" y="5373216"/>
            <a:ext cx="2160240" cy="583684"/>
          </a:xfrm>
          <a:prstGeom prst="ribbon">
            <a:avLst>
              <a:gd name="adj1" fmla="val 16667"/>
              <a:gd name="adj2" fmla="val 685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New!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Breadth First Search (BFS)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36512" y="1551558"/>
            <a:ext cx="86191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Shortest-Path Tree </a:t>
            </a:r>
            <a:r>
              <a:rPr lang="en-US" sz="2800" dirty="0" smtClean="0">
                <a:latin typeface="Comic Sans MS" pitchFamily="66" charset="0"/>
              </a:rPr>
              <a:t>(BFS) rooted at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800" b="1" dirty="0" smtClean="0">
                <a:latin typeface="Comic Sans MS" pitchFamily="66" charset="0"/>
              </a:rPr>
              <a:t>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Sparse solution: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n-1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edges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Problem: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Not</a:t>
            </a:r>
            <a:r>
              <a:rPr lang="en-US" sz="2800" dirty="0" smtClean="0">
                <a:latin typeface="Comic Sans MS" pitchFamily="66" charset="0"/>
              </a:rPr>
              <a:t> robust against edge </a:t>
            </a:r>
          </a:p>
          <a:p>
            <a:r>
              <a:rPr lang="en-US" sz="2800" dirty="0" smtClean="0">
                <a:latin typeface="Comic Sans MS" pitchFamily="66" charset="0"/>
              </a:rPr>
              <a:t> and vertex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faults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36512" y="961564"/>
            <a:ext cx="887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>
                <a:latin typeface="Comic Sans MS" pitchFamily="66" charset="0"/>
              </a:rPr>
              <a:t>Unweighted</a:t>
            </a:r>
            <a:r>
              <a:rPr lang="en-US" sz="2800" dirty="0" smtClean="0">
                <a:latin typeface="Comic Sans MS" pitchFamily="66" charset="0"/>
              </a:rPr>
              <a:t> graph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G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=(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V,E)</a:t>
            </a:r>
            <a:r>
              <a:rPr lang="en-US" sz="2800" dirty="0" smtClean="0">
                <a:latin typeface="Comic Sans MS" pitchFamily="66" charset="0"/>
              </a:rPr>
              <a:t>, source vertex 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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V</a:t>
            </a:r>
            <a:endParaRPr lang="en-US" sz="2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84859" y="363631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925019" y="363631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5" name="Oval 54"/>
          <p:cNvSpPr/>
          <p:nvPr/>
        </p:nvSpPr>
        <p:spPr>
          <a:xfrm>
            <a:off x="6925019" y="507647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6" name="Oval 55"/>
          <p:cNvSpPr/>
          <p:nvPr/>
        </p:nvSpPr>
        <p:spPr>
          <a:xfrm>
            <a:off x="5484859" y="507647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7" name="Straight Connector 56"/>
          <p:cNvCxnSpPr>
            <a:stCxn id="53" idx="2"/>
            <a:endCxn id="52" idx="6"/>
          </p:cNvCxnSpPr>
          <p:nvPr/>
        </p:nvCxnSpPr>
        <p:spPr>
          <a:xfrm flipH="1">
            <a:off x="5772891" y="3780329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5" idx="1"/>
            <a:endCxn id="52" idx="5"/>
          </p:cNvCxnSpPr>
          <p:nvPr/>
        </p:nvCxnSpPr>
        <p:spPr>
          <a:xfrm flipH="1" flipV="1">
            <a:off x="5730710" y="3882164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0"/>
            <a:endCxn id="53" idx="4"/>
          </p:cNvCxnSpPr>
          <p:nvPr/>
        </p:nvCxnSpPr>
        <p:spPr>
          <a:xfrm flipV="1">
            <a:off x="7069035" y="3924345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6" idx="0"/>
          </p:cNvCxnSpPr>
          <p:nvPr/>
        </p:nvCxnSpPr>
        <p:spPr>
          <a:xfrm>
            <a:off x="5628875" y="3924345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5" idx="2"/>
            <a:endCxn id="56" idx="6"/>
          </p:cNvCxnSpPr>
          <p:nvPr/>
        </p:nvCxnSpPr>
        <p:spPr>
          <a:xfrm flipH="1">
            <a:off x="5772891" y="5220489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3"/>
            <a:endCxn id="56" idx="7"/>
          </p:cNvCxnSpPr>
          <p:nvPr/>
        </p:nvCxnSpPr>
        <p:spPr>
          <a:xfrm flipH="1">
            <a:off x="5730710" y="3882164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132931" y="249289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cxnSp>
        <p:nvCxnSpPr>
          <p:cNvPr id="64" name="Straight Connector 63"/>
          <p:cNvCxnSpPr>
            <a:stCxn id="63" idx="4"/>
            <a:endCxn id="52" idx="0"/>
          </p:cNvCxnSpPr>
          <p:nvPr/>
        </p:nvCxnSpPr>
        <p:spPr>
          <a:xfrm flipH="1">
            <a:off x="5628875" y="2924944"/>
            <a:ext cx="720080" cy="711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4"/>
            <a:endCxn id="53" idx="0"/>
          </p:cNvCxnSpPr>
          <p:nvPr/>
        </p:nvCxnSpPr>
        <p:spPr>
          <a:xfrm>
            <a:off x="6348955" y="2924944"/>
            <a:ext cx="720080" cy="711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204939" y="615659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7" name="Straight Connector 66"/>
          <p:cNvCxnSpPr>
            <a:stCxn id="66" idx="0"/>
            <a:endCxn id="55" idx="4"/>
          </p:cNvCxnSpPr>
          <p:nvPr/>
        </p:nvCxnSpPr>
        <p:spPr>
          <a:xfrm flipV="1">
            <a:off x="6348955" y="5364505"/>
            <a:ext cx="72008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56" idx="4"/>
          </p:cNvCxnSpPr>
          <p:nvPr/>
        </p:nvCxnSpPr>
        <p:spPr>
          <a:xfrm flipH="1" flipV="1">
            <a:off x="5628875" y="5364505"/>
            <a:ext cx="699632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6348955" y="2924944"/>
            <a:ext cx="2183986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139952" y="2924944"/>
            <a:ext cx="2209003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979992" y="3487941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08634" y="3483586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80642" y="4932457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76386" y="4932457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28514" y="6300609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5628875" y="2924944"/>
            <a:ext cx="699632" cy="7113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3" idx="4"/>
          </p:cNvCxnSpPr>
          <p:nvPr/>
        </p:nvCxnSpPr>
        <p:spPr>
          <a:xfrm>
            <a:off x="6348955" y="2924944"/>
            <a:ext cx="743325" cy="7113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628875" y="5364505"/>
            <a:ext cx="699632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>
            <a:off x="6328507" y="2924944"/>
            <a:ext cx="2204434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139952" y="2924944"/>
            <a:ext cx="2188555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 rot="19711285">
            <a:off x="4384133" y="3437690"/>
            <a:ext cx="339566" cy="360040"/>
            <a:chOff x="8172400" y="5589240"/>
            <a:chExt cx="679132" cy="72008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0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omic Sans MS" pitchFamily="66" charset="0"/>
              </a:rPr>
              <a:t>Notations: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7030A0"/>
                </a:solidFill>
                <a:latin typeface="Comic Sans MS" pitchFamily="66" charset="0"/>
              </a:rPr>
              <a:t>          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0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): </a:t>
            </a:r>
            <a:r>
              <a:rPr lang="en-US" sz="2000" dirty="0">
                <a:latin typeface="Comic Sans MS" pitchFamily="66" charset="0"/>
              </a:rPr>
              <a:t>shortest path from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to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G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\{e}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7030A0"/>
                </a:solidFill>
                <a:latin typeface="Comic Sans MS" pitchFamily="66" charset="0"/>
              </a:rPr>
              <a:t>          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d(</a:t>
            </a:r>
            <a:r>
              <a:rPr lang="en-US" sz="20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): </a:t>
            </a:r>
            <a:r>
              <a:rPr lang="en-US" sz="2000" dirty="0">
                <a:latin typeface="Comic Sans MS" pitchFamily="66" charset="0"/>
              </a:rPr>
              <a:t>distance from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to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G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\{e}</a:t>
            </a:r>
            <a:endParaRPr lang="en-US" sz="2000" b="1" dirty="0">
              <a:solidFill>
                <a:srgbClr val="0099FF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b="1" u="sng" dirty="0">
                <a:solidFill>
                  <a:srgbClr val="00B050"/>
                </a:solidFill>
                <a:latin typeface="Comic Sans MS" pitchFamily="66" charset="0"/>
              </a:rPr>
              <a:t>compact</a:t>
            </a:r>
            <a:r>
              <a:rPr lang="en-US" sz="2800" dirty="0">
                <a:latin typeface="Comic Sans MS" pitchFamily="66" charset="0"/>
              </a:rPr>
              <a:t> data structure capable of </a:t>
            </a:r>
            <a:r>
              <a:rPr lang="en-US" sz="2800" dirty="0" smtClean="0">
                <a:latin typeface="Comic Sans MS" pitchFamily="66" charset="0"/>
              </a:rPr>
              <a:t>reporting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and</a:t>
            </a:r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d(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</a:rPr>
              <a:t>efficiently.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Distance sensitivity oracle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40768"/>
                <a:ext cx="968456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Query: </a:t>
                </a:r>
                <a:r>
                  <a:rPr lang="en-US" sz="2000" dirty="0" smtClean="0">
                    <a:latin typeface="Comic Sans MS" pitchFamily="66" charset="0"/>
                  </a:rPr>
                  <a:t>report 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d(</a:t>
                </a:r>
                <a:r>
                  <a:rPr lang="en-US" sz="20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s,v,x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000" dirty="0" smtClean="0">
                    <a:latin typeface="Comic Sans MS" pitchFamily="66" charset="0"/>
                  </a:rPr>
                  <a:t>for any 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l-GR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l-GR" sz="2000" b="1" dirty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000" b="1" dirty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2000" b="1" dirty="0" smtClean="0">
                    <a:latin typeface="Comic Sans MS" pitchFamily="66" charset="0"/>
                  </a:rPr>
                  <a:t>and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e</a:t>
                </a:r>
                <a:r>
                  <a:rPr lang="el-GR" sz="2000" b="1" dirty="0">
                    <a:solidFill>
                      <a:srgbClr val="0099FF"/>
                    </a:solidFill>
                    <a:latin typeface="Comic Sans MS" pitchFamily="66" charset="0"/>
                  </a:rPr>
                  <a:t> ϵ</a:t>
                </a:r>
                <a:r>
                  <a:rPr lang="en-US" sz="2000" b="1" dirty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</a:p>
              <a:p>
                <a:pPr marL="0" indent="0">
                  <a:buNone/>
                </a:pPr>
                <a:endParaRPr lang="en-US" sz="2000" i="1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000" i="1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Recent solution of </a:t>
                </a:r>
                <a:r>
                  <a:rPr lang="en-US" sz="2400" b="1" dirty="0" err="1" smtClean="0">
                    <a:latin typeface="Comic Sans MS" pitchFamily="66" charset="0"/>
                  </a:rPr>
                  <a:t>Grandoni</a:t>
                </a:r>
                <a:r>
                  <a:rPr lang="en-US" sz="2400" b="1" dirty="0" smtClean="0">
                    <a:latin typeface="Comic Sans MS" pitchFamily="66" charset="0"/>
                  </a:rPr>
                  <a:t> et al. FOCS 12: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	  Space: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            Preprocessing time:</a:t>
                </a:r>
                <a:endParaRPr lang="en-US" sz="2000" i="1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000" i="1" dirty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Lower bound (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even for the replacement paths problem</a:t>
                </a:r>
                <a:r>
                  <a:rPr lang="en-US" sz="2400" b="1" dirty="0" smtClean="0">
                    <a:latin typeface="Comic Sans MS" pitchFamily="66" charset="0"/>
                  </a:rPr>
                  <a:t>):</a:t>
                </a:r>
                <a:endParaRPr lang="en-US" sz="2400" b="1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       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Space</a:t>
                </a: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: </a:t>
                </a:r>
                <a:r>
                  <a:rPr lang="el-GR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Ω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(m)</a:t>
                </a:r>
                <a:endParaRPr lang="en-US" sz="2000" dirty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              </a:t>
                </a: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Preprocessing time: </a:t>
                </a:r>
                <a:r>
                  <a:rPr lang="el-GR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Ω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(</a:t>
                </a:r>
                <a:r>
                  <a:rPr lang="en-US" sz="2000" i="1" dirty="0" err="1" smtClean="0">
                    <a:solidFill>
                      <a:srgbClr val="7030A0"/>
                    </a:solidFill>
                    <a:latin typeface="Comic Sans MS" pitchFamily="66" charset="0"/>
                  </a:rPr>
                  <a:t>m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)     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[Hershberger,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Suri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,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Bhosle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2004]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</a:t>
                </a:r>
                <a:endParaRPr lang="en-US" sz="2400" i="1" dirty="0">
                  <a:solidFill>
                    <a:srgbClr val="7030A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0768"/>
                <a:ext cx="9684568" cy="4525963"/>
              </a:xfrm>
              <a:blipFill rotWithShape="1">
                <a:blip r:embed="rId2"/>
                <a:stretch>
                  <a:fillRect l="-944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Single Source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Distance 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sensitivity oracle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816" y="1340768"/>
                <a:ext cx="791259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3200" b="1" dirty="0" smtClean="0">
                    <a:latin typeface="Comic Sans MS" pitchFamily="66" charset="0"/>
                  </a:rPr>
                  <a:t> Graph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</a:t>
                </a:r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=(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V,E)</a:t>
                </a:r>
              </a:p>
              <a:p>
                <a:pPr marL="457200" indent="-457200">
                  <a:buFont typeface="Wingdings" pitchFamily="2" charset="2"/>
                  <a:buChar char="q"/>
                </a:pPr>
                <a:endParaRPr lang="en-US" sz="32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3200" b="1" dirty="0"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latin typeface="Comic Sans MS" pitchFamily="66" charset="0"/>
                  </a:rPr>
                  <a:t>A </a:t>
                </a:r>
                <a:r>
                  <a:rPr lang="en-US" sz="3200" b="1" dirty="0" err="1" smtClean="0">
                    <a:latin typeface="Comic Sans MS" pitchFamily="66" charset="0"/>
                  </a:rPr>
                  <a:t>subgraph</a:t>
                </a:r>
                <a:r>
                  <a:rPr lang="en-US" sz="3200" b="1" dirty="0" smtClean="0"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 </a:t>
                </a:r>
                <a:r>
                  <a:rPr lang="en-US" sz="3200" b="1" dirty="0" smtClean="0">
                    <a:latin typeface="Comic Sans MS" pitchFamily="66" charset="0"/>
                  </a:rPr>
                  <a:t>is an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-spanner </a:t>
                </a:r>
                <a:r>
                  <a:rPr lang="en-US" sz="3200" b="1" dirty="0" smtClean="0">
                    <a:latin typeface="Comic Sans MS" pitchFamily="66" charset="0"/>
                  </a:rPr>
                  <a:t>if for every 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</a:t>
                </a:r>
                <a:r>
                  <a:rPr lang="en-US" sz="3200" b="1" dirty="0" err="1" smtClean="0">
                    <a:latin typeface="Comic Sans MS" pitchFamily="66" charset="0"/>
                  </a:rPr>
                  <a:t>,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3200" b="1" dirty="0" smtClean="0">
                    <a:latin typeface="Comic Sans MS" pitchFamily="66" charset="0"/>
                  </a:rPr>
                  <a:t> in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V: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44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4400" b="1" dirty="0" err="1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44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) </a:t>
                </a:r>
                <a:r>
                  <a:rPr lang="en-US" sz="44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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4400" b="1" i="1" dirty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4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4400" b="1" dirty="0" err="1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44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)</a:t>
                </a:r>
                <a:r>
                  <a:rPr lang="en-US" sz="4400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.</a:t>
                </a:r>
                <a:endParaRPr lang="en-US" sz="4400" dirty="0">
                  <a:solidFill>
                    <a:srgbClr val="0099FF"/>
                  </a:solidFill>
                  <a:latin typeface="Comic Sans MS" pitchFamily="66" charset="0"/>
                  <a:sym typeface="Symbol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Comic Sans MS" pitchFamily="66" charset="0"/>
                  </a:rPr>
                  <a:t> </a:t>
                </a:r>
                <a:endParaRPr lang="en-US" sz="3200" b="1" dirty="0">
                  <a:latin typeface="Comic Sans MS" pitchFamily="66" charset="0"/>
                </a:endParaRPr>
              </a:p>
              <a:p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endParaRPr lang="en-US" sz="3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6" y="1340768"/>
                <a:ext cx="7912592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695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5704" y="1484784"/>
                <a:ext cx="7912592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Comic Sans MS" pitchFamily="66" charset="0"/>
                  </a:rPr>
                  <a:t>A </a:t>
                </a:r>
                <a:r>
                  <a:rPr lang="en-US" sz="3200" b="1" dirty="0" err="1" smtClean="0">
                    <a:latin typeface="Comic Sans MS" pitchFamily="66" charset="0"/>
                  </a:rPr>
                  <a:t>subgraph</a:t>
                </a:r>
                <a:r>
                  <a:rPr lang="en-US" sz="3200" b="1" dirty="0" smtClean="0"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 </a:t>
                </a:r>
                <a:r>
                  <a:rPr lang="en-US" sz="3200" b="1" dirty="0" smtClean="0">
                    <a:latin typeface="Comic Sans MS" pitchFamily="66" charset="0"/>
                  </a:rPr>
                  <a:t>is an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C00000"/>
                        </a:solidFill>
                        <a:latin typeface="Cambria Math"/>
                      </a:rPr>
                      <m:t>𝐟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-edge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fault tolerant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099FF"/>
                        </a:solidFill>
                        <a:latin typeface="Comic Sans MS" pitchFamily="66" charset="0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spanner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Comic Sans MS" pitchFamily="66" charset="0"/>
                  </a:rPr>
                  <a:t>if for every 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</a:t>
                </a:r>
                <a:r>
                  <a:rPr lang="en-US" sz="3200" b="1" dirty="0" err="1" smtClean="0">
                    <a:latin typeface="Comic Sans MS" pitchFamily="66" charset="0"/>
                  </a:rPr>
                  <a:t>,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3200" b="1" dirty="0" smtClean="0">
                    <a:latin typeface="Comic Sans MS" pitchFamily="66" charset="0"/>
                  </a:rPr>
                  <a:t> in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3200" b="1" dirty="0" smtClean="0">
                    <a:latin typeface="Comic Sans MS" pitchFamily="66" charset="0"/>
                  </a:rPr>
                  <a:t>and </a:t>
                </a:r>
                <a:r>
                  <a:rPr lang="en-US" sz="3200" b="1" dirty="0">
                    <a:latin typeface="Comic Sans MS" pitchFamily="66" charset="0"/>
                  </a:rPr>
                  <a:t>every set of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C00000"/>
                        </a:solidFill>
                        <a:latin typeface="Cambria Math"/>
                      </a:rPr>
                      <m:t>𝐟</m:t>
                    </m:r>
                    <m:r>
                      <a:rPr lang="en-US" sz="3200" b="1" i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>
                    <a:latin typeface="Comic Sans MS" pitchFamily="66" charset="0"/>
                  </a:rPr>
                  <a:t>edges</a:t>
                </a:r>
                <a:r>
                  <a:rPr lang="en-US" sz="3200" i="1" dirty="0"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F={e</a:t>
                </a:r>
                <a:r>
                  <a:rPr lang="en-US" sz="3200" b="1" baseline="-25000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1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,e</a:t>
                </a:r>
                <a:r>
                  <a:rPr lang="en-US" sz="3200" b="1" baseline="-25000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2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,…,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e</a:t>
                </a:r>
                <a:r>
                  <a:rPr lang="en-US" sz="3200" b="1" baseline="-25000" dirty="0" err="1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f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}</a:t>
                </a:r>
                <a:r>
                  <a:rPr lang="en-US" sz="3200" b="1" dirty="0" smtClean="0">
                    <a:latin typeface="Comic Sans MS" pitchFamily="66" charset="0"/>
                    <a:sym typeface="Symbol" pitchFamily="18" charset="2"/>
                  </a:rPr>
                  <a:t>: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3600" b="1" dirty="0" err="1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F</a:t>
                </a: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) </a:t>
                </a:r>
                <a:r>
                  <a:rPr lang="en-US" sz="3600" b="1" dirty="0">
                    <a:solidFill>
                      <a:srgbClr val="7030A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3600" b="1" dirty="0" err="1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F</a:t>
                </a: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)</a:t>
                </a:r>
                <a:r>
                  <a:rPr lang="en-US" sz="3600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.</a:t>
                </a:r>
                <a:endParaRPr lang="en-US" sz="3200" b="1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endParaRPr lang="en-US" sz="3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4" y="1484784"/>
                <a:ext cx="7912592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1926" r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1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2429" y="1119388"/>
                <a:ext cx="83391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\F) 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800" b="1" i="1" dirty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\F)</a:t>
                </a:r>
                <a:r>
                  <a:rPr lang="en-US" sz="2800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+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800" b="0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for all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u,v</a:t>
                </a:r>
                <a:r>
                  <a:rPr lang="en-US" sz="2800" dirty="0" smtClean="0">
                    <a:latin typeface="Comic Sans MS" pitchFamily="66" charset="0"/>
                  </a:rPr>
                  <a:t>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29" y="1119388"/>
                <a:ext cx="833914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2" t="-1294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/>
            </p:nvSpPr>
            <p:spPr>
              <a:xfrm>
                <a:off x="323528" y="1772816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Robust to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f-vertex</a:t>
                </a:r>
                <a:r>
                  <a:rPr lang="en-US" sz="2400" b="1" dirty="0" smtClean="0">
                    <a:latin typeface="Comic Sans MS" pitchFamily="66" charset="0"/>
                  </a:rPr>
                  <a:t> faults: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1800" dirty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latin typeface="Comic Sans MS" pitchFamily="66" charset="0"/>
                  </a:rPr>
                  <a:t>                   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multplicative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stretch: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latin typeface="Comic Sans MS" pitchFamily="66" charset="0"/>
                  </a:rPr>
                  <a:t>                    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number of edges: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𝒌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b="1" dirty="0" smtClean="0">
                    <a:latin typeface="Comic Sans MS" pitchFamily="66" charset="0"/>
                  </a:rPr>
                  <a:t> [Chechik et al., 2009]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latin typeface="Comic Sans MS" pitchFamily="66" charset="0"/>
                  </a:rPr>
                  <a:t>		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latin typeface="Comic Sans MS" pitchFamily="66" charset="0"/>
                  </a:rPr>
                  <a:t> </a:t>
                </a:r>
                <a:r>
                  <a:rPr lang="en-US" sz="1800" b="1" dirty="0" smtClean="0">
                    <a:latin typeface="Comic Sans MS" pitchFamily="66" charset="0"/>
                  </a:rPr>
                  <a:t>[Dinitz </a:t>
                </a:r>
                <a:r>
                  <a:rPr lang="en-US" sz="1800" b="1" dirty="0">
                    <a:latin typeface="Comic Sans MS" pitchFamily="66" charset="0"/>
                  </a:rPr>
                  <a:t>et </a:t>
                </a:r>
                <a:r>
                  <a:rPr lang="en-US" sz="1800" b="1" dirty="0" smtClean="0">
                    <a:latin typeface="Comic Sans MS" pitchFamily="66" charset="0"/>
                  </a:rPr>
                  <a:t>al., 2011</a:t>
                </a:r>
                <a:r>
                  <a:rPr lang="en-US" sz="1800" b="1" dirty="0">
                    <a:latin typeface="Comic Sans MS" pitchFamily="66" charset="0"/>
                  </a:rPr>
                  <a:t>]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Robust to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f-edge</a:t>
                </a:r>
                <a:r>
                  <a:rPr lang="en-US" sz="2400" b="1" dirty="0" smtClean="0">
                    <a:latin typeface="Comic Sans MS" pitchFamily="66" charset="0"/>
                  </a:rPr>
                  <a:t> faults:</a:t>
                </a:r>
                <a:endParaRPr lang="en-US" sz="2400" b="1" dirty="0">
                  <a:latin typeface="Comic Sans MS" pitchFamily="66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rgbClr val="C00000"/>
                    </a:solidFill>
                    <a:latin typeface="Comic Sans MS" pitchFamily="66" charset="0"/>
                  </a:rPr>
                  <a:t>                    </a:t>
                </a:r>
                <a:r>
                  <a:rPr lang="en-US" sz="1800" dirty="0" err="1">
                    <a:solidFill>
                      <a:srgbClr val="C00000"/>
                    </a:solidFill>
                    <a:latin typeface="Comic Sans MS" pitchFamily="66" charset="0"/>
                  </a:rPr>
                  <a:t>multplicative</a:t>
                </a:r>
                <a:r>
                  <a:rPr lang="en-US" sz="1800" dirty="0">
                    <a:solidFill>
                      <a:srgbClr val="C00000"/>
                    </a:solidFill>
                    <a:latin typeface="Comic Sans MS" pitchFamily="66" charset="0"/>
                  </a:rPr>
                  <a:t> stretch:</a:t>
                </a:r>
                <a:r>
                  <a:rPr lang="en-US" sz="1800" dirty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  <a:latin typeface="Comic Sans MS" pitchFamily="66" charset="0"/>
                  </a:rPr>
                  <a:t>	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number </a:t>
                </a:r>
                <a:r>
                  <a:rPr lang="en-US" sz="1800" dirty="0">
                    <a:solidFill>
                      <a:srgbClr val="C00000"/>
                    </a:solidFill>
                    <a:latin typeface="Comic Sans MS" pitchFamily="66" charset="0"/>
                  </a:rPr>
                  <a:t>of edges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: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  <a:sym typeface="Mathematica1"/>
                      </a:rPr>
                      <m:t>𝑶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𝒇</m:t>
                        </m:r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latin typeface="Comic Sans MS" pitchFamily="66" charset="0"/>
                  </a:rPr>
                  <a:t> </a:t>
                </a:r>
                <a:r>
                  <a:rPr lang="en-US" sz="1800" b="1" dirty="0" smtClean="0">
                    <a:latin typeface="Comic Sans MS" pitchFamily="66" charset="0"/>
                  </a:rPr>
                  <a:t>[Chechik </a:t>
                </a:r>
                <a:r>
                  <a:rPr lang="en-US" sz="1800" b="1" dirty="0">
                    <a:latin typeface="Comic Sans MS" pitchFamily="66" charset="0"/>
                  </a:rPr>
                  <a:t>et </a:t>
                </a:r>
                <a:r>
                  <a:rPr lang="en-US" sz="1800" b="1" dirty="0" smtClean="0">
                    <a:latin typeface="Comic Sans MS" pitchFamily="66" charset="0"/>
                  </a:rPr>
                  <a:t>al., 2009]</a:t>
                </a:r>
                <a:endParaRPr lang="en-US" sz="1800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	      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  <a:latin typeface="Comic Sans MS" pitchFamily="66" charset="0"/>
                  </a:rPr>
                  <a:t>	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2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80" y="1119388"/>
                <a:ext cx="888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\F) 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\F)</a:t>
                </a:r>
                <a:r>
                  <a:rPr lang="en-US" sz="2800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 </a:t>
                </a:r>
                <a:r>
                  <a:rPr lang="en-US" sz="2800" dirty="0" smtClean="0">
                    <a:latin typeface="Comic Sans MS" pitchFamily="66" charset="0"/>
                  </a:rPr>
                  <a:t>for all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u,v</a:t>
                </a:r>
                <a:r>
                  <a:rPr lang="en-US" sz="2800" dirty="0" smtClean="0">
                    <a:latin typeface="Comic Sans MS" pitchFamily="66" charset="0"/>
                  </a:rPr>
                  <a:t>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" y="1119388"/>
                <a:ext cx="8886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40" t="-1294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/>
            </p:nvSpPr>
            <p:spPr>
              <a:xfrm>
                <a:off x="323528" y="1772816"/>
                <a:ext cx="882047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800" b="1" dirty="0" smtClean="0">
                    <a:latin typeface="Comic Sans MS" pitchFamily="66" charset="0"/>
                  </a:rPr>
                  <a:t>Robust to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f-vertex</a:t>
                </a:r>
                <a:r>
                  <a:rPr lang="en-US" sz="2800" b="1" dirty="0" smtClean="0">
                    <a:latin typeface="Comic Sans MS" pitchFamily="66" charset="0"/>
                  </a:rPr>
                  <a:t> faults: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Stretch: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#edges: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sym typeface="Mathematica1"/>
                              </a:rPr>
                              <m:t>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 [Chechik et al., 2009]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FF00FF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FF00FF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sym typeface="Mathematica1"/>
                              </a:rPr>
                              <m:t>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latin typeface="Comic Sans MS" pitchFamily="66" charset="0"/>
                  </a:rPr>
                  <a:t> </a:t>
                </a:r>
                <a:r>
                  <a:rPr lang="en-US" sz="2800" b="1" dirty="0" smtClean="0">
                    <a:latin typeface="Comic Sans MS" pitchFamily="66" charset="0"/>
                  </a:rPr>
                  <a:t>[</a:t>
                </a:r>
                <a:r>
                  <a:rPr lang="en-US" sz="2800" b="1" dirty="0" err="1" smtClean="0">
                    <a:latin typeface="Comic Sans MS" pitchFamily="66" charset="0"/>
                  </a:rPr>
                  <a:t>Dinitz</a:t>
                </a:r>
                <a:r>
                  <a:rPr lang="en-US" sz="2800" b="1" dirty="0" smtClean="0">
                    <a:latin typeface="Comic Sans MS" pitchFamily="66" charset="0"/>
                  </a:rPr>
                  <a:t> and </a:t>
                </a:r>
                <a:r>
                  <a:rPr lang="en-US" sz="2800" b="1" dirty="0" err="1" smtClean="0">
                    <a:latin typeface="Comic Sans MS" pitchFamily="66" charset="0"/>
                  </a:rPr>
                  <a:t>Krauthgamer</a:t>
                </a:r>
                <a:r>
                  <a:rPr lang="en-US" sz="2800" b="1" dirty="0" smtClean="0">
                    <a:latin typeface="Comic Sans MS" pitchFamily="66" charset="0"/>
                  </a:rPr>
                  <a:t>, 2011]</a:t>
                </a:r>
                <a:endParaRPr lang="en-US" sz="28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8820472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6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/>
            </p:nvSpPr>
            <p:spPr>
              <a:xfrm>
                <a:off x="395536" y="1772816"/>
                <a:ext cx="9577064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latin typeface="Comic Sans MS" pitchFamily="66" charset="0"/>
                  </a:rPr>
                  <a:t>Robust to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f-edge</a:t>
                </a:r>
                <a:r>
                  <a:rPr lang="en-US" sz="2800" b="1" dirty="0" smtClean="0">
                    <a:latin typeface="Comic Sans MS" pitchFamily="66" charset="0"/>
                  </a:rPr>
                  <a:t> faults:</a:t>
                </a:r>
                <a:endParaRPr lang="en-US" sz="2800" b="1" dirty="0">
                  <a:latin typeface="Comic Sans MS" pitchFamily="66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Stretch: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#edges: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sym typeface="Mathematica1"/>
                      </a:rPr>
                      <m:t>𝑶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/>
                            <a:sym typeface="Mathematica1"/>
                          </a:rPr>
                          <m:t>𝒇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latin typeface="Comic Sans MS" pitchFamily="66" charset="0"/>
                  </a:rPr>
                  <a:t> </a:t>
                </a:r>
                <a:r>
                  <a:rPr lang="en-US" sz="2800" b="1" dirty="0" smtClean="0">
                    <a:latin typeface="Comic Sans MS" pitchFamily="66" charset="0"/>
                  </a:rPr>
                  <a:t>[Chechik </a:t>
                </a:r>
                <a:r>
                  <a:rPr lang="en-US" sz="2800" b="1" dirty="0">
                    <a:latin typeface="Comic Sans MS" pitchFamily="66" charset="0"/>
                  </a:rPr>
                  <a:t>et </a:t>
                </a:r>
                <a:r>
                  <a:rPr lang="en-US" sz="2800" b="1" dirty="0" smtClean="0">
                    <a:latin typeface="Comic Sans MS" pitchFamily="66" charset="0"/>
                  </a:rPr>
                  <a:t>al., 2009]</a:t>
                </a:r>
                <a:endParaRPr lang="en-US" sz="28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800" u="sng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9577064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896" y="1052736"/>
                <a:ext cx="888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\F) 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\F)</a:t>
                </a:r>
                <a:r>
                  <a:rPr lang="en-US" sz="2800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 </a:t>
                </a:r>
                <a:r>
                  <a:rPr lang="en-US" sz="2800" dirty="0" smtClean="0">
                    <a:latin typeface="Comic Sans MS" pitchFamily="66" charset="0"/>
                  </a:rPr>
                  <a:t>for all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u,v</a:t>
                </a:r>
                <a:r>
                  <a:rPr lang="en-US" sz="2800" dirty="0" smtClean="0">
                    <a:latin typeface="Comic Sans MS" pitchFamily="66" charset="0"/>
                  </a:rPr>
                  <a:t>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6" y="1052736"/>
                <a:ext cx="8886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41" t="-127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3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07504" y="4295998"/>
            <a:ext cx="2376264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563888" y="4293096"/>
            <a:ext cx="2376264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2352" y="2564904"/>
            <a:ext cx="1949368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75856" y="2587198"/>
            <a:ext cx="2741455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FT-Spanners vs. FT-BFS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6" y="1476073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FT-Spanners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484784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FT-BFS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352" y="2704564"/>
                <a:ext cx="18229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All-pairs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  <a:p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2" y="2704564"/>
                <a:ext cx="1822935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8696" t="-5058" r="-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5856" y="2708920"/>
                <a:ext cx="274145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Single source</a:t>
                </a:r>
              </a:p>
              <a:p>
                <a:pPr algn="ctr"/>
                <a:r>
                  <a:rPr lang="en-US" sz="3200" dirty="0" smtClean="0">
                    <a:latin typeface="Comic Sans MS" pitchFamily="66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08920"/>
                <a:ext cx="2741456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5556" t="-7345" r="-488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344" y="4509120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approximate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457241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exact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228184" y="3005213"/>
            <a:ext cx="7200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4915" y="2708920"/>
            <a:ext cx="194957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FT-BFS’s</a:t>
            </a:r>
          </a:p>
          <a:p>
            <a:r>
              <a:rPr lang="en-US" sz="3200" dirty="0" smtClean="0">
                <a:latin typeface="Comic Sans MS" pitchFamily="66" charset="0"/>
              </a:rPr>
              <a:t>easier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228184" y="4725144"/>
            <a:ext cx="7200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20272" y="4509120"/>
            <a:ext cx="194957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FT-BFS’s</a:t>
            </a:r>
          </a:p>
          <a:p>
            <a:r>
              <a:rPr lang="en-US" sz="3200" dirty="0" smtClean="0">
                <a:latin typeface="Comic Sans MS" pitchFamily="66" charset="0"/>
              </a:rPr>
              <a:t>harder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43808" y="1476073"/>
            <a:ext cx="0" cy="40382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/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Outline</a:t>
            </a:r>
            <a:endParaRPr lang="en-GB" sz="4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haroni" pitchFamily="2" charset="-79"/>
              </a:rPr>
              <a:t>Related work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Lower bound construction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Upper bound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Hardness and approximation algorithm.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Lower Bound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381" y="1988840"/>
                <a:ext cx="8900193" cy="2904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[Single source]:</a:t>
                </a: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integer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there exists an n-vertex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V,E) </a:t>
                </a:r>
                <a:r>
                  <a:rPr lang="en-US" sz="2800" dirty="0" smtClean="0">
                    <a:latin typeface="Comic Sans MS" pitchFamily="66" charset="0"/>
                  </a:rPr>
                  <a:t>and a source vertex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r>
                  <a:rPr lang="en-US" sz="2800" dirty="0" smtClean="0">
                    <a:latin typeface="Comic Sans MS" pitchFamily="66" charset="0"/>
                  </a:rPr>
                  <a:t>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every </a:t>
                </a: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latin typeface="Comic Sans MS" pitchFamily="66" charset="0"/>
                  </a:rPr>
                  <a:t> tree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 H </a:t>
                </a:r>
                <a:r>
                  <a:rPr lang="en-US" sz="2800" dirty="0" smtClean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988840"/>
                <a:ext cx="8900193" cy="2904834"/>
              </a:xfrm>
              <a:prstGeom prst="rect">
                <a:avLst/>
              </a:prstGeom>
              <a:blipFill rotWithShape="1">
                <a:blip r:embed="rId2"/>
                <a:stretch>
                  <a:fillRect l="-1438" t="-2096" r="-411" b="-2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5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07904" y="256490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5148064" y="256490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5148064" y="400506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3707904" y="400506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9" name="Straight Connector 8"/>
          <p:cNvCxnSpPr>
            <a:stCxn id="5" idx="2"/>
            <a:endCxn id="4" idx="6"/>
          </p:cNvCxnSpPr>
          <p:nvPr/>
        </p:nvCxnSpPr>
        <p:spPr>
          <a:xfrm flipH="1">
            <a:off x="3995936" y="2708920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4" idx="5"/>
          </p:cNvCxnSpPr>
          <p:nvPr/>
        </p:nvCxnSpPr>
        <p:spPr>
          <a:xfrm flipH="1" flipV="1">
            <a:off x="3953755" y="2810755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5" idx="4"/>
          </p:cNvCxnSpPr>
          <p:nvPr/>
        </p:nvCxnSpPr>
        <p:spPr>
          <a:xfrm flipV="1">
            <a:off x="5292080" y="2852936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7" idx="0"/>
          </p:cNvCxnSpPr>
          <p:nvPr/>
        </p:nvCxnSpPr>
        <p:spPr>
          <a:xfrm>
            <a:off x="3851920" y="2852936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  <a:endCxn id="7" idx="6"/>
          </p:cNvCxnSpPr>
          <p:nvPr/>
        </p:nvCxnSpPr>
        <p:spPr>
          <a:xfrm flipH="1">
            <a:off x="3995936" y="4149080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3"/>
            <a:endCxn id="7" idx="7"/>
          </p:cNvCxnSpPr>
          <p:nvPr/>
        </p:nvCxnSpPr>
        <p:spPr>
          <a:xfrm flipH="1">
            <a:off x="3953755" y="2810755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355976" y="10527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cxnSp>
        <p:nvCxnSpPr>
          <p:cNvPr id="28" name="Straight Connector 27"/>
          <p:cNvCxnSpPr>
            <a:stCxn id="27" idx="4"/>
            <a:endCxn id="4" idx="0"/>
          </p:cNvCxnSpPr>
          <p:nvPr/>
        </p:nvCxnSpPr>
        <p:spPr>
          <a:xfrm flipH="1">
            <a:off x="3851920" y="1484784"/>
            <a:ext cx="720080" cy="1080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4"/>
            <a:endCxn id="5" idx="0"/>
          </p:cNvCxnSpPr>
          <p:nvPr/>
        </p:nvCxnSpPr>
        <p:spPr>
          <a:xfrm>
            <a:off x="4572000" y="1484784"/>
            <a:ext cx="720080" cy="1080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427984" y="508518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6" name="Straight Connector 35"/>
          <p:cNvCxnSpPr>
            <a:stCxn id="34" idx="0"/>
            <a:endCxn id="6" idx="4"/>
          </p:cNvCxnSpPr>
          <p:nvPr/>
        </p:nvCxnSpPr>
        <p:spPr>
          <a:xfrm flipV="1">
            <a:off x="4572000" y="4293096"/>
            <a:ext cx="72008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" idx="4"/>
          </p:cNvCxnSpPr>
          <p:nvPr/>
        </p:nvCxnSpPr>
        <p:spPr>
          <a:xfrm flipH="1" flipV="1">
            <a:off x="3851920" y="4293096"/>
            <a:ext cx="699632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4572000" y="1458097"/>
            <a:ext cx="2183986" cy="27061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362997" y="1458097"/>
            <a:ext cx="2188555" cy="2656703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203037" y="2416532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31679" y="2412177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03687" y="3861048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99431" y="3861048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51559" y="5229200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34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Generalization to multiple sources (FT-MBFS)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381" y="1988840"/>
                <a:ext cx="8446928" cy="3029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[Multiple sources]:</a:t>
                </a: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integer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there exists an n-vertex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V,E) </a:t>
                </a:r>
                <a:r>
                  <a:rPr lang="en-US" sz="2800" dirty="0" smtClean="0">
                    <a:latin typeface="Comic Sans MS" pitchFamily="66" charset="0"/>
                  </a:rPr>
                  <a:t>and a source set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Dotum"/>
                    <a:ea typeface="Dotum"/>
                  </a:rPr>
                  <a:t>⊆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2800" dirty="0" smtClean="0">
                    <a:latin typeface="Comic Sans MS" pitchFamily="66" charset="0"/>
                  </a:rPr>
                  <a:t>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every </a:t>
                </a: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latin typeface="Comic Sans MS" pitchFamily="66" charset="0"/>
                  </a:rPr>
                  <a:t> tree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 H </a:t>
                </a:r>
                <a:r>
                  <a:rPr lang="en-US" sz="2800" dirty="0" smtClean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988840"/>
                <a:ext cx="8446928" cy="3029484"/>
              </a:xfrm>
              <a:prstGeom prst="rect">
                <a:avLst/>
              </a:prstGeom>
              <a:blipFill rotWithShape="1">
                <a:blip r:embed="rId2"/>
                <a:stretch>
                  <a:fillRect l="-1515" t="-2012" r="-433" b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9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5250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3381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6" idx="3"/>
            <a:endCxn id="108" idx="0"/>
          </p:cNvCxnSpPr>
          <p:nvPr/>
        </p:nvCxnSpPr>
        <p:spPr>
          <a:xfrm>
            <a:off x="5917616" y="4637406"/>
            <a:ext cx="1184961" cy="879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9" idx="7"/>
          </p:cNvCxnSpPr>
          <p:nvPr/>
        </p:nvCxnSpPr>
        <p:spPr>
          <a:xfrm flipH="1">
            <a:off x="5857350" y="4808253"/>
            <a:ext cx="3135519" cy="689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88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00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12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4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36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4865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6062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258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8455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9652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76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34425" y="5477007"/>
            <a:ext cx="144016" cy="1440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45102" y="1124744"/>
                <a:ext cx="4833126" cy="490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Complete Bipartite Graph (X,Z):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omic Sans MS" pitchFamily="66" charset="0"/>
                  </a:rPr>
                  <a:t>|X|=</a:t>
                </a:r>
                <a14:m>
                  <m:oMath xmlns:m="http://schemas.openxmlformats.org/officeDocument/2006/math">
                    <m:r>
                      <a:rPr lang="el-GR" sz="2400" b="0" i="1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b="0" i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latin typeface="Comic Sans MS" pitchFamily="66" charset="0"/>
                  </a:rPr>
                  <a:t>) </a:t>
                </a:r>
                <a:r>
                  <a:rPr lang="en-US" sz="2400" dirty="0" smtClean="0">
                    <a:latin typeface="Comic Sans MS" pitchFamily="66" charset="0"/>
                  </a:rPr>
                  <a:t>, |Z|=</a:t>
                </a:r>
                <a14:m>
                  <m:oMath xmlns:m="http://schemas.openxmlformats.org/officeDocument/2006/math">
                    <m:r>
                      <a:rPr lang="el-GR" sz="2400" b="0" i="1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 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omic Sans MS" pitchFamily="66" charset="0"/>
                  </a:rPr>
                  <a:t>P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ath of </a:t>
                </a:r>
                <a:endParaRPr lang="en-US" sz="2400" dirty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endParaRPr lang="en-US" sz="2400" dirty="0">
                  <a:latin typeface="Comic Sans MS" pitchFamily="66" charset="0"/>
                </a:endParaRPr>
              </a:p>
              <a:p>
                <a:endParaRPr lang="en-US" sz="24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Collection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omic Sans MS" pitchFamily="66" charset="0"/>
                  </a:rPr>
                  <a:t>)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Paths which are:</a:t>
                </a:r>
              </a:p>
              <a:p>
                <a:endParaRPr lang="en-US" sz="2400" dirty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Monotone increasing</a:t>
                </a:r>
              </a:p>
              <a:p>
                <a:r>
                  <a:rPr lang="en-US" sz="2400" dirty="0" smtClean="0">
                    <a:latin typeface="Comic Sans MS" pitchFamily="66" charset="0"/>
                  </a:rPr>
                  <a:t>Vertex disjoint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102" y="1124744"/>
                <a:ext cx="4833126" cy="4908010"/>
              </a:xfrm>
              <a:prstGeom prst="rect">
                <a:avLst/>
              </a:prstGeom>
              <a:blipFill rotWithShape="1">
                <a:blip r:embed="rId2"/>
                <a:stretch>
                  <a:fillRect l="-2020" b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863282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4498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41573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71716" y="10570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639105" y="82190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71716" y="1628800"/>
            <a:ext cx="288032" cy="2880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71716" y="2204864"/>
            <a:ext cx="288032" cy="28803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71716" y="2780928"/>
            <a:ext cx="288032" cy="2880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71716" y="3356992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2" name="Left Brace 61"/>
          <p:cNvSpPr/>
          <p:nvPr/>
        </p:nvSpPr>
        <p:spPr>
          <a:xfrm rot="10800000">
            <a:off x="7608721" y="1268760"/>
            <a:ext cx="896085" cy="1800200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26008" y="1886348"/>
            <a:ext cx="59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ea typeface="Cambria Math"/>
              </a:rPr>
              <a:t>|Z|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53" idx="4"/>
          </p:cNvCxnSpPr>
          <p:nvPr/>
        </p:nvCxnSpPr>
        <p:spPr>
          <a:xfrm flipH="1">
            <a:off x="597883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41573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41573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41573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41573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41573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40869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  <a:endCxn id="22" idx="0"/>
          </p:cNvCxnSpPr>
          <p:nvPr/>
        </p:nvCxnSpPr>
        <p:spPr>
          <a:xfrm flipH="1">
            <a:off x="712066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83262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7258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30748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99"/>
          <p:cNvSpPr/>
          <p:nvPr/>
        </p:nvSpPr>
        <p:spPr>
          <a:xfrm>
            <a:off x="4776836" y="2990100"/>
            <a:ext cx="2483709" cy="3029607"/>
          </a:xfrm>
          <a:custGeom>
            <a:avLst/>
            <a:gdLst>
              <a:gd name="connsiteX0" fmla="*/ 2483709 w 2483709"/>
              <a:gd name="connsiteY0" fmla="*/ 12592 h 3029607"/>
              <a:gd name="connsiteX1" fmla="*/ 2421925 w 2483709"/>
              <a:gd name="connsiteY1" fmla="*/ 235 h 3029607"/>
              <a:gd name="connsiteX2" fmla="*/ 2347784 w 2483709"/>
              <a:gd name="connsiteY2" fmla="*/ 24949 h 3029607"/>
              <a:gd name="connsiteX3" fmla="*/ 2261287 w 2483709"/>
              <a:gd name="connsiteY3" fmla="*/ 49662 h 3029607"/>
              <a:gd name="connsiteX4" fmla="*/ 2224217 w 2483709"/>
              <a:gd name="connsiteY4" fmla="*/ 74376 h 3029607"/>
              <a:gd name="connsiteX5" fmla="*/ 2162433 w 2483709"/>
              <a:gd name="connsiteY5" fmla="*/ 86732 h 3029607"/>
              <a:gd name="connsiteX6" fmla="*/ 2125363 w 2483709"/>
              <a:gd name="connsiteY6" fmla="*/ 99089 h 3029607"/>
              <a:gd name="connsiteX7" fmla="*/ 2026509 w 2483709"/>
              <a:gd name="connsiteY7" fmla="*/ 123803 h 3029607"/>
              <a:gd name="connsiteX8" fmla="*/ 1952368 w 2483709"/>
              <a:gd name="connsiteY8" fmla="*/ 148516 h 3029607"/>
              <a:gd name="connsiteX9" fmla="*/ 1902941 w 2483709"/>
              <a:gd name="connsiteY9" fmla="*/ 160873 h 3029607"/>
              <a:gd name="connsiteX10" fmla="*/ 1779373 w 2483709"/>
              <a:gd name="connsiteY10" fmla="*/ 197943 h 3029607"/>
              <a:gd name="connsiteX11" fmla="*/ 1705233 w 2483709"/>
              <a:gd name="connsiteY11" fmla="*/ 247370 h 3029607"/>
              <a:gd name="connsiteX12" fmla="*/ 1668163 w 2483709"/>
              <a:gd name="connsiteY12" fmla="*/ 259727 h 3029607"/>
              <a:gd name="connsiteX13" fmla="*/ 1618736 w 2483709"/>
              <a:gd name="connsiteY13" fmla="*/ 284441 h 3029607"/>
              <a:gd name="connsiteX14" fmla="*/ 1569309 w 2483709"/>
              <a:gd name="connsiteY14" fmla="*/ 296797 h 3029607"/>
              <a:gd name="connsiteX15" fmla="*/ 1532238 w 2483709"/>
              <a:gd name="connsiteY15" fmla="*/ 321511 h 3029607"/>
              <a:gd name="connsiteX16" fmla="*/ 1445741 w 2483709"/>
              <a:gd name="connsiteY16" fmla="*/ 346224 h 3029607"/>
              <a:gd name="connsiteX17" fmla="*/ 1346887 w 2483709"/>
              <a:gd name="connsiteY17" fmla="*/ 395651 h 3029607"/>
              <a:gd name="connsiteX18" fmla="*/ 1309817 w 2483709"/>
              <a:gd name="connsiteY18" fmla="*/ 420365 h 3029607"/>
              <a:gd name="connsiteX19" fmla="*/ 1272746 w 2483709"/>
              <a:gd name="connsiteY19" fmla="*/ 432722 h 3029607"/>
              <a:gd name="connsiteX20" fmla="*/ 1198606 w 2483709"/>
              <a:gd name="connsiteY20" fmla="*/ 469792 h 3029607"/>
              <a:gd name="connsiteX21" fmla="*/ 1161536 w 2483709"/>
              <a:gd name="connsiteY21" fmla="*/ 506862 h 3029607"/>
              <a:gd name="connsiteX22" fmla="*/ 1050325 w 2483709"/>
              <a:gd name="connsiteY22" fmla="*/ 581003 h 3029607"/>
              <a:gd name="connsiteX23" fmla="*/ 1000898 w 2483709"/>
              <a:gd name="connsiteY23" fmla="*/ 618073 h 3029607"/>
              <a:gd name="connsiteX24" fmla="*/ 926757 w 2483709"/>
              <a:gd name="connsiteY24" fmla="*/ 667500 h 3029607"/>
              <a:gd name="connsiteX25" fmla="*/ 889687 w 2483709"/>
              <a:gd name="connsiteY25" fmla="*/ 704570 h 3029607"/>
              <a:gd name="connsiteX26" fmla="*/ 815546 w 2483709"/>
              <a:gd name="connsiteY26" fmla="*/ 766354 h 3029607"/>
              <a:gd name="connsiteX27" fmla="*/ 790833 w 2483709"/>
              <a:gd name="connsiteY27" fmla="*/ 803424 h 3029607"/>
              <a:gd name="connsiteX28" fmla="*/ 704336 w 2483709"/>
              <a:gd name="connsiteY28" fmla="*/ 926992 h 3029607"/>
              <a:gd name="connsiteX29" fmla="*/ 654909 w 2483709"/>
              <a:gd name="connsiteY29" fmla="*/ 1001132 h 3029607"/>
              <a:gd name="connsiteX30" fmla="*/ 642552 w 2483709"/>
              <a:gd name="connsiteY30" fmla="*/ 1038203 h 3029607"/>
              <a:gd name="connsiteX31" fmla="*/ 580768 w 2483709"/>
              <a:gd name="connsiteY31" fmla="*/ 1112343 h 3029607"/>
              <a:gd name="connsiteX32" fmla="*/ 556055 w 2483709"/>
              <a:gd name="connsiteY32" fmla="*/ 1161770 h 3029607"/>
              <a:gd name="connsiteX33" fmla="*/ 481914 w 2483709"/>
              <a:gd name="connsiteY33" fmla="*/ 1272981 h 3029607"/>
              <a:gd name="connsiteX34" fmla="*/ 432487 w 2483709"/>
              <a:gd name="connsiteY34" fmla="*/ 1347122 h 3029607"/>
              <a:gd name="connsiteX35" fmla="*/ 395417 w 2483709"/>
              <a:gd name="connsiteY35" fmla="*/ 1421262 h 3029607"/>
              <a:gd name="connsiteX36" fmla="*/ 383060 w 2483709"/>
              <a:gd name="connsiteY36" fmla="*/ 1458332 h 3029607"/>
              <a:gd name="connsiteX37" fmla="*/ 345990 w 2483709"/>
              <a:gd name="connsiteY37" fmla="*/ 1507759 h 3029607"/>
              <a:gd name="connsiteX38" fmla="*/ 321276 w 2483709"/>
              <a:gd name="connsiteY38" fmla="*/ 1544830 h 3029607"/>
              <a:gd name="connsiteX39" fmla="*/ 271849 w 2483709"/>
              <a:gd name="connsiteY39" fmla="*/ 1581900 h 3029607"/>
              <a:gd name="connsiteX40" fmla="*/ 247136 w 2483709"/>
              <a:gd name="connsiteY40" fmla="*/ 1656041 h 3029607"/>
              <a:gd name="connsiteX41" fmla="*/ 185352 w 2483709"/>
              <a:gd name="connsiteY41" fmla="*/ 1754895 h 3029607"/>
              <a:gd name="connsiteX42" fmla="*/ 160638 w 2483709"/>
              <a:gd name="connsiteY42" fmla="*/ 1791965 h 3029607"/>
              <a:gd name="connsiteX43" fmla="*/ 148282 w 2483709"/>
              <a:gd name="connsiteY43" fmla="*/ 1829035 h 3029607"/>
              <a:gd name="connsiteX44" fmla="*/ 98855 w 2483709"/>
              <a:gd name="connsiteY44" fmla="*/ 1915532 h 3029607"/>
              <a:gd name="connsiteX45" fmla="*/ 86498 w 2483709"/>
              <a:gd name="connsiteY45" fmla="*/ 1964959 h 3029607"/>
              <a:gd name="connsiteX46" fmla="*/ 37071 w 2483709"/>
              <a:gd name="connsiteY46" fmla="*/ 2051457 h 3029607"/>
              <a:gd name="connsiteX47" fmla="*/ 24714 w 2483709"/>
              <a:gd name="connsiteY47" fmla="*/ 2088527 h 3029607"/>
              <a:gd name="connsiteX48" fmla="*/ 0 w 2483709"/>
              <a:gd name="connsiteY48" fmla="*/ 2249165 h 3029607"/>
              <a:gd name="connsiteX49" fmla="*/ 12357 w 2483709"/>
              <a:gd name="connsiteY49" fmla="*/ 2496300 h 3029607"/>
              <a:gd name="connsiteX50" fmla="*/ 61784 w 2483709"/>
              <a:gd name="connsiteY50" fmla="*/ 2619868 h 3029607"/>
              <a:gd name="connsiteX51" fmla="*/ 74141 w 2483709"/>
              <a:gd name="connsiteY51" fmla="*/ 2656938 h 3029607"/>
              <a:gd name="connsiteX52" fmla="*/ 86498 w 2483709"/>
              <a:gd name="connsiteY52" fmla="*/ 2706365 h 3029607"/>
              <a:gd name="connsiteX53" fmla="*/ 111211 w 2483709"/>
              <a:gd name="connsiteY53" fmla="*/ 2743435 h 3029607"/>
              <a:gd name="connsiteX54" fmla="*/ 135925 w 2483709"/>
              <a:gd name="connsiteY54" fmla="*/ 2817576 h 3029607"/>
              <a:gd name="connsiteX55" fmla="*/ 197709 w 2483709"/>
              <a:gd name="connsiteY55" fmla="*/ 2879359 h 3029607"/>
              <a:gd name="connsiteX56" fmla="*/ 234779 w 2483709"/>
              <a:gd name="connsiteY56" fmla="*/ 2916430 h 3029607"/>
              <a:gd name="connsiteX57" fmla="*/ 370703 w 2483709"/>
              <a:gd name="connsiteY57" fmla="*/ 2990570 h 3029607"/>
              <a:gd name="connsiteX58" fmla="*/ 407773 w 2483709"/>
              <a:gd name="connsiteY58" fmla="*/ 3015284 h 3029607"/>
              <a:gd name="connsiteX59" fmla="*/ 778476 w 2483709"/>
              <a:gd name="connsiteY59" fmla="*/ 3015284 h 3029607"/>
              <a:gd name="connsiteX60" fmla="*/ 827903 w 2483709"/>
              <a:gd name="connsiteY60" fmla="*/ 2990570 h 3029607"/>
              <a:gd name="connsiteX61" fmla="*/ 902044 w 2483709"/>
              <a:gd name="connsiteY61" fmla="*/ 2965857 h 3029607"/>
              <a:gd name="connsiteX62" fmla="*/ 1000898 w 2483709"/>
              <a:gd name="connsiteY62" fmla="*/ 2879359 h 3029607"/>
              <a:gd name="connsiteX63" fmla="*/ 1037968 w 2483709"/>
              <a:gd name="connsiteY63" fmla="*/ 2743435 h 3029607"/>
              <a:gd name="connsiteX64" fmla="*/ 1050325 w 2483709"/>
              <a:gd name="connsiteY64" fmla="*/ 2706365 h 3029607"/>
              <a:gd name="connsiteX65" fmla="*/ 1062682 w 2483709"/>
              <a:gd name="connsiteY65" fmla="*/ 2669295 h 3029607"/>
              <a:gd name="connsiteX66" fmla="*/ 1075038 w 2483709"/>
              <a:gd name="connsiteY66" fmla="*/ 2644581 h 302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83709" h="3029607">
                <a:moveTo>
                  <a:pt x="2483709" y="12592"/>
                </a:moveTo>
                <a:cubicBezTo>
                  <a:pt x="2463114" y="8473"/>
                  <a:pt x="2442841" y="-1667"/>
                  <a:pt x="2421925" y="235"/>
                </a:cubicBezTo>
                <a:cubicBezTo>
                  <a:pt x="2395981" y="2594"/>
                  <a:pt x="2372498" y="16711"/>
                  <a:pt x="2347784" y="24949"/>
                </a:cubicBezTo>
                <a:cubicBezTo>
                  <a:pt x="2294612" y="42673"/>
                  <a:pt x="2323338" y="34149"/>
                  <a:pt x="2261287" y="49662"/>
                </a:cubicBezTo>
                <a:cubicBezTo>
                  <a:pt x="2248930" y="57900"/>
                  <a:pt x="2238122" y="69162"/>
                  <a:pt x="2224217" y="74376"/>
                </a:cubicBezTo>
                <a:cubicBezTo>
                  <a:pt x="2204552" y="81750"/>
                  <a:pt x="2182808" y="81638"/>
                  <a:pt x="2162433" y="86732"/>
                </a:cubicBezTo>
                <a:cubicBezTo>
                  <a:pt x="2149797" y="89891"/>
                  <a:pt x="2137929" y="95662"/>
                  <a:pt x="2125363" y="99089"/>
                </a:cubicBezTo>
                <a:cubicBezTo>
                  <a:pt x="2092594" y="108026"/>
                  <a:pt x="2058732" y="113062"/>
                  <a:pt x="2026509" y="123803"/>
                </a:cubicBezTo>
                <a:cubicBezTo>
                  <a:pt x="2001795" y="132041"/>
                  <a:pt x="1977641" y="142198"/>
                  <a:pt x="1952368" y="148516"/>
                </a:cubicBezTo>
                <a:cubicBezTo>
                  <a:pt x="1935892" y="152635"/>
                  <a:pt x="1919208" y="155993"/>
                  <a:pt x="1902941" y="160873"/>
                </a:cubicBezTo>
                <a:cubicBezTo>
                  <a:pt x="1752521" y="205999"/>
                  <a:pt x="1893297" y="169461"/>
                  <a:pt x="1779373" y="197943"/>
                </a:cubicBezTo>
                <a:cubicBezTo>
                  <a:pt x="1754660" y="214419"/>
                  <a:pt x="1733411" y="237977"/>
                  <a:pt x="1705233" y="247370"/>
                </a:cubicBezTo>
                <a:cubicBezTo>
                  <a:pt x="1692876" y="251489"/>
                  <a:pt x="1680135" y="254596"/>
                  <a:pt x="1668163" y="259727"/>
                </a:cubicBezTo>
                <a:cubicBezTo>
                  <a:pt x="1651232" y="266983"/>
                  <a:pt x="1635984" y="277973"/>
                  <a:pt x="1618736" y="284441"/>
                </a:cubicBezTo>
                <a:cubicBezTo>
                  <a:pt x="1602835" y="290404"/>
                  <a:pt x="1585785" y="292678"/>
                  <a:pt x="1569309" y="296797"/>
                </a:cubicBezTo>
                <a:cubicBezTo>
                  <a:pt x="1556952" y="305035"/>
                  <a:pt x="1545521" y="314869"/>
                  <a:pt x="1532238" y="321511"/>
                </a:cubicBezTo>
                <a:cubicBezTo>
                  <a:pt x="1514507" y="330376"/>
                  <a:pt x="1461582" y="342264"/>
                  <a:pt x="1445741" y="346224"/>
                </a:cubicBezTo>
                <a:cubicBezTo>
                  <a:pt x="1335966" y="428557"/>
                  <a:pt x="1454854" y="349380"/>
                  <a:pt x="1346887" y="395651"/>
                </a:cubicBezTo>
                <a:cubicBezTo>
                  <a:pt x="1333237" y="401501"/>
                  <a:pt x="1323100" y="413723"/>
                  <a:pt x="1309817" y="420365"/>
                </a:cubicBezTo>
                <a:cubicBezTo>
                  <a:pt x="1298167" y="426190"/>
                  <a:pt x="1284396" y="426897"/>
                  <a:pt x="1272746" y="432722"/>
                </a:cubicBezTo>
                <a:cubicBezTo>
                  <a:pt x="1176927" y="480631"/>
                  <a:pt x="1291786" y="438731"/>
                  <a:pt x="1198606" y="469792"/>
                </a:cubicBezTo>
                <a:cubicBezTo>
                  <a:pt x="1186249" y="482149"/>
                  <a:pt x="1175330" y="496133"/>
                  <a:pt x="1161536" y="506862"/>
                </a:cubicBezTo>
                <a:cubicBezTo>
                  <a:pt x="1050433" y="593275"/>
                  <a:pt x="1124411" y="525439"/>
                  <a:pt x="1050325" y="581003"/>
                </a:cubicBezTo>
                <a:cubicBezTo>
                  <a:pt x="1033849" y="593360"/>
                  <a:pt x="1017770" y="606263"/>
                  <a:pt x="1000898" y="618073"/>
                </a:cubicBezTo>
                <a:cubicBezTo>
                  <a:pt x="976565" y="635106"/>
                  <a:pt x="947760" y="646497"/>
                  <a:pt x="926757" y="667500"/>
                </a:cubicBezTo>
                <a:cubicBezTo>
                  <a:pt x="914400" y="679857"/>
                  <a:pt x="903112" y="693383"/>
                  <a:pt x="889687" y="704570"/>
                </a:cubicBezTo>
                <a:cubicBezTo>
                  <a:pt x="836672" y="748749"/>
                  <a:pt x="864771" y="707285"/>
                  <a:pt x="815546" y="766354"/>
                </a:cubicBezTo>
                <a:cubicBezTo>
                  <a:pt x="806039" y="777763"/>
                  <a:pt x="799465" y="791339"/>
                  <a:pt x="790833" y="803424"/>
                </a:cubicBezTo>
                <a:cubicBezTo>
                  <a:pt x="699331" y="931528"/>
                  <a:pt x="817988" y="756515"/>
                  <a:pt x="704336" y="926992"/>
                </a:cubicBezTo>
                <a:lnTo>
                  <a:pt x="654909" y="1001132"/>
                </a:lnTo>
                <a:cubicBezTo>
                  <a:pt x="650790" y="1013489"/>
                  <a:pt x="648377" y="1026553"/>
                  <a:pt x="642552" y="1038203"/>
                </a:cubicBezTo>
                <a:cubicBezTo>
                  <a:pt x="625349" y="1072608"/>
                  <a:pt x="608095" y="1085016"/>
                  <a:pt x="580768" y="1112343"/>
                </a:cubicBezTo>
                <a:cubicBezTo>
                  <a:pt x="572530" y="1128819"/>
                  <a:pt x="565532" y="1145975"/>
                  <a:pt x="556055" y="1161770"/>
                </a:cubicBezTo>
                <a:cubicBezTo>
                  <a:pt x="556038" y="1161799"/>
                  <a:pt x="494280" y="1254432"/>
                  <a:pt x="481914" y="1272981"/>
                </a:cubicBezTo>
                <a:lnTo>
                  <a:pt x="432487" y="1347122"/>
                </a:lnTo>
                <a:cubicBezTo>
                  <a:pt x="401427" y="1440299"/>
                  <a:pt x="443325" y="1325447"/>
                  <a:pt x="395417" y="1421262"/>
                </a:cubicBezTo>
                <a:cubicBezTo>
                  <a:pt x="389592" y="1432912"/>
                  <a:pt x="389522" y="1447023"/>
                  <a:pt x="383060" y="1458332"/>
                </a:cubicBezTo>
                <a:cubicBezTo>
                  <a:pt x="372842" y="1476213"/>
                  <a:pt x="357960" y="1491001"/>
                  <a:pt x="345990" y="1507759"/>
                </a:cubicBezTo>
                <a:cubicBezTo>
                  <a:pt x="337358" y="1519844"/>
                  <a:pt x="331777" y="1534329"/>
                  <a:pt x="321276" y="1544830"/>
                </a:cubicBezTo>
                <a:cubicBezTo>
                  <a:pt x="306713" y="1559393"/>
                  <a:pt x="288325" y="1569543"/>
                  <a:pt x="271849" y="1581900"/>
                </a:cubicBezTo>
                <a:cubicBezTo>
                  <a:pt x="263611" y="1606614"/>
                  <a:pt x="261586" y="1634366"/>
                  <a:pt x="247136" y="1656041"/>
                </a:cubicBezTo>
                <a:cubicBezTo>
                  <a:pt x="190668" y="1740741"/>
                  <a:pt x="259871" y="1635666"/>
                  <a:pt x="185352" y="1754895"/>
                </a:cubicBezTo>
                <a:cubicBezTo>
                  <a:pt x="177481" y="1767489"/>
                  <a:pt x="168876" y="1779608"/>
                  <a:pt x="160638" y="1791965"/>
                </a:cubicBezTo>
                <a:cubicBezTo>
                  <a:pt x="156519" y="1804322"/>
                  <a:pt x="153413" y="1817063"/>
                  <a:pt x="148282" y="1829035"/>
                </a:cubicBezTo>
                <a:cubicBezTo>
                  <a:pt x="129471" y="1872928"/>
                  <a:pt x="123672" y="1878305"/>
                  <a:pt x="98855" y="1915532"/>
                </a:cubicBezTo>
                <a:cubicBezTo>
                  <a:pt x="94736" y="1932008"/>
                  <a:pt x="92461" y="1949058"/>
                  <a:pt x="86498" y="1964959"/>
                </a:cubicBezTo>
                <a:cubicBezTo>
                  <a:pt x="54005" y="2051605"/>
                  <a:pt x="72918" y="1979761"/>
                  <a:pt x="37071" y="2051457"/>
                </a:cubicBezTo>
                <a:cubicBezTo>
                  <a:pt x="31246" y="2063107"/>
                  <a:pt x="28833" y="2076170"/>
                  <a:pt x="24714" y="2088527"/>
                </a:cubicBezTo>
                <a:cubicBezTo>
                  <a:pt x="21247" y="2109329"/>
                  <a:pt x="0" y="2233266"/>
                  <a:pt x="0" y="2249165"/>
                </a:cubicBezTo>
                <a:cubicBezTo>
                  <a:pt x="0" y="2331646"/>
                  <a:pt x="2902" y="2414362"/>
                  <a:pt x="12357" y="2496300"/>
                </a:cubicBezTo>
                <a:cubicBezTo>
                  <a:pt x="18278" y="2547614"/>
                  <a:pt x="42828" y="2575638"/>
                  <a:pt x="61784" y="2619868"/>
                </a:cubicBezTo>
                <a:cubicBezTo>
                  <a:pt x="66915" y="2631840"/>
                  <a:pt x="70563" y="2644414"/>
                  <a:pt x="74141" y="2656938"/>
                </a:cubicBezTo>
                <a:cubicBezTo>
                  <a:pt x="78807" y="2673267"/>
                  <a:pt x="79808" y="2690755"/>
                  <a:pt x="86498" y="2706365"/>
                </a:cubicBezTo>
                <a:cubicBezTo>
                  <a:pt x="92348" y="2720015"/>
                  <a:pt x="105180" y="2729864"/>
                  <a:pt x="111211" y="2743435"/>
                </a:cubicBezTo>
                <a:cubicBezTo>
                  <a:pt x="121791" y="2767240"/>
                  <a:pt x="121475" y="2795901"/>
                  <a:pt x="135925" y="2817576"/>
                </a:cubicBezTo>
                <a:cubicBezTo>
                  <a:pt x="181234" y="2885540"/>
                  <a:pt x="135923" y="2827871"/>
                  <a:pt x="197709" y="2879359"/>
                </a:cubicBezTo>
                <a:cubicBezTo>
                  <a:pt x="211134" y="2890546"/>
                  <a:pt x="220646" y="2906152"/>
                  <a:pt x="234779" y="2916430"/>
                </a:cubicBezTo>
                <a:cubicBezTo>
                  <a:pt x="316147" y="2975607"/>
                  <a:pt x="306333" y="2969114"/>
                  <a:pt x="370703" y="2990570"/>
                </a:cubicBezTo>
                <a:cubicBezTo>
                  <a:pt x="383060" y="2998808"/>
                  <a:pt x="393684" y="3010588"/>
                  <a:pt x="407773" y="3015284"/>
                </a:cubicBezTo>
                <a:cubicBezTo>
                  <a:pt x="503181" y="3047087"/>
                  <a:pt x="758293" y="3016125"/>
                  <a:pt x="778476" y="3015284"/>
                </a:cubicBezTo>
                <a:cubicBezTo>
                  <a:pt x="794952" y="3007046"/>
                  <a:pt x="810800" y="2997411"/>
                  <a:pt x="827903" y="2990570"/>
                </a:cubicBezTo>
                <a:cubicBezTo>
                  <a:pt x="852090" y="2980895"/>
                  <a:pt x="902044" y="2965857"/>
                  <a:pt x="902044" y="2965857"/>
                </a:cubicBezTo>
                <a:cubicBezTo>
                  <a:pt x="988541" y="2908192"/>
                  <a:pt x="959708" y="2941143"/>
                  <a:pt x="1000898" y="2879359"/>
                </a:cubicBezTo>
                <a:cubicBezTo>
                  <a:pt x="1018363" y="2792035"/>
                  <a:pt x="1006615" y="2837496"/>
                  <a:pt x="1037968" y="2743435"/>
                </a:cubicBezTo>
                <a:lnTo>
                  <a:pt x="1050325" y="2706365"/>
                </a:lnTo>
                <a:cubicBezTo>
                  <a:pt x="1054444" y="2694008"/>
                  <a:pt x="1056857" y="2680945"/>
                  <a:pt x="1062682" y="2669295"/>
                </a:cubicBezTo>
                <a:lnTo>
                  <a:pt x="1075038" y="2644581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267738" y="2348880"/>
            <a:ext cx="3005162" cy="3986083"/>
          </a:xfrm>
          <a:custGeom>
            <a:avLst/>
            <a:gdLst>
              <a:gd name="connsiteX0" fmla="*/ 3150973 w 3150973"/>
              <a:gd name="connsiteY0" fmla="*/ 0 h 4028302"/>
              <a:gd name="connsiteX1" fmla="*/ 3052119 w 3150973"/>
              <a:gd name="connsiteY1" fmla="*/ 24713 h 4028302"/>
              <a:gd name="connsiteX2" fmla="*/ 2977979 w 3150973"/>
              <a:gd name="connsiteY2" fmla="*/ 74140 h 4028302"/>
              <a:gd name="connsiteX3" fmla="*/ 2903838 w 3150973"/>
              <a:gd name="connsiteY3" fmla="*/ 135924 h 4028302"/>
              <a:gd name="connsiteX4" fmla="*/ 2854411 w 3150973"/>
              <a:gd name="connsiteY4" fmla="*/ 148281 h 4028302"/>
              <a:gd name="connsiteX5" fmla="*/ 2817341 w 3150973"/>
              <a:gd name="connsiteY5" fmla="*/ 172994 h 4028302"/>
              <a:gd name="connsiteX6" fmla="*/ 2780271 w 3150973"/>
              <a:gd name="connsiteY6" fmla="*/ 185351 h 4028302"/>
              <a:gd name="connsiteX7" fmla="*/ 2730844 w 3150973"/>
              <a:gd name="connsiteY7" fmla="*/ 222421 h 4028302"/>
              <a:gd name="connsiteX8" fmla="*/ 2656703 w 3150973"/>
              <a:gd name="connsiteY8" fmla="*/ 247135 h 4028302"/>
              <a:gd name="connsiteX9" fmla="*/ 2619633 w 3150973"/>
              <a:gd name="connsiteY9" fmla="*/ 259491 h 4028302"/>
              <a:gd name="connsiteX10" fmla="*/ 2496065 w 3150973"/>
              <a:gd name="connsiteY10" fmla="*/ 308918 h 4028302"/>
              <a:gd name="connsiteX11" fmla="*/ 2434281 w 3150973"/>
              <a:gd name="connsiteY11" fmla="*/ 321275 h 4028302"/>
              <a:gd name="connsiteX12" fmla="*/ 2360141 w 3150973"/>
              <a:gd name="connsiteY12" fmla="*/ 345989 h 4028302"/>
              <a:gd name="connsiteX13" fmla="*/ 2310714 w 3150973"/>
              <a:gd name="connsiteY13" fmla="*/ 358346 h 4028302"/>
              <a:gd name="connsiteX14" fmla="*/ 2273644 w 3150973"/>
              <a:gd name="connsiteY14" fmla="*/ 383059 h 4028302"/>
              <a:gd name="connsiteX15" fmla="*/ 2199503 w 3150973"/>
              <a:gd name="connsiteY15" fmla="*/ 407773 h 4028302"/>
              <a:gd name="connsiteX16" fmla="*/ 2125363 w 3150973"/>
              <a:gd name="connsiteY16" fmla="*/ 432486 h 4028302"/>
              <a:gd name="connsiteX17" fmla="*/ 2001795 w 3150973"/>
              <a:gd name="connsiteY17" fmla="*/ 481913 h 4028302"/>
              <a:gd name="connsiteX18" fmla="*/ 1902941 w 3150973"/>
              <a:gd name="connsiteY18" fmla="*/ 506627 h 4028302"/>
              <a:gd name="connsiteX19" fmla="*/ 1816444 w 3150973"/>
              <a:gd name="connsiteY19" fmla="*/ 543697 h 4028302"/>
              <a:gd name="connsiteX20" fmla="*/ 1729946 w 3150973"/>
              <a:gd name="connsiteY20" fmla="*/ 605481 h 4028302"/>
              <a:gd name="connsiteX21" fmla="*/ 1668163 w 3150973"/>
              <a:gd name="connsiteY21" fmla="*/ 630194 h 4028302"/>
              <a:gd name="connsiteX22" fmla="*/ 1606379 w 3150973"/>
              <a:gd name="connsiteY22" fmla="*/ 679621 h 4028302"/>
              <a:gd name="connsiteX23" fmla="*/ 1556952 w 3150973"/>
              <a:gd name="connsiteY23" fmla="*/ 691978 h 4028302"/>
              <a:gd name="connsiteX24" fmla="*/ 1519881 w 3150973"/>
              <a:gd name="connsiteY24" fmla="*/ 704335 h 4028302"/>
              <a:gd name="connsiteX25" fmla="*/ 1433384 w 3150973"/>
              <a:gd name="connsiteY25" fmla="*/ 753762 h 4028302"/>
              <a:gd name="connsiteX26" fmla="*/ 1359244 w 3150973"/>
              <a:gd name="connsiteY26" fmla="*/ 803189 h 4028302"/>
              <a:gd name="connsiteX27" fmla="*/ 1322173 w 3150973"/>
              <a:gd name="connsiteY27" fmla="*/ 827902 h 4028302"/>
              <a:gd name="connsiteX28" fmla="*/ 1285103 w 3150973"/>
              <a:gd name="connsiteY28" fmla="*/ 852616 h 4028302"/>
              <a:gd name="connsiteX29" fmla="*/ 1149179 w 3150973"/>
              <a:gd name="connsiteY29" fmla="*/ 951470 h 4028302"/>
              <a:gd name="connsiteX30" fmla="*/ 1025611 w 3150973"/>
              <a:gd name="connsiteY30" fmla="*/ 1025610 h 4028302"/>
              <a:gd name="connsiteX31" fmla="*/ 951471 w 3150973"/>
              <a:gd name="connsiteY31" fmla="*/ 1087394 h 4028302"/>
              <a:gd name="connsiteX32" fmla="*/ 914400 w 3150973"/>
              <a:gd name="connsiteY32" fmla="*/ 1124464 h 4028302"/>
              <a:gd name="connsiteX33" fmla="*/ 877330 w 3150973"/>
              <a:gd name="connsiteY33" fmla="*/ 1136821 h 4028302"/>
              <a:gd name="connsiteX34" fmla="*/ 766119 w 3150973"/>
              <a:gd name="connsiteY34" fmla="*/ 1223318 h 4028302"/>
              <a:gd name="connsiteX35" fmla="*/ 729049 w 3150973"/>
              <a:gd name="connsiteY35" fmla="*/ 1248032 h 4028302"/>
              <a:gd name="connsiteX36" fmla="*/ 667265 w 3150973"/>
              <a:gd name="connsiteY36" fmla="*/ 1322173 h 4028302"/>
              <a:gd name="connsiteX37" fmla="*/ 617838 w 3150973"/>
              <a:gd name="connsiteY37" fmla="*/ 1408670 h 4028302"/>
              <a:gd name="connsiteX38" fmla="*/ 580768 w 3150973"/>
              <a:gd name="connsiteY38" fmla="*/ 1445740 h 4028302"/>
              <a:gd name="connsiteX39" fmla="*/ 556054 w 3150973"/>
              <a:gd name="connsiteY39" fmla="*/ 1482810 h 4028302"/>
              <a:gd name="connsiteX40" fmla="*/ 518984 w 3150973"/>
              <a:gd name="connsiteY40" fmla="*/ 1519881 h 4028302"/>
              <a:gd name="connsiteX41" fmla="*/ 469557 w 3150973"/>
              <a:gd name="connsiteY41" fmla="*/ 1606378 h 4028302"/>
              <a:gd name="connsiteX42" fmla="*/ 432487 w 3150973"/>
              <a:gd name="connsiteY42" fmla="*/ 1655805 h 4028302"/>
              <a:gd name="connsiteX43" fmla="*/ 420130 w 3150973"/>
              <a:gd name="connsiteY43" fmla="*/ 1692875 h 4028302"/>
              <a:gd name="connsiteX44" fmla="*/ 395417 w 3150973"/>
              <a:gd name="connsiteY44" fmla="*/ 1729946 h 4028302"/>
              <a:gd name="connsiteX45" fmla="*/ 370703 w 3150973"/>
              <a:gd name="connsiteY45" fmla="*/ 1816443 h 4028302"/>
              <a:gd name="connsiteX46" fmla="*/ 345990 w 3150973"/>
              <a:gd name="connsiteY46" fmla="*/ 1853513 h 4028302"/>
              <a:gd name="connsiteX47" fmla="*/ 321276 w 3150973"/>
              <a:gd name="connsiteY47" fmla="*/ 1927654 h 4028302"/>
              <a:gd name="connsiteX48" fmla="*/ 308919 w 3150973"/>
              <a:gd name="connsiteY48" fmla="*/ 1977081 h 4028302"/>
              <a:gd name="connsiteX49" fmla="*/ 284206 w 3150973"/>
              <a:gd name="connsiteY49" fmla="*/ 2014151 h 4028302"/>
              <a:gd name="connsiteX50" fmla="*/ 271849 w 3150973"/>
              <a:gd name="connsiteY50" fmla="*/ 2051221 h 4028302"/>
              <a:gd name="connsiteX51" fmla="*/ 247136 w 3150973"/>
              <a:gd name="connsiteY51" fmla="*/ 2137718 h 4028302"/>
              <a:gd name="connsiteX52" fmla="*/ 222422 w 3150973"/>
              <a:gd name="connsiteY52" fmla="*/ 2187146 h 4028302"/>
              <a:gd name="connsiteX53" fmla="*/ 210065 w 3150973"/>
              <a:gd name="connsiteY53" fmla="*/ 2236573 h 4028302"/>
              <a:gd name="connsiteX54" fmla="*/ 185352 w 3150973"/>
              <a:gd name="connsiteY54" fmla="*/ 2273643 h 4028302"/>
              <a:gd name="connsiteX55" fmla="*/ 160638 w 3150973"/>
              <a:gd name="connsiteY55" fmla="*/ 2347783 h 4028302"/>
              <a:gd name="connsiteX56" fmla="*/ 135925 w 3150973"/>
              <a:gd name="connsiteY56" fmla="*/ 2397210 h 4028302"/>
              <a:gd name="connsiteX57" fmla="*/ 111211 w 3150973"/>
              <a:gd name="connsiteY57" fmla="*/ 2483708 h 4028302"/>
              <a:gd name="connsiteX58" fmla="*/ 86498 w 3150973"/>
              <a:gd name="connsiteY58" fmla="*/ 2520778 h 4028302"/>
              <a:gd name="connsiteX59" fmla="*/ 74141 w 3150973"/>
              <a:gd name="connsiteY59" fmla="*/ 2570205 h 4028302"/>
              <a:gd name="connsiteX60" fmla="*/ 61784 w 3150973"/>
              <a:gd name="connsiteY60" fmla="*/ 2631989 h 4028302"/>
              <a:gd name="connsiteX61" fmla="*/ 24714 w 3150973"/>
              <a:gd name="connsiteY61" fmla="*/ 2743200 h 4028302"/>
              <a:gd name="connsiteX62" fmla="*/ 12357 w 3150973"/>
              <a:gd name="connsiteY62" fmla="*/ 2780270 h 4028302"/>
              <a:gd name="connsiteX63" fmla="*/ 0 w 3150973"/>
              <a:gd name="connsiteY63" fmla="*/ 2854410 h 4028302"/>
              <a:gd name="connsiteX64" fmla="*/ 12357 w 3150973"/>
              <a:gd name="connsiteY64" fmla="*/ 3459891 h 4028302"/>
              <a:gd name="connsiteX65" fmla="*/ 86498 w 3150973"/>
              <a:gd name="connsiteY65" fmla="*/ 3608173 h 4028302"/>
              <a:gd name="connsiteX66" fmla="*/ 123568 w 3150973"/>
              <a:gd name="connsiteY66" fmla="*/ 3645243 h 4028302"/>
              <a:gd name="connsiteX67" fmla="*/ 148281 w 3150973"/>
              <a:gd name="connsiteY67" fmla="*/ 3682313 h 4028302"/>
              <a:gd name="connsiteX68" fmla="*/ 185352 w 3150973"/>
              <a:gd name="connsiteY68" fmla="*/ 3719383 h 4028302"/>
              <a:gd name="connsiteX69" fmla="*/ 210065 w 3150973"/>
              <a:gd name="connsiteY69" fmla="*/ 3756454 h 4028302"/>
              <a:gd name="connsiteX70" fmla="*/ 345990 w 3150973"/>
              <a:gd name="connsiteY70" fmla="*/ 3818237 h 4028302"/>
              <a:gd name="connsiteX71" fmla="*/ 469557 w 3150973"/>
              <a:gd name="connsiteY71" fmla="*/ 3867664 h 4028302"/>
              <a:gd name="connsiteX72" fmla="*/ 518984 w 3150973"/>
              <a:gd name="connsiteY72" fmla="*/ 3880021 h 4028302"/>
              <a:gd name="connsiteX73" fmla="*/ 580768 w 3150973"/>
              <a:gd name="connsiteY73" fmla="*/ 3904735 h 4028302"/>
              <a:gd name="connsiteX74" fmla="*/ 704336 w 3150973"/>
              <a:gd name="connsiteY74" fmla="*/ 3929448 h 4028302"/>
              <a:gd name="connsiteX75" fmla="*/ 778476 w 3150973"/>
              <a:gd name="connsiteY75" fmla="*/ 3954162 h 4028302"/>
              <a:gd name="connsiteX76" fmla="*/ 815546 w 3150973"/>
              <a:gd name="connsiteY76" fmla="*/ 3966518 h 4028302"/>
              <a:gd name="connsiteX77" fmla="*/ 864973 w 3150973"/>
              <a:gd name="connsiteY77" fmla="*/ 3978875 h 4028302"/>
              <a:gd name="connsiteX78" fmla="*/ 939114 w 3150973"/>
              <a:gd name="connsiteY78" fmla="*/ 4003589 h 4028302"/>
              <a:gd name="connsiteX79" fmla="*/ 1112108 w 3150973"/>
              <a:gd name="connsiteY79" fmla="*/ 4028302 h 4028302"/>
              <a:gd name="connsiteX80" fmla="*/ 1655806 w 3150973"/>
              <a:gd name="connsiteY80" fmla="*/ 3941805 h 4028302"/>
              <a:gd name="connsiteX81" fmla="*/ 1692876 w 3150973"/>
              <a:gd name="connsiteY81" fmla="*/ 3917091 h 4028302"/>
              <a:gd name="connsiteX82" fmla="*/ 1779373 w 3150973"/>
              <a:gd name="connsiteY82" fmla="*/ 3855308 h 4028302"/>
              <a:gd name="connsiteX83" fmla="*/ 1841157 w 3150973"/>
              <a:gd name="connsiteY83" fmla="*/ 3842951 h 4028302"/>
              <a:gd name="connsiteX84" fmla="*/ 1878227 w 3150973"/>
              <a:gd name="connsiteY84" fmla="*/ 3805881 h 4028302"/>
              <a:gd name="connsiteX85" fmla="*/ 1915298 w 3150973"/>
              <a:gd name="connsiteY85" fmla="*/ 3781167 h 4028302"/>
              <a:gd name="connsiteX86" fmla="*/ 1989438 w 3150973"/>
              <a:gd name="connsiteY86" fmla="*/ 3707027 h 4028302"/>
              <a:gd name="connsiteX87" fmla="*/ 2038865 w 3150973"/>
              <a:gd name="connsiteY87" fmla="*/ 3632886 h 4028302"/>
              <a:gd name="connsiteX88" fmla="*/ 2051222 w 3150973"/>
              <a:gd name="connsiteY88" fmla="*/ 3583459 h 4028302"/>
              <a:gd name="connsiteX89" fmla="*/ 2075936 w 3150973"/>
              <a:gd name="connsiteY89" fmla="*/ 3509318 h 4028302"/>
              <a:gd name="connsiteX90" fmla="*/ 2100649 w 3150973"/>
              <a:gd name="connsiteY90" fmla="*/ 3361037 h 4028302"/>
              <a:gd name="connsiteX91" fmla="*/ 2125363 w 3150973"/>
              <a:gd name="connsiteY91" fmla="*/ 3323967 h 4028302"/>
              <a:gd name="connsiteX92" fmla="*/ 2137719 w 3150973"/>
              <a:gd name="connsiteY92" fmla="*/ 3262183 h 4028302"/>
              <a:gd name="connsiteX93" fmla="*/ 2162433 w 3150973"/>
              <a:gd name="connsiteY93" fmla="*/ 3188043 h 402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50973" h="4028302">
                <a:moveTo>
                  <a:pt x="3150973" y="0"/>
                </a:moveTo>
                <a:cubicBezTo>
                  <a:pt x="3133853" y="3424"/>
                  <a:pt x="3073493" y="12838"/>
                  <a:pt x="3052119" y="24713"/>
                </a:cubicBezTo>
                <a:cubicBezTo>
                  <a:pt x="3026155" y="39137"/>
                  <a:pt x="2998982" y="53138"/>
                  <a:pt x="2977979" y="74140"/>
                </a:cubicBezTo>
                <a:cubicBezTo>
                  <a:pt x="2955713" y="96405"/>
                  <a:pt x="2933942" y="123022"/>
                  <a:pt x="2903838" y="135924"/>
                </a:cubicBezTo>
                <a:cubicBezTo>
                  <a:pt x="2888228" y="142614"/>
                  <a:pt x="2870887" y="144162"/>
                  <a:pt x="2854411" y="148281"/>
                </a:cubicBezTo>
                <a:cubicBezTo>
                  <a:pt x="2842054" y="156519"/>
                  <a:pt x="2830624" y="166353"/>
                  <a:pt x="2817341" y="172994"/>
                </a:cubicBezTo>
                <a:cubicBezTo>
                  <a:pt x="2805691" y="178819"/>
                  <a:pt x="2791580" y="178889"/>
                  <a:pt x="2780271" y="185351"/>
                </a:cubicBezTo>
                <a:cubicBezTo>
                  <a:pt x="2762390" y="195569"/>
                  <a:pt x="2749264" y="213211"/>
                  <a:pt x="2730844" y="222421"/>
                </a:cubicBezTo>
                <a:cubicBezTo>
                  <a:pt x="2707544" y="234071"/>
                  <a:pt x="2681417" y="238897"/>
                  <a:pt x="2656703" y="247135"/>
                </a:cubicBezTo>
                <a:cubicBezTo>
                  <a:pt x="2644346" y="251254"/>
                  <a:pt x="2631283" y="253666"/>
                  <a:pt x="2619633" y="259491"/>
                </a:cubicBezTo>
                <a:cubicBezTo>
                  <a:pt x="2575695" y="281461"/>
                  <a:pt x="2546968" y="298737"/>
                  <a:pt x="2496065" y="308918"/>
                </a:cubicBezTo>
                <a:cubicBezTo>
                  <a:pt x="2475470" y="313037"/>
                  <a:pt x="2454543" y="315749"/>
                  <a:pt x="2434281" y="321275"/>
                </a:cubicBezTo>
                <a:cubicBezTo>
                  <a:pt x="2409149" y="328129"/>
                  <a:pt x="2385413" y="339671"/>
                  <a:pt x="2360141" y="345989"/>
                </a:cubicBezTo>
                <a:lnTo>
                  <a:pt x="2310714" y="358346"/>
                </a:lnTo>
                <a:cubicBezTo>
                  <a:pt x="2298357" y="366584"/>
                  <a:pt x="2287215" y="377028"/>
                  <a:pt x="2273644" y="383059"/>
                </a:cubicBezTo>
                <a:cubicBezTo>
                  <a:pt x="2249839" y="393639"/>
                  <a:pt x="2224217" y="399535"/>
                  <a:pt x="2199503" y="407773"/>
                </a:cubicBezTo>
                <a:lnTo>
                  <a:pt x="2125363" y="432486"/>
                </a:lnTo>
                <a:cubicBezTo>
                  <a:pt x="2084174" y="448962"/>
                  <a:pt x="2044833" y="471153"/>
                  <a:pt x="2001795" y="481913"/>
                </a:cubicBezTo>
                <a:lnTo>
                  <a:pt x="1902941" y="506627"/>
                </a:lnTo>
                <a:cubicBezTo>
                  <a:pt x="1809877" y="568669"/>
                  <a:pt x="1928152" y="495823"/>
                  <a:pt x="1816444" y="543697"/>
                </a:cubicBezTo>
                <a:cubicBezTo>
                  <a:pt x="1796164" y="552388"/>
                  <a:pt x="1744206" y="597559"/>
                  <a:pt x="1729946" y="605481"/>
                </a:cubicBezTo>
                <a:cubicBezTo>
                  <a:pt x="1710557" y="616253"/>
                  <a:pt x="1688757" y="621956"/>
                  <a:pt x="1668163" y="630194"/>
                </a:cubicBezTo>
                <a:cubicBezTo>
                  <a:pt x="1647568" y="646670"/>
                  <a:pt x="1629434" y="666813"/>
                  <a:pt x="1606379" y="679621"/>
                </a:cubicBezTo>
                <a:cubicBezTo>
                  <a:pt x="1591533" y="687869"/>
                  <a:pt x="1573281" y="687312"/>
                  <a:pt x="1556952" y="691978"/>
                </a:cubicBezTo>
                <a:cubicBezTo>
                  <a:pt x="1544428" y="695556"/>
                  <a:pt x="1532238" y="700216"/>
                  <a:pt x="1519881" y="704335"/>
                </a:cubicBezTo>
                <a:cubicBezTo>
                  <a:pt x="1357738" y="825941"/>
                  <a:pt x="1554689" y="686370"/>
                  <a:pt x="1433384" y="753762"/>
                </a:cubicBezTo>
                <a:cubicBezTo>
                  <a:pt x="1407420" y="768187"/>
                  <a:pt x="1383957" y="786714"/>
                  <a:pt x="1359244" y="803189"/>
                </a:cubicBezTo>
                <a:lnTo>
                  <a:pt x="1322173" y="827902"/>
                </a:lnTo>
                <a:cubicBezTo>
                  <a:pt x="1309816" y="836140"/>
                  <a:pt x="1296984" y="843705"/>
                  <a:pt x="1285103" y="852616"/>
                </a:cubicBezTo>
                <a:cubicBezTo>
                  <a:pt x="1279918" y="856505"/>
                  <a:pt x="1182464" y="932450"/>
                  <a:pt x="1149179" y="951470"/>
                </a:cubicBezTo>
                <a:cubicBezTo>
                  <a:pt x="1103675" y="977472"/>
                  <a:pt x="1065915" y="985305"/>
                  <a:pt x="1025611" y="1025610"/>
                </a:cubicBezTo>
                <a:cubicBezTo>
                  <a:pt x="917327" y="1133897"/>
                  <a:pt x="1054676" y="1001391"/>
                  <a:pt x="951471" y="1087394"/>
                </a:cubicBezTo>
                <a:cubicBezTo>
                  <a:pt x="938046" y="1098581"/>
                  <a:pt x="928940" y="1114771"/>
                  <a:pt x="914400" y="1124464"/>
                </a:cubicBezTo>
                <a:cubicBezTo>
                  <a:pt x="903562" y="1131689"/>
                  <a:pt x="888716" y="1130495"/>
                  <a:pt x="877330" y="1136821"/>
                </a:cubicBezTo>
                <a:cubicBezTo>
                  <a:pt x="764906" y="1199279"/>
                  <a:pt x="838162" y="1163282"/>
                  <a:pt x="766119" y="1223318"/>
                </a:cubicBezTo>
                <a:cubicBezTo>
                  <a:pt x="754710" y="1232825"/>
                  <a:pt x="740458" y="1238525"/>
                  <a:pt x="729049" y="1248032"/>
                </a:cubicBezTo>
                <a:cubicBezTo>
                  <a:pt x="701169" y="1271266"/>
                  <a:pt x="684938" y="1291245"/>
                  <a:pt x="667265" y="1322173"/>
                </a:cubicBezTo>
                <a:cubicBezTo>
                  <a:pt x="645288" y="1360634"/>
                  <a:pt x="645210" y="1375824"/>
                  <a:pt x="617838" y="1408670"/>
                </a:cubicBezTo>
                <a:cubicBezTo>
                  <a:pt x="606651" y="1422095"/>
                  <a:pt x="591955" y="1432315"/>
                  <a:pt x="580768" y="1445740"/>
                </a:cubicBezTo>
                <a:cubicBezTo>
                  <a:pt x="571261" y="1457149"/>
                  <a:pt x="565561" y="1471401"/>
                  <a:pt x="556054" y="1482810"/>
                </a:cubicBezTo>
                <a:cubicBezTo>
                  <a:pt x="544867" y="1496235"/>
                  <a:pt x="530171" y="1506456"/>
                  <a:pt x="518984" y="1519881"/>
                </a:cubicBezTo>
                <a:cubicBezTo>
                  <a:pt x="484974" y="1560694"/>
                  <a:pt x="499771" y="1558037"/>
                  <a:pt x="469557" y="1606378"/>
                </a:cubicBezTo>
                <a:cubicBezTo>
                  <a:pt x="458642" y="1623842"/>
                  <a:pt x="444844" y="1639329"/>
                  <a:pt x="432487" y="1655805"/>
                </a:cubicBezTo>
                <a:cubicBezTo>
                  <a:pt x="428368" y="1668162"/>
                  <a:pt x="425955" y="1681225"/>
                  <a:pt x="420130" y="1692875"/>
                </a:cubicBezTo>
                <a:cubicBezTo>
                  <a:pt x="413488" y="1706158"/>
                  <a:pt x="401267" y="1716296"/>
                  <a:pt x="395417" y="1729946"/>
                </a:cubicBezTo>
                <a:cubicBezTo>
                  <a:pt x="371663" y="1785373"/>
                  <a:pt x="394749" y="1768352"/>
                  <a:pt x="370703" y="1816443"/>
                </a:cubicBezTo>
                <a:cubicBezTo>
                  <a:pt x="364062" y="1829726"/>
                  <a:pt x="352021" y="1839942"/>
                  <a:pt x="345990" y="1853513"/>
                </a:cubicBezTo>
                <a:cubicBezTo>
                  <a:pt x="335410" y="1877318"/>
                  <a:pt x="327594" y="1902381"/>
                  <a:pt x="321276" y="1927654"/>
                </a:cubicBezTo>
                <a:cubicBezTo>
                  <a:pt x="317157" y="1944130"/>
                  <a:pt x="315609" y="1961471"/>
                  <a:pt x="308919" y="1977081"/>
                </a:cubicBezTo>
                <a:cubicBezTo>
                  <a:pt x="303069" y="1990731"/>
                  <a:pt x="290847" y="2000868"/>
                  <a:pt x="284206" y="2014151"/>
                </a:cubicBezTo>
                <a:cubicBezTo>
                  <a:pt x="278381" y="2025801"/>
                  <a:pt x="275427" y="2038697"/>
                  <a:pt x="271849" y="2051221"/>
                </a:cubicBezTo>
                <a:cubicBezTo>
                  <a:pt x="262893" y="2082565"/>
                  <a:pt x="259831" y="2108097"/>
                  <a:pt x="247136" y="2137718"/>
                </a:cubicBezTo>
                <a:cubicBezTo>
                  <a:pt x="239880" y="2154649"/>
                  <a:pt x="228890" y="2169898"/>
                  <a:pt x="222422" y="2187146"/>
                </a:cubicBezTo>
                <a:cubicBezTo>
                  <a:pt x="216459" y="2203047"/>
                  <a:pt x="216755" y="2220963"/>
                  <a:pt x="210065" y="2236573"/>
                </a:cubicBezTo>
                <a:cubicBezTo>
                  <a:pt x="204215" y="2250223"/>
                  <a:pt x="191384" y="2260072"/>
                  <a:pt x="185352" y="2273643"/>
                </a:cubicBezTo>
                <a:cubicBezTo>
                  <a:pt x="174772" y="2297448"/>
                  <a:pt x="172288" y="2324483"/>
                  <a:pt x="160638" y="2347783"/>
                </a:cubicBezTo>
                <a:cubicBezTo>
                  <a:pt x="152400" y="2364259"/>
                  <a:pt x="142393" y="2379963"/>
                  <a:pt x="135925" y="2397210"/>
                </a:cubicBezTo>
                <a:cubicBezTo>
                  <a:pt x="124048" y="2428883"/>
                  <a:pt x="126147" y="2453835"/>
                  <a:pt x="111211" y="2483708"/>
                </a:cubicBezTo>
                <a:cubicBezTo>
                  <a:pt x="104570" y="2496991"/>
                  <a:pt x="94736" y="2508421"/>
                  <a:pt x="86498" y="2520778"/>
                </a:cubicBezTo>
                <a:cubicBezTo>
                  <a:pt x="82379" y="2537254"/>
                  <a:pt x="77825" y="2553627"/>
                  <a:pt x="74141" y="2570205"/>
                </a:cubicBezTo>
                <a:cubicBezTo>
                  <a:pt x="69585" y="2590707"/>
                  <a:pt x="67310" y="2611727"/>
                  <a:pt x="61784" y="2631989"/>
                </a:cubicBezTo>
                <a:cubicBezTo>
                  <a:pt x="61783" y="2631993"/>
                  <a:pt x="30893" y="2724664"/>
                  <a:pt x="24714" y="2743200"/>
                </a:cubicBezTo>
                <a:cubicBezTo>
                  <a:pt x="20595" y="2755557"/>
                  <a:pt x="14498" y="2767422"/>
                  <a:pt x="12357" y="2780270"/>
                </a:cubicBezTo>
                <a:lnTo>
                  <a:pt x="0" y="2854410"/>
                </a:lnTo>
                <a:cubicBezTo>
                  <a:pt x="4119" y="3056237"/>
                  <a:pt x="1362" y="3258322"/>
                  <a:pt x="12357" y="3459891"/>
                </a:cubicBezTo>
                <a:cubicBezTo>
                  <a:pt x="14676" y="3502410"/>
                  <a:pt x="58864" y="3580539"/>
                  <a:pt x="86498" y="3608173"/>
                </a:cubicBezTo>
                <a:cubicBezTo>
                  <a:pt x="98855" y="3620530"/>
                  <a:pt x="112381" y="3631818"/>
                  <a:pt x="123568" y="3645243"/>
                </a:cubicBezTo>
                <a:cubicBezTo>
                  <a:pt x="133075" y="3656652"/>
                  <a:pt x="138774" y="3670904"/>
                  <a:pt x="148281" y="3682313"/>
                </a:cubicBezTo>
                <a:cubicBezTo>
                  <a:pt x="159468" y="3695738"/>
                  <a:pt x="174165" y="3705958"/>
                  <a:pt x="185352" y="3719383"/>
                </a:cubicBezTo>
                <a:cubicBezTo>
                  <a:pt x="194859" y="3730792"/>
                  <a:pt x="197899" y="3747937"/>
                  <a:pt x="210065" y="3756454"/>
                </a:cubicBezTo>
                <a:cubicBezTo>
                  <a:pt x="283629" y="3807949"/>
                  <a:pt x="287029" y="3795560"/>
                  <a:pt x="345990" y="3818237"/>
                </a:cubicBezTo>
                <a:cubicBezTo>
                  <a:pt x="387395" y="3834162"/>
                  <a:pt x="426520" y="3856904"/>
                  <a:pt x="469557" y="3867664"/>
                </a:cubicBezTo>
                <a:cubicBezTo>
                  <a:pt x="486033" y="3871783"/>
                  <a:pt x="502873" y="3874650"/>
                  <a:pt x="518984" y="3880021"/>
                </a:cubicBezTo>
                <a:cubicBezTo>
                  <a:pt x="540027" y="3887035"/>
                  <a:pt x="559336" y="3899020"/>
                  <a:pt x="580768" y="3904735"/>
                </a:cubicBezTo>
                <a:cubicBezTo>
                  <a:pt x="621355" y="3915558"/>
                  <a:pt x="664487" y="3916165"/>
                  <a:pt x="704336" y="3929448"/>
                </a:cubicBezTo>
                <a:lnTo>
                  <a:pt x="778476" y="3954162"/>
                </a:lnTo>
                <a:cubicBezTo>
                  <a:pt x="790833" y="3958281"/>
                  <a:pt x="802910" y="3963359"/>
                  <a:pt x="815546" y="3966518"/>
                </a:cubicBezTo>
                <a:cubicBezTo>
                  <a:pt x="832022" y="3970637"/>
                  <a:pt x="848706" y="3973995"/>
                  <a:pt x="864973" y="3978875"/>
                </a:cubicBezTo>
                <a:cubicBezTo>
                  <a:pt x="889925" y="3986361"/>
                  <a:pt x="913418" y="3999306"/>
                  <a:pt x="939114" y="4003589"/>
                </a:cubicBezTo>
                <a:cubicBezTo>
                  <a:pt x="1046010" y="4021405"/>
                  <a:pt x="988393" y="4012839"/>
                  <a:pt x="1112108" y="4028302"/>
                </a:cubicBezTo>
                <a:cubicBezTo>
                  <a:pt x="1389833" y="4012874"/>
                  <a:pt x="1342746" y="4028167"/>
                  <a:pt x="1655806" y="3941805"/>
                </a:cubicBezTo>
                <a:cubicBezTo>
                  <a:pt x="1670122" y="3937856"/>
                  <a:pt x="1680791" y="3925723"/>
                  <a:pt x="1692876" y="3917091"/>
                </a:cubicBezTo>
                <a:cubicBezTo>
                  <a:pt x="1696018" y="3914847"/>
                  <a:pt x="1767111" y="3859906"/>
                  <a:pt x="1779373" y="3855308"/>
                </a:cubicBezTo>
                <a:cubicBezTo>
                  <a:pt x="1799038" y="3847934"/>
                  <a:pt x="1820562" y="3847070"/>
                  <a:pt x="1841157" y="3842951"/>
                </a:cubicBezTo>
                <a:cubicBezTo>
                  <a:pt x="1853514" y="3830594"/>
                  <a:pt x="1864802" y="3817068"/>
                  <a:pt x="1878227" y="3805881"/>
                </a:cubicBezTo>
                <a:cubicBezTo>
                  <a:pt x="1889636" y="3796373"/>
                  <a:pt x="1904198" y="3791034"/>
                  <a:pt x="1915298" y="3781167"/>
                </a:cubicBezTo>
                <a:cubicBezTo>
                  <a:pt x="1941420" y="3757948"/>
                  <a:pt x="1989438" y="3707027"/>
                  <a:pt x="1989438" y="3707027"/>
                </a:cubicBezTo>
                <a:cubicBezTo>
                  <a:pt x="2028019" y="3591285"/>
                  <a:pt x="1964817" y="3762470"/>
                  <a:pt x="2038865" y="3632886"/>
                </a:cubicBezTo>
                <a:cubicBezTo>
                  <a:pt x="2047291" y="3618141"/>
                  <a:pt x="2046342" y="3599726"/>
                  <a:pt x="2051222" y="3583459"/>
                </a:cubicBezTo>
                <a:cubicBezTo>
                  <a:pt x="2058708" y="3558507"/>
                  <a:pt x="2075936" y="3509318"/>
                  <a:pt x="2075936" y="3509318"/>
                </a:cubicBezTo>
                <a:cubicBezTo>
                  <a:pt x="2078661" y="3487517"/>
                  <a:pt x="2086240" y="3394656"/>
                  <a:pt x="2100649" y="3361037"/>
                </a:cubicBezTo>
                <a:cubicBezTo>
                  <a:pt x="2106499" y="3347387"/>
                  <a:pt x="2117125" y="3336324"/>
                  <a:pt x="2125363" y="3323967"/>
                </a:cubicBezTo>
                <a:cubicBezTo>
                  <a:pt x="2129482" y="3303372"/>
                  <a:pt x="2132193" y="3282445"/>
                  <a:pt x="2137719" y="3262183"/>
                </a:cubicBezTo>
                <a:cubicBezTo>
                  <a:pt x="2144573" y="3237051"/>
                  <a:pt x="2162433" y="3188043"/>
                  <a:pt x="2162433" y="3188043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779913" y="1853515"/>
            <a:ext cx="3492988" cy="4599822"/>
          </a:xfrm>
          <a:custGeom>
            <a:avLst/>
            <a:gdLst>
              <a:gd name="connsiteX0" fmla="*/ 3571102 w 3571102"/>
              <a:gd name="connsiteY0" fmla="*/ 0 h 4732637"/>
              <a:gd name="connsiteX1" fmla="*/ 3509319 w 3571102"/>
              <a:gd name="connsiteY1" fmla="*/ 49427 h 4732637"/>
              <a:gd name="connsiteX2" fmla="*/ 3435178 w 3571102"/>
              <a:gd name="connsiteY2" fmla="*/ 74140 h 4732637"/>
              <a:gd name="connsiteX3" fmla="*/ 3323967 w 3571102"/>
              <a:gd name="connsiteY3" fmla="*/ 160637 h 4732637"/>
              <a:gd name="connsiteX4" fmla="*/ 3286897 w 3571102"/>
              <a:gd name="connsiteY4" fmla="*/ 172994 h 4732637"/>
              <a:gd name="connsiteX5" fmla="*/ 3212756 w 3571102"/>
              <a:gd name="connsiteY5" fmla="*/ 222421 h 4732637"/>
              <a:gd name="connsiteX6" fmla="*/ 3126259 w 3571102"/>
              <a:gd name="connsiteY6" fmla="*/ 259491 h 4732637"/>
              <a:gd name="connsiteX7" fmla="*/ 3002692 w 3571102"/>
              <a:gd name="connsiteY7" fmla="*/ 345989 h 4732637"/>
              <a:gd name="connsiteX8" fmla="*/ 2940908 w 3571102"/>
              <a:gd name="connsiteY8" fmla="*/ 383059 h 4732637"/>
              <a:gd name="connsiteX9" fmla="*/ 2903837 w 3571102"/>
              <a:gd name="connsiteY9" fmla="*/ 407772 h 4732637"/>
              <a:gd name="connsiteX10" fmla="*/ 2755556 w 3571102"/>
              <a:gd name="connsiteY10" fmla="*/ 444843 h 4732637"/>
              <a:gd name="connsiteX11" fmla="*/ 2706129 w 3571102"/>
              <a:gd name="connsiteY11" fmla="*/ 457200 h 4732637"/>
              <a:gd name="connsiteX12" fmla="*/ 2570205 w 3571102"/>
              <a:gd name="connsiteY12" fmla="*/ 543697 h 4732637"/>
              <a:gd name="connsiteX13" fmla="*/ 2496065 w 3571102"/>
              <a:gd name="connsiteY13" fmla="*/ 568410 h 4732637"/>
              <a:gd name="connsiteX14" fmla="*/ 2434281 w 3571102"/>
              <a:gd name="connsiteY14" fmla="*/ 605481 h 4732637"/>
              <a:gd name="connsiteX15" fmla="*/ 2397210 w 3571102"/>
              <a:gd name="connsiteY15" fmla="*/ 642551 h 4732637"/>
              <a:gd name="connsiteX16" fmla="*/ 2360140 w 3571102"/>
              <a:gd name="connsiteY16" fmla="*/ 654908 h 4732637"/>
              <a:gd name="connsiteX17" fmla="*/ 2323070 w 3571102"/>
              <a:gd name="connsiteY17" fmla="*/ 679621 h 4732637"/>
              <a:gd name="connsiteX18" fmla="*/ 2236573 w 3571102"/>
              <a:gd name="connsiteY18" fmla="*/ 716691 h 4732637"/>
              <a:gd name="connsiteX19" fmla="*/ 2162432 w 3571102"/>
              <a:gd name="connsiteY19" fmla="*/ 766118 h 4732637"/>
              <a:gd name="connsiteX20" fmla="*/ 2075935 w 3571102"/>
              <a:gd name="connsiteY20" fmla="*/ 803189 h 4732637"/>
              <a:gd name="connsiteX21" fmla="*/ 2038865 w 3571102"/>
              <a:gd name="connsiteY21" fmla="*/ 815545 h 4732637"/>
              <a:gd name="connsiteX22" fmla="*/ 2001794 w 3571102"/>
              <a:gd name="connsiteY22" fmla="*/ 840259 h 4732637"/>
              <a:gd name="connsiteX23" fmla="*/ 1927654 w 3571102"/>
              <a:gd name="connsiteY23" fmla="*/ 852616 h 4732637"/>
              <a:gd name="connsiteX24" fmla="*/ 1890583 w 3571102"/>
              <a:gd name="connsiteY24" fmla="*/ 864972 h 4732637"/>
              <a:gd name="connsiteX25" fmla="*/ 1816443 w 3571102"/>
              <a:gd name="connsiteY25" fmla="*/ 902043 h 4732637"/>
              <a:gd name="connsiteX26" fmla="*/ 1779373 w 3571102"/>
              <a:gd name="connsiteY26" fmla="*/ 926756 h 4732637"/>
              <a:gd name="connsiteX27" fmla="*/ 1742302 w 3571102"/>
              <a:gd name="connsiteY27" fmla="*/ 939113 h 4732637"/>
              <a:gd name="connsiteX28" fmla="*/ 1655805 w 3571102"/>
              <a:gd name="connsiteY28" fmla="*/ 988540 h 4732637"/>
              <a:gd name="connsiteX29" fmla="*/ 1606378 w 3571102"/>
              <a:gd name="connsiteY29" fmla="*/ 1013254 h 4732637"/>
              <a:gd name="connsiteX30" fmla="*/ 1569308 w 3571102"/>
              <a:gd name="connsiteY30" fmla="*/ 1037967 h 4732637"/>
              <a:gd name="connsiteX31" fmla="*/ 1519881 w 3571102"/>
              <a:gd name="connsiteY31" fmla="*/ 1062681 h 4732637"/>
              <a:gd name="connsiteX32" fmla="*/ 1470454 w 3571102"/>
              <a:gd name="connsiteY32" fmla="*/ 1099751 h 4732637"/>
              <a:gd name="connsiteX33" fmla="*/ 1433383 w 3571102"/>
              <a:gd name="connsiteY33" fmla="*/ 1112108 h 4732637"/>
              <a:gd name="connsiteX34" fmla="*/ 1396313 w 3571102"/>
              <a:gd name="connsiteY34" fmla="*/ 1136821 h 4732637"/>
              <a:gd name="connsiteX35" fmla="*/ 1309816 w 3571102"/>
              <a:gd name="connsiteY35" fmla="*/ 1173891 h 4732637"/>
              <a:gd name="connsiteX36" fmla="*/ 1173892 w 3571102"/>
              <a:gd name="connsiteY36" fmla="*/ 1260389 h 4732637"/>
              <a:gd name="connsiteX37" fmla="*/ 1124465 w 3571102"/>
              <a:gd name="connsiteY37" fmla="*/ 1309816 h 4732637"/>
              <a:gd name="connsiteX38" fmla="*/ 1050324 w 3571102"/>
              <a:gd name="connsiteY38" fmla="*/ 1334529 h 4732637"/>
              <a:gd name="connsiteX39" fmla="*/ 1013254 w 3571102"/>
              <a:gd name="connsiteY39" fmla="*/ 1346886 h 4732637"/>
              <a:gd name="connsiteX40" fmla="*/ 902043 w 3571102"/>
              <a:gd name="connsiteY40" fmla="*/ 1445740 h 4732637"/>
              <a:gd name="connsiteX41" fmla="*/ 852616 w 3571102"/>
              <a:gd name="connsiteY41" fmla="*/ 1470454 h 4732637"/>
              <a:gd name="connsiteX42" fmla="*/ 803189 w 3571102"/>
              <a:gd name="connsiteY42" fmla="*/ 1507524 h 4732637"/>
              <a:gd name="connsiteX43" fmla="*/ 729048 w 3571102"/>
              <a:gd name="connsiteY43" fmla="*/ 1556951 h 4732637"/>
              <a:gd name="connsiteX44" fmla="*/ 691978 w 3571102"/>
              <a:gd name="connsiteY44" fmla="*/ 1594021 h 4732637"/>
              <a:gd name="connsiteX45" fmla="*/ 617837 w 3571102"/>
              <a:gd name="connsiteY45" fmla="*/ 1655805 h 4732637"/>
              <a:gd name="connsiteX46" fmla="*/ 531340 w 3571102"/>
              <a:gd name="connsiteY46" fmla="*/ 1767016 h 4732637"/>
              <a:gd name="connsiteX47" fmla="*/ 506627 w 3571102"/>
              <a:gd name="connsiteY47" fmla="*/ 1841156 h 4732637"/>
              <a:gd name="connsiteX48" fmla="*/ 457200 w 3571102"/>
              <a:gd name="connsiteY48" fmla="*/ 1915297 h 4732637"/>
              <a:gd name="connsiteX49" fmla="*/ 432486 w 3571102"/>
              <a:gd name="connsiteY49" fmla="*/ 2014151 h 4732637"/>
              <a:gd name="connsiteX50" fmla="*/ 407773 w 3571102"/>
              <a:gd name="connsiteY50" fmla="*/ 2100648 h 4732637"/>
              <a:gd name="connsiteX51" fmla="*/ 358346 w 3571102"/>
              <a:gd name="connsiteY51" fmla="*/ 2174789 h 4732637"/>
              <a:gd name="connsiteX52" fmla="*/ 345989 w 3571102"/>
              <a:gd name="connsiteY52" fmla="*/ 2224216 h 4732637"/>
              <a:gd name="connsiteX53" fmla="*/ 321275 w 3571102"/>
              <a:gd name="connsiteY53" fmla="*/ 2286000 h 4732637"/>
              <a:gd name="connsiteX54" fmla="*/ 296562 w 3571102"/>
              <a:gd name="connsiteY54" fmla="*/ 2384854 h 4732637"/>
              <a:gd name="connsiteX55" fmla="*/ 210065 w 3571102"/>
              <a:gd name="connsiteY55" fmla="*/ 2644345 h 4732637"/>
              <a:gd name="connsiteX56" fmla="*/ 172994 w 3571102"/>
              <a:gd name="connsiteY56" fmla="*/ 2755556 h 4732637"/>
              <a:gd name="connsiteX57" fmla="*/ 160637 w 3571102"/>
              <a:gd name="connsiteY57" fmla="*/ 2792627 h 4732637"/>
              <a:gd name="connsiteX58" fmla="*/ 135924 w 3571102"/>
              <a:gd name="connsiteY58" fmla="*/ 2842054 h 4732637"/>
              <a:gd name="connsiteX59" fmla="*/ 111210 w 3571102"/>
              <a:gd name="connsiteY59" fmla="*/ 2916194 h 4732637"/>
              <a:gd name="connsiteX60" fmla="*/ 98854 w 3571102"/>
              <a:gd name="connsiteY60" fmla="*/ 2965621 h 4732637"/>
              <a:gd name="connsiteX61" fmla="*/ 74140 w 3571102"/>
              <a:gd name="connsiteY61" fmla="*/ 3002691 h 4732637"/>
              <a:gd name="connsiteX62" fmla="*/ 49427 w 3571102"/>
              <a:gd name="connsiteY62" fmla="*/ 3113902 h 4732637"/>
              <a:gd name="connsiteX63" fmla="*/ 24713 w 3571102"/>
              <a:gd name="connsiteY63" fmla="*/ 3150972 h 4732637"/>
              <a:gd name="connsiteX64" fmla="*/ 12356 w 3571102"/>
              <a:gd name="connsiteY64" fmla="*/ 3200400 h 4732637"/>
              <a:gd name="connsiteX65" fmla="*/ 0 w 3571102"/>
              <a:gd name="connsiteY65" fmla="*/ 3237470 h 4732637"/>
              <a:gd name="connsiteX66" fmla="*/ 12356 w 3571102"/>
              <a:gd name="connsiteY66" fmla="*/ 4164227 h 4732637"/>
              <a:gd name="connsiteX67" fmla="*/ 49427 w 3571102"/>
              <a:gd name="connsiteY67" fmla="*/ 4275437 h 4732637"/>
              <a:gd name="connsiteX68" fmla="*/ 74140 w 3571102"/>
              <a:gd name="connsiteY68" fmla="*/ 4312508 h 4732637"/>
              <a:gd name="connsiteX69" fmla="*/ 123567 w 3571102"/>
              <a:gd name="connsiteY69" fmla="*/ 4324864 h 4732637"/>
              <a:gd name="connsiteX70" fmla="*/ 160637 w 3571102"/>
              <a:gd name="connsiteY70" fmla="*/ 4349578 h 4732637"/>
              <a:gd name="connsiteX71" fmla="*/ 234778 w 3571102"/>
              <a:gd name="connsiteY71" fmla="*/ 4374291 h 4732637"/>
              <a:gd name="connsiteX72" fmla="*/ 271848 w 3571102"/>
              <a:gd name="connsiteY72" fmla="*/ 4386648 h 4732637"/>
              <a:gd name="connsiteX73" fmla="*/ 395416 w 3571102"/>
              <a:gd name="connsiteY73" fmla="*/ 4436075 h 4732637"/>
              <a:gd name="connsiteX74" fmla="*/ 444843 w 3571102"/>
              <a:gd name="connsiteY74" fmla="*/ 4448432 h 4732637"/>
              <a:gd name="connsiteX75" fmla="*/ 518983 w 3571102"/>
              <a:gd name="connsiteY75" fmla="*/ 4473145 h 4732637"/>
              <a:gd name="connsiteX76" fmla="*/ 580767 w 3571102"/>
              <a:gd name="connsiteY76" fmla="*/ 4534929 h 4732637"/>
              <a:gd name="connsiteX77" fmla="*/ 654908 w 3571102"/>
              <a:gd name="connsiteY77" fmla="*/ 4572000 h 4732637"/>
              <a:gd name="connsiteX78" fmla="*/ 729048 w 3571102"/>
              <a:gd name="connsiteY78" fmla="*/ 4621427 h 4732637"/>
              <a:gd name="connsiteX79" fmla="*/ 790832 w 3571102"/>
              <a:gd name="connsiteY79" fmla="*/ 4683210 h 4732637"/>
              <a:gd name="connsiteX80" fmla="*/ 1000897 w 3571102"/>
              <a:gd name="connsiteY80" fmla="*/ 4707924 h 4732637"/>
              <a:gd name="connsiteX81" fmla="*/ 1161535 w 3571102"/>
              <a:gd name="connsiteY81" fmla="*/ 4732637 h 4732637"/>
              <a:gd name="connsiteX82" fmla="*/ 1581665 w 3571102"/>
              <a:gd name="connsiteY82" fmla="*/ 4720281 h 4732637"/>
              <a:gd name="connsiteX83" fmla="*/ 1940010 w 3571102"/>
              <a:gd name="connsiteY83" fmla="*/ 4683210 h 4732637"/>
              <a:gd name="connsiteX84" fmla="*/ 2026508 w 3571102"/>
              <a:gd name="connsiteY84" fmla="*/ 4658497 h 4732637"/>
              <a:gd name="connsiteX85" fmla="*/ 2150075 w 3571102"/>
              <a:gd name="connsiteY85" fmla="*/ 4646140 h 4732637"/>
              <a:gd name="connsiteX86" fmla="*/ 2273643 w 3571102"/>
              <a:gd name="connsiteY86" fmla="*/ 4621427 h 4732637"/>
              <a:gd name="connsiteX87" fmla="*/ 2384854 w 3571102"/>
              <a:gd name="connsiteY87" fmla="*/ 4596713 h 4732637"/>
              <a:gd name="connsiteX88" fmla="*/ 2421924 w 3571102"/>
              <a:gd name="connsiteY88" fmla="*/ 4584356 h 4732637"/>
              <a:gd name="connsiteX89" fmla="*/ 2458994 w 3571102"/>
              <a:gd name="connsiteY89" fmla="*/ 4559643 h 4732637"/>
              <a:gd name="connsiteX90" fmla="*/ 2533135 w 3571102"/>
              <a:gd name="connsiteY90" fmla="*/ 4534929 h 4732637"/>
              <a:gd name="connsiteX91" fmla="*/ 2570205 w 3571102"/>
              <a:gd name="connsiteY91" fmla="*/ 4510216 h 4732637"/>
              <a:gd name="connsiteX92" fmla="*/ 2644346 w 3571102"/>
              <a:gd name="connsiteY92" fmla="*/ 4485502 h 4732637"/>
              <a:gd name="connsiteX93" fmla="*/ 2681416 w 3571102"/>
              <a:gd name="connsiteY93" fmla="*/ 4448432 h 4732637"/>
              <a:gd name="connsiteX94" fmla="*/ 2755556 w 3571102"/>
              <a:gd name="connsiteY94" fmla="*/ 4399005 h 4732637"/>
              <a:gd name="connsiteX95" fmla="*/ 2817340 w 3571102"/>
              <a:gd name="connsiteY95" fmla="*/ 4324864 h 4732637"/>
              <a:gd name="connsiteX96" fmla="*/ 2903837 w 3571102"/>
              <a:gd name="connsiteY96" fmla="*/ 4213654 h 4732637"/>
              <a:gd name="connsiteX97" fmla="*/ 2940908 w 3571102"/>
              <a:gd name="connsiteY97" fmla="*/ 4139513 h 4732637"/>
              <a:gd name="connsiteX98" fmla="*/ 2953265 w 3571102"/>
              <a:gd name="connsiteY98" fmla="*/ 4102443 h 4732637"/>
              <a:gd name="connsiteX99" fmla="*/ 2977978 w 3571102"/>
              <a:gd name="connsiteY99" fmla="*/ 4065372 h 4732637"/>
              <a:gd name="connsiteX100" fmla="*/ 3015048 w 3571102"/>
              <a:gd name="connsiteY100" fmla="*/ 3929448 h 4732637"/>
              <a:gd name="connsiteX101" fmla="*/ 3027405 w 3571102"/>
              <a:gd name="connsiteY101" fmla="*/ 3830594 h 4732637"/>
              <a:gd name="connsiteX102" fmla="*/ 3039762 w 3571102"/>
              <a:gd name="connsiteY102" fmla="*/ 3756454 h 47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571102" h="4732637">
                <a:moveTo>
                  <a:pt x="3571102" y="0"/>
                </a:moveTo>
                <a:cubicBezTo>
                  <a:pt x="3550508" y="16476"/>
                  <a:pt x="3532472" y="36798"/>
                  <a:pt x="3509319" y="49427"/>
                </a:cubicBezTo>
                <a:cubicBezTo>
                  <a:pt x="3486449" y="61901"/>
                  <a:pt x="3435178" y="74140"/>
                  <a:pt x="3435178" y="74140"/>
                </a:cubicBezTo>
                <a:cubicBezTo>
                  <a:pt x="3403192" y="106126"/>
                  <a:pt x="3368309" y="145856"/>
                  <a:pt x="3323967" y="160637"/>
                </a:cubicBezTo>
                <a:lnTo>
                  <a:pt x="3286897" y="172994"/>
                </a:lnTo>
                <a:cubicBezTo>
                  <a:pt x="3243458" y="238150"/>
                  <a:pt x="3287230" y="190503"/>
                  <a:pt x="3212756" y="222421"/>
                </a:cubicBezTo>
                <a:cubicBezTo>
                  <a:pt x="3093296" y="273619"/>
                  <a:pt x="3268151" y="224020"/>
                  <a:pt x="3126259" y="259491"/>
                </a:cubicBezTo>
                <a:cubicBezTo>
                  <a:pt x="3081200" y="293286"/>
                  <a:pt x="3053400" y="315565"/>
                  <a:pt x="3002692" y="345989"/>
                </a:cubicBezTo>
                <a:cubicBezTo>
                  <a:pt x="2982097" y="358346"/>
                  <a:pt x="2961275" y="370330"/>
                  <a:pt x="2940908" y="383059"/>
                </a:cubicBezTo>
                <a:cubicBezTo>
                  <a:pt x="2928314" y="390930"/>
                  <a:pt x="2917408" y="401740"/>
                  <a:pt x="2903837" y="407772"/>
                </a:cubicBezTo>
                <a:cubicBezTo>
                  <a:pt x="2836273" y="437800"/>
                  <a:pt x="2826208" y="430712"/>
                  <a:pt x="2755556" y="444843"/>
                </a:cubicBezTo>
                <a:cubicBezTo>
                  <a:pt x="2738903" y="448174"/>
                  <a:pt x="2722605" y="453081"/>
                  <a:pt x="2706129" y="457200"/>
                </a:cubicBezTo>
                <a:cubicBezTo>
                  <a:pt x="2662529" y="489900"/>
                  <a:pt x="2621413" y="523214"/>
                  <a:pt x="2570205" y="543697"/>
                </a:cubicBezTo>
                <a:cubicBezTo>
                  <a:pt x="2546018" y="553372"/>
                  <a:pt x="2518403" y="555007"/>
                  <a:pt x="2496065" y="568410"/>
                </a:cubicBezTo>
                <a:cubicBezTo>
                  <a:pt x="2475470" y="580767"/>
                  <a:pt x="2453495" y="591071"/>
                  <a:pt x="2434281" y="605481"/>
                </a:cubicBezTo>
                <a:cubicBezTo>
                  <a:pt x="2420301" y="615966"/>
                  <a:pt x="2411750" y="632858"/>
                  <a:pt x="2397210" y="642551"/>
                </a:cubicBezTo>
                <a:cubicBezTo>
                  <a:pt x="2386372" y="649776"/>
                  <a:pt x="2371790" y="649083"/>
                  <a:pt x="2360140" y="654908"/>
                </a:cubicBezTo>
                <a:cubicBezTo>
                  <a:pt x="2346857" y="661549"/>
                  <a:pt x="2336353" y="672980"/>
                  <a:pt x="2323070" y="679621"/>
                </a:cubicBezTo>
                <a:cubicBezTo>
                  <a:pt x="2220808" y="730752"/>
                  <a:pt x="2365132" y="639556"/>
                  <a:pt x="2236573" y="716691"/>
                </a:cubicBezTo>
                <a:cubicBezTo>
                  <a:pt x="2211104" y="731972"/>
                  <a:pt x="2190610" y="756725"/>
                  <a:pt x="2162432" y="766118"/>
                </a:cubicBezTo>
                <a:cubicBezTo>
                  <a:pt x="2075487" y="795100"/>
                  <a:pt x="2182832" y="757376"/>
                  <a:pt x="2075935" y="803189"/>
                </a:cubicBezTo>
                <a:cubicBezTo>
                  <a:pt x="2063963" y="808320"/>
                  <a:pt x="2051222" y="811426"/>
                  <a:pt x="2038865" y="815545"/>
                </a:cubicBezTo>
                <a:cubicBezTo>
                  <a:pt x="2026508" y="823783"/>
                  <a:pt x="2015883" y="835563"/>
                  <a:pt x="2001794" y="840259"/>
                </a:cubicBezTo>
                <a:cubicBezTo>
                  <a:pt x="1978026" y="848182"/>
                  <a:pt x="1952112" y="847181"/>
                  <a:pt x="1927654" y="852616"/>
                </a:cubicBezTo>
                <a:cubicBezTo>
                  <a:pt x="1914939" y="855442"/>
                  <a:pt x="1902940" y="860853"/>
                  <a:pt x="1890583" y="864972"/>
                </a:cubicBezTo>
                <a:cubicBezTo>
                  <a:pt x="1784355" y="935793"/>
                  <a:pt x="1918752" y="850888"/>
                  <a:pt x="1816443" y="902043"/>
                </a:cubicBezTo>
                <a:cubicBezTo>
                  <a:pt x="1803160" y="908684"/>
                  <a:pt x="1792656" y="920115"/>
                  <a:pt x="1779373" y="926756"/>
                </a:cubicBezTo>
                <a:cubicBezTo>
                  <a:pt x="1767723" y="932581"/>
                  <a:pt x="1754274" y="933982"/>
                  <a:pt x="1742302" y="939113"/>
                </a:cubicBezTo>
                <a:cubicBezTo>
                  <a:pt x="1667626" y="971117"/>
                  <a:pt x="1717849" y="953086"/>
                  <a:pt x="1655805" y="988540"/>
                </a:cubicBezTo>
                <a:cubicBezTo>
                  <a:pt x="1639812" y="997679"/>
                  <a:pt x="1622371" y="1004115"/>
                  <a:pt x="1606378" y="1013254"/>
                </a:cubicBezTo>
                <a:cubicBezTo>
                  <a:pt x="1593484" y="1020622"/>
                  <a:pt x="1582202" y="1030599"/>
                  <a:pt x="1569308" y="1037967"/>
                </a:cubicBezTo>
                <a:cubicBezTo>
                  <a:pt x="1553315" y="1047106"/>
                  <a:pt x="1535501" y="1052918"/>
                  <a:pt x="1519881" y="1062681"/>
                </a:cubicBezTo>
                <a:cubicBezTo>
                  <a:pt x="1502417" y="1073596"/>
                  <a:pt x="1488335" y="1089533"/>
                  <a:pt x="1470454" y="1099751"/>
                </a:cubicBezTo>
                <a:cubicBezTo>
                  <a:pt x="1459145" y="1106213"/>
                  <a:pt x="1445033" y="1106283"/>
                  <a:pt x="1433383" y="1112108"/>
                </a:cubicBezTo>
                <a:cubicBezTo>
                  <a:pt x="1420100" y="1118749"/>
                  <a:pt x="1409207" y="1129453"/>
                  <a:pt x="1396313" y="1136821"/>
                </a:cubicBezTo>
                <a:cubicBezTo>
                  <a:pt x="1353556" y="1161254"/>
                  <a:pt x="1351408" y="1160028"/>
                  <a:pt x="1309816" y="1173891"/>
                </a:cubicBezTo>
                <a:cubicBezTo>
                  <a:pt x="1264508" y="1202724"/>
                  <a:pt x="1211867" y="1222414"/>
                  <a:pt x="1173892" y="1260389"/>
                </a:cubicBezTo>
                <a:cubicBezTo>
                  <a:pt x="1157416" y="1276865"/>
                  <a:pt x="1144445" y="1297828"/>
                  <a:pt x="1124465" y="1309816"/>
                </a:cubicBezTo>
                <a:cubicBezTo>
                  <a:pt x="1102127" y="1323219"/>
                  <a:pt x="1075038" y="1326291"/>
                  <a:pt x="1050324" y="1334529"/>
                </a:cubicBezTo>
                <a:lnTo>
                  <a:pt x="1013254" y="1346886"/>
                </a:lnTo>
                <a:cubicBezTo>
                  <a:pt x="973439" y="1386701"/>
                  <a:pt x="950031" y="1413748"/>
                  <a:pt x="902043" y="1445740"/>
                </a:cubicBezTo>
                <a:cubicBezTo>
                  <a:pt x="886716" y="1455958"/>
                  <a:pt x="868236" y="1460691"/>
                  <a:pt x="852616" y="1470454"/>
                </a:cubicBezTo>
                <a:cubicBezTo>
                  <a:pt x="835152" y="1481369"/>
                  <a:pt x="820061" y="1495714"/>
                  <a:pt x="803189" y="1507524"/>
                </a:cubicBezTo>
                <a:cubicBezTo>
                  <a:pt x="778856" y="1524557"/>
                  <a:pt x="750051" y="1535948"/>
                  <a:pt x="729048" y="1556951"/>
                </a:cubicBezTo>
                <a:cubicBezTo>
                  <a:pt x="716691" y="1569308"/>
                  <a:pt x="705403" y="1582834"/>
                  <a:pt x="691978" y="1594021"/>
                </a:cubicBezTo>
                <a:cubicBezTo>
                  <a:pt x="646890" y="1631595"/>
                  <a:pt x="657735" y="1604508"/>
                  <a:pt x="617837" y="1655805"/>
                </a:cubicBezTo>
                <a:cubicBezTo>
                  <a:pt x="514367" y="1788836"/>
                  <a:pt x="615505" y="1682848"/>
                  <a:pt x="531340" y="1767016"/>
                </a:cubicBezTo>
                <a:cubicBezTo>
                  <a:pt x="523102" y="1791729"/>
                  <a:pt x="521077" y="1819481"/>
                  <a:pt x="506627" y="1841156"/>
                </a:cubicBezTo>
                <a:lnTo>
                  <a:pt x="457200" y="1915297"/>
                </a:lnTo>
                <a:cubicBezTo>
                  <a:pt x="432077" y="2040910"/>
                  <a:pt x="457818" y="1925492"/>
                  <a:pt x="432486" y="2014151"/>
                </a:cubicBezTo>
                <a:cubicBezTo>
                  <a:pt x="428724" y="2027319"/>
                  <a:pt x="416485" y="2084967"/>
                  <a:pt x="407773" y="2100648"/>
                </a:cubicBezTo>
                <a:cubicBezTo>
                  <a:pt x="393349" y="2126612"/>
                  <a:pt x="358346" y="2174789"/>
                  <a:pt x="358346" y="2174789"/>
                </a:cubicBezTo>
                <a:cubicBezTo>
                  <a:pt x="354227" y="2191265"/>
                  <a:pt x="351360" y="2208105"/>
                  <a:pt x="345989" y="2224216"/>
                </a:cubicBezTo>
                <a:cubicBezTo>
                  <a:pt x="338975" y="2245259"/>
                  <a:pt x="327798" y="2264800"/>
                  <a:pt x="321275" y="2286000"/>
                </a:cubicBezTo>
                <a:cubicBezTo>
                  <a:pt x="311286" y="2318463"/>
                  <a:pt x="307303" y="2352632"/>
                  <a:pt x="296562" y="2384854"/>
                </a:cubicBezTo>
                <a:lnTo>
                  <a:pt x="210065" y="2644345"/>
                </a:lnTo>
                <a:lnTo>
                  <a:pt x="172994" y="2755556"/>
                </a:lnTo>
                <a:cubicBezTo>
                  <a:pt x="168875" y="2767913"/>
                  <a:pt x="166462" y="2780977"/>
                  <a:pt x="160637" y="2792627"/>
                </a:cubicBezTo>
                <a:cubicBezTo>
                  <a:pt x="152399" y="2809103"/>
                  <a:pt x="142765" y="2824951"/>
                  <a:pt x="135924" y="2842054"/>
                </a:cubicBezTo>
                <a:cubicBezTo>
                  <a:pt x="126249" y="2866241"/>
                  <a:pt x="117528" y="2890921"/>
                  <a:pt x="111210" y="2916194"/>
                </a:cubicBezTo>
                <a:cubicBezTo>
                  <a:pt x="107091" y="2932670"/>
                  <a:pt x="105544" y="2950011"/>
                  <a:pt x="98854" y="2965621"/>
                </a:cubicBezTo>
                <a:cubicBezTo>
                  <a:pt x="93004" y="2979271"/>
                  <a:pt x="82378" y="2990334"/>
                  <a:pt x="74140" y="3002691"/>
                </a:cubicBezTo>
                <a:cubicBezTo>
                  <a:pt x="69395" y="3031159"/>
                  <a:pt x="64635" y="3083486"/>
                  <a:pt x="49427" y="3113902"/>
                </a:cubicBezTo>
                <a:cubicBezTo>
                  <a:pt x="42785" y="3127185"/>
                  <a:pt x="32951" y="3138615"/>
                  <a:pt x="24713" y="3150972"/>
                </a:cubicBezTo>
                <a:cubicBezTo>
                  <a:pt x="20594" y="3167448"/>
                  <a:pt x="17021" y="3184070"/>
                  <a:pt x="12356" y="3200400"/>
                </a:cubicBezTo>
                <a:cubicBezTo>
                  <a:pt x="8778" y="3212924"/>
                  <a:pt x="0" y="3224445"/>
                  <a:pt x="0" y="3237470"/>
                </a:cubicBezTo>
                <a:cubicBezTo>
                  <a:pt x="0" y="3546416"/>
                  <a:pt x="4635" y="3855377"/>
                  <a:pt x="12356" y="4164227"/>
                </a:cubicBezTo>
                <a:cubicBezTo>
                  <a:pt x="13459" y="4208336"/>
                  <a:pt x="28360" y="4238569"/>
                  <a:pt x="49427" y="4275437"/>
                </a:cubicBezTo>
                <a:cubicBezTo>
                  <a:pt x="56795" y="4288331"/>
                  <a:pt x="61783" y="4304270"/>
                  <a:pt x="74140" y="4312508"/>
                </a:cubicBezTo>
                <a:cubicBezTo>
                  <a:pt x="88270" y="4321928"/>
                  <a:pt x="107091" y="4320745"/>
                  <a:pt x="123567" y="4324864"/>
                </a:cubicBezTo>
                <a:cubicBezTo>
                  <a:pt x="135924" y="4333102"/>
                  <a:pt x="147066" y="4343546"/>
                  <a:pt x="160637" y="4349578"/>
                </a:cubicBezTo>
                <a:cubicBezTo>
                  <a:pt x="184442" y="4360158"/>
                  <a:pt x="210064" y="4366053"/>
                  <a:pt x="234778" y="4374291"/>
                </a:cubicBezTo>
                <a:cubicBezTo>
                  <a:pt x="247135" y="4378410"/>
                  <a:pt x="260198" y="4380823"/>
                  <a:pt x="271848" y="4386648"/>
                </a:cubicBezTo>
                <a:cubicBezTo>
                  <a:pt x="322985" y="4412217"/>
                  <a:pt x="334333" y="4420804"/>
                  <a:pt x="395416" y="4436075"/>
                </a:cubicBezTo>
                <a:cubicBezTo>
                  <a:pt x="411892" y="4440194"/>
                  <a:pt x="428576" y="4443552"/>
                  <a:pt x="444843" y="4448432"/>
                </a:cubicBezTo>
                <a:cubicBezTo>
                  <a:pt x="469794" y="4455917"/>
                  <a:pt x="518983" y="4473145"/>
                  <a:pt x="518983" y="4473145"/>
                </a:cubicBezTo>
                <a:cubicBezTo>
                  <a:pt x="617837" y="4539047"/>
                  <a:pt x="498392" y="4452552"/>
                  <a:pt x="580767" y="4534929"/>
                </a:cubicBezTo>
                <a:cubicBezTo>
                  <a:pt x="604722" y="4558884"/>
                  <a:pt x="624757" y="4561950"/>
                  <a:pt x="654908" y="4572000"/>
                </a:cubicBezTo>
                <a:cubicBezTo>
                  <a:pt x="716950" y="4665065"/>
                  <a:pt x="633298" y="4557594"/>
                  <a:pt x="729048" y="4621427"/>
                </a:cubicBezTo>
                <a:cubicBezTo>
                  <a:pt x="877331" y="4720281"/>
                  <a:pt x="626076" y="4600832"/>
                  <a:pt x="790832" y="4683210"/>
                </a:cubicBezTo>
                <a:cubicBezTo>
                  <a:pt x="847297" y="4711443"/>
                  <a:pt x="972253" y="4705320"/>
                  <a:pt x="1000897" y="4707924"/>
                </a:cubicBezTo>
                <a:cubicBezTo>
                  <a:pt x="1083181" y="4715404"/>
                  <a:pt x="1090848" y="4718501"/>
                  <a:pt x="1161535" y="4732637"/>
                </a:cubicBezTo>
                <a:cubicBezTo>
                  <a:pt x="1301578" y="4728518"/>
                  <a:pt x="1441843" y="4729159"/>
                  <a:pt x="1581665" y="4720281"/>
                </a:cubicBezTo>
                <a:cubicBezTo>
                  <a:pt x="1701509" y="4712672"/>
                  <a:pt x="1940010" y="4683210"/>
                  <a:pt x="1940010" y="4683210"/>
                </a:cubicBezTo>
                <a:cubicBezTo>
                  <a:pt x="1966412" y="4674410"/>
                  <a:pt x="1999361" y="4662375"/>
                  <a:pt x="2026508" y="4658497"/>
                </a:cubicBezTo>
                <a:cubicBezTo>
                  <a:pt x="2067486" y="4652643"/>
                  <a:pt x="2109000" y="4651274"/>
                  <a:pt x="2150075" y="4646140"/>
                </a:cubicBezTo>
                <a:cubicBezTo>
                  <a:pt x="2233082" y="4635764"/>
                  <a:pt x="2205255" y="4636624"/>
                  <a:pt x="2273643" y="4621427"/>
                </a:cubicBezTo>
                <a:cubicBezTo>
                  <a:pt x="2330967" y="4608689"/>
                  <a:pt x="2332124" y="4611779"/>
                  <a:pt x="2384854" y="4596713"/>
                </a:cubicBezTo>
                <a:cubicBezTo>
                  <a:pt x="2397378" y="4593135"/>
                  <a:pt x="2410274" y="4590181"/>
                  <a:pt x="2421924" y="4584356"/>
                </a:cubicBezTo>
                <a:cubicBezTo>
                  <a:pt x="2435207" y="4577715"/>
                  <a:pt x="2445423" y="4565674"/>
                  <a:pt x="2458994" y="4559643"/>
                </a:cubicBezTo>
                <a:cubicBezTo>
                  <a:pt x="2482799" y="4549063"/>
                  <a:pt x="2511460" y="4549379"/>
                  <a:pt x="2533135" y="4534929"/>
                </a:cubicBezTo>
                <a:cubicBezTo>
                  <a:pt x="2545492" y="4526691"/>
                  <a:pt x="2556634" y="4516247"/>
                  <a:pt x="2570205" y="4510216"/>
                </a:cubicBezTo>
                <a:cubicBezTo>
                  <a:pt x="2594010" y="4499636"/>
                  <a:pt x="2644346" y="4485502"/>
                  <a:pt x="2644346" y="4485502"/>
                </a:cubicBezTo>
                <a:cubicBezTo>
                  <a:pt x="2656703" y="4473145"/>
                  <a:pt x="2667622" y="4459161"/>
                  <a:pt x="2681416" y="4448432"/>
                </a:cubicBezTo>
                <a:cubicBezTo>
                  <a:pt x="2704861" y="4430197"/>
                  <a:pt x="2755556" y="4399005"/>
                  <a:pt x="2755556" y="4399005"/>
                </a:cubicBezTo>
                <a:cubicBezTo>
                  <a:pt x="2843875" y="4266530"/>
                  <a:pt x="2706331" y="4467590"/>
                  <a:pt x="2817340" y="4324864"/>
                </a:cubicBezTo>
                <a:cubicBezTo>
                  <a:pt x="2920796" y="4191848"/>
                  <a:pt x="2819680" y="4297811"/>
                  <a:pt x="2903837" y="4213654"/>
                </a:cubicBezTo>
                <a:cubicBezTo>
                  <a:pt x="2934896" y="4120478"/>
                  <a:pt x="2893000" y="4235326"/>
                  <a:pt x="2940908" y="4139513"/>
                </a:cubicBezTo>
                <a:cubicBezTo>
                  <a:pt x="2946733" y="4127863"/>
                  <a:pt x="2947440" y="4114093"/>
                  <a:pt x="2953265" y="4102443"/>
                </a:cubicBezTo>
                <a:cubicBezTo>
                  <a:pt x="2959907" y="4089160"/>
                  <a:pt x="2971946" y="4078943"/>
                  <a:pt x="2977978" y="4065372"/>
                </a:cubicBezTo>
                <a:cubicBezTo>
                  <a:pt x="2996157" y="4024469"/>
                  <a:pt x="3008207" y="3973916"/>
                  <a:pt x="3015048" y="3929448"/>
                </a:cubicBezTo>
                <a:cubicBezTo>
                  <a:pt x="3020097" y="3896626"/>
                  <a:pt x="3021464" y="3863266"/>
                  <a:pt x="3027405" y="3830594"/>
                </a:cubicBezTo>
                <a:cubicBezTo>
                  <a:pt x="3043670" y="3741141"/>
                  <a:pt x="3039762" y="3845123"/>
                  <a:pt x="3039762" y="3756454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458549" y="1186249"/>
            <a:ext cx="3814351" cy="5483111"/>
          </a:xfrm>
          <a:custGeom>
            <a:avLst/>
            <a:gdLst>
              <a:gd name="connsiteX0" fmla="*/ 3954162 w 3954162"/>
              <a:gd name="connsiteY0" fmla="*/ 0 h 5560540"/>
              <a:gd name="connsiteX1" fmla="*/ 3892379 w 3954162"/>
              <a:gd name="connsiteY1" fmla="*/ 37070 h 5560540"/>
              <a:gd name="connsiteX2" fmla="*/ 3855308 w 3954162"/>
              <a:gd name="connsiteY2" fmla="*/ 61783 h 5560540"/>
              <a:gd name="connsiteX3" fmla="*/ 3793525 w 3954162"/>
              <a:gd name="connsiteY3" fmla="*/ 86497 h 5560540"/>
              <a:gd name="connsiteX4" fmla="*/ 3719384 w 3954162"/>
              <a:gd name="connsiteY4" fmla="*/ 148281 h 5560540"/>
              <a:gd name="connsiteX5" fmla="*/ 3645243 w 3954162"/>
              <a:gd name="connsiteY5" fmla="*/ 197708 h 5560540"/>
              <a:gd name="connsiteX6" fmla="*/ 3608173 w 3954162"/>
              <a:gd name="connsiteY6" fmla="*/ 234778 h 5560540"/>
              <a:gd name="connsiteX7" fmla="*/ 3534033 w 3954162"/>
              <a:gd name="connsiteY7" fmla="*/ 271848 h 5560540"/>
              <a:gd name="connsiteX8" fmla="*/ 3496962 w 3954162"/>
              <a:gd name="connsiteY8" fmla="*/ 308919 h 5560540"/>
              <a:gd name="connsiteX9" fmla="*/ 3385752 w 3954162"/>
              <a:gd name="connsiteY9" fmla="*/ 370702 h 5560540"/>
              <a:gd name="connsiteX10" fmla="*/ 3299254 w 3954162"/>
              <a:gd name="connsiteY10" fmla="*/ 420129 h 5560540"/>
              <a:gd name="connsiteX11" fmla="*/ 3262184 w 3954162"/>
              <a:gd name="connsiteY11" fmla="*/ 457200 h 5560540"/>
              <a:gd name="connsiteX12" fmla="*/ 3188043 w 3954162"/>
              <a:gd name="connsiteY12" fmla="*/ 494270 h 5560540"/>
              <a:gd name="connsiteX13" fmla="*/ 3150973 w 3954162"/>
              <a:gd name="connsiteY13" fmla="*/ 518983 h 5560540"/>
              <a:gd name="connsiteX14" fmla="*/ 3113903 w 3954162"/>
              <a:gd name="connsiteY14" fmla="*/ 531340 h 5560540"/>
              <a:gd name="connsiteX15" fmla="*/ 3027406 w 3954162"/>
              <a:gd name="connsiteY15" fmla="*/ 556054 h 5560540"/>
              <a:gd name="connsiteX16" fmla="*/ 2990335 w 3954162"/>
              <a:gd name="connsiteY16" fmla="*/ 580767 h 5560540"/>
              <a:gd name="connsiteX17" fmla="*/ 2916195 w 3954162"/>
              <a:gd name="connsiteY17" fmla="*/ 605481 h 5560540"/>
              <a:gd name="connsiteX18" fmla="*/ 2743200 w 3954162"/>
              <a:gd name="connsiteY18" fmla="*/ 679621 h 5560540"/>
              <a:gd name="connsiteX19" fmla="*/ 2681416 w 3954162"/>
              <a:gd name="connsiteY19" fmla="*/ 691978 h 5560540"/>
              <a:gd name="connsiteX20" fmla="*/ 2619633 w 3954162"/>
              <a:gd name="connsiteY20" fmla="*/ 716692 h 5560540"/>
              <a:gd name="connsiteX21" fmla="*/ 2570206 w 3954162"/>
              <a:gd name="connsiteY21" fmla="*/ 729048 h 5560540"/>
              <a:gd name="connsiteX22" fmla="*/ 2483708 w 3954162"/>
              <a:gd name="connsiteY22" fmla="*/ 778475 h 5560540"/>
              <a:gd name="connsiteX23" fmla="*/ 2434281 w 3954162"/>
              <a:gd name="connsiteY23" fmla="*/ 803189 h 5560540"/>
              <a:gd name="connsiteX24" fmla="*/ 2397211 w 3954162"/>
              <a:gd name="connsiteY24" fmla="*/ 827902 h 5560540"/>
              <a:gd name="connsiteX25" fmla="*/ 2347784 w 3954162"/>
              <a:gd name="connsiteY25" fmla="*/ 852616 h 5560540"/>
              <a:gd name="connsiteX26" fmla="*/ 2273643 w 3954162"/>
              <a:gd name="connsiteY26" fmla="*/ 877329 h 5560540"/>
              <a:gd name="connsiteX27" fmla="*/ 2199503 w 3954162"/>
              <a:gd name="connsiteY27" fmla="*/ 926756 h 5560540"/>
              <a:gd name="connsiteX28" fmla="*/ 2100649 w 3954162"/>
              <a:gd name="connsiteY28" fmla="*/ 976183 h 5560540"/>
              <a:gd name="connsiteX29" fmla="*/ 2038865 w 3954162"/>
              <a:gd name="connsiteY29" fmla="*/ 1013254 h 5560540"/>
              <a:gd name="connsiteX30" fmla="*/ 2001795 w 3954162"/>
              <a:gd name="connsiteY30" fmla="*/ 1037967 h 5560540"/>
              <a:gd name="connsiteX31" fmla="*/ 1964725 w 3954162"/>
              <a:gd name="connsiteY31" fmla="*/ 1050324 h 5560540"/>
              <a:gd name="connsiteX32" fmla="*/ 1853514 w 3954162"/>
              <a:gd name="connsiteY32" fmla="*/ 1112108 h 5560540"/>
              <a:gd name="connsiteX33" fmla="*/ 1767016 w 3954162"/>
              <a:gd name="connsiteY33" fmla="*/ 1161535 h 5560540"/>
              <a:gd name="connsiteX34" fmla="*/ 1729946 w 3954162"/>
              <a:gd name="connsiteY34" fmla="*/ 1186248 h 5560540"/>
              <a:gd name="connsiteX35" fmla="*/ 1680519 w 3954162"/>
              <a:gd name="connsiteY35" fmla="*/ 1223319 h 5560540"/>
              <a:gd name="connsiteX36" fmla="*/ 1631092 w 3954162"/>
              <a:gd name="connsiteY36" fmla="*/ 1235675 h 5560540"/>
              <a:gd name="connsiteX37" fmla="*/ 1594022 w 3954162"/>
              <a:gd name="connsiteY37" fmla="*/ 1260389 h 5560540"/>
              <a:gd name="connsiteX38" fmla="*/ 1544595 w 3954162"/>
              <a:gd name="connsiteY38" fmla="*/ 1297459 h 5560540"/>
              <a:gd name="connsiteX39" fmla="*/ 1495168 w 3954162"/>
              <a:gd name="connsiteY39" fmla="*/ 1322173 h 5560540"/>
              <a:gd name="connsiteX40" fmla="*/ 1458097 w 3954162"/>
              <a:gd name="connsiteY40" fmla="*/ 1346886 h 5560540"/>
              <a:gd name="connsiteX41" fmla="*/ 1408670 w 3954162"/>
              <a:gd name="connsiteY41" fmla="*/ 1371600 h 5560540"/>
              <a:gd name="connsiteX42" fmla="*/ 1371600 w 3954162"/>
              <a:gd name="connsiteY42" fmla="*/ 1408670 h 5560540"/>
              <a:gd name="connsiteX43" fmla="*/ 1322173 w 3954162"/>
              <a:gd name="connsiteY43" fmla="*/ 1445740 h 5560540"/>
              <a:gd name="connsiteX44" fmla="*/ 1285103 w 3954162"/>
              <a:gd name="connsiteY44" fmla="*/ 1470454 h 5560540"/>
              <a:gd name="connsiteX45" fmla="*/ 1210962 w 3954162"/>
              <a:gd name="connsiteY45" fmla="*/ 1544594 h 5560540"/>
              <a:gd name="connsiteX46" fmla="*/ 1136822 w 3954162"/>
              <a:gd name="connsiteY46" fmla="*/ 1631092 h 5560540"/>
              <a:gd name="connsiteX47" fmla="*/ 1075038 w 3954162"/>
              <a:gd name="connsiteY47" fmla="*/ 1705232 h 5560540"/>
              <a:gd name="connsiteX48" fmla="*/ 1050325 w 3954162"/>
              <a:gd name="connsiteY48" fmla="*/ 1742302 h 5560540"/>
              <a:gd name="connsiteX49" fmla="*/ 1000897 w 3954162"/>
              <a:gd name="connsiteY49" fmla="*/ 1791729 h 5560540"/>
              <a:gd name="connsiteX50" fmla="*/ 976184 w 3954162"/>
              <a:gd name="connsiteY50" fmla="*/ 1828800 h 5560540"/>
              <a:gd name="connsiteX51" fmla="*/ 939114 w 3954162"/>
              <a:gd name="connsiteY51" fmla="*/ 1865870 h 5560540"/>
              <a:gd name="connsiteX52" fmla="*/ 864973 w 3954162"/>
              <a:gd name="connsiteY52" fmla="*/ 1915297 h 5560540"/>
              <a:gd name="connsiteX53" fmla="*/ 840260 w 3954162"/>
              <a:gd name="connsiteY53" fmla="*/ 1952367 h 5560540"/>
              <a:gd name="connsiteX54" fmla="*/ 803189 w 3954162"/>
              <a:gd name="connsiteY54" fmla="*/ 2038865 h 5560540"/>
              <a:gd name="connsiteX55" fmla="*/ 753762 w 3954162"/>
              <a:gd name="connsiteY55" fmla="*/ 2113005 h 5560540"/>
              <a:gd name="connsiteX56" fmla="*/ 729049 w 3954162"/>
              <a:gd name="connsiteY56" fmla="*/ 2150075 h 5560540"/>
              <a:gd name="connsiteX57" fmla="*/ 691979 w 3954162"/>
              <a:gd name="connsiteY57" fmla="*/ 2236573 h 5560540"/>
              <a:gd name="connsiteX58" fmla="*/ 642552 w 3954162"/>
              <a:gd name="connsiteY58" fmla="*/ 2310713 h 5560540"/>
              <a:gd name="connsiteX59" fmla="*/ 617838 w 3954162"/>
              <a:gd name="connsiteY59" fmla="*/ 2347783 h 5560540"/>
              <a:gd name="connsiteX60" fmla="*/ 593125 w 3954162"/>
              <a:gd name="connsiteY60" fmla="*/ 2384854 h 5560540"/>
              <a:gd name="connsiteX61" fmla="*/ 556054 w 3954162"/>
              <a:gd name="connsiteY61" fmla="*/ 2421924 h 5560540"/>
              <a:gd name="connsiteX62" fmla="*/ 494270 w 3954162"/>
              <a:gd name="connsiteY62" fmla="*/ 2496065 h 5560540"/>
              <a:gd name="connsiteX63" fmla="*/ 383060 w 3954162"/>
              <a:gd name="connsiteY63" fmla="*/ 2594919 h 5560540"/>
              <a:gd name="connsiteX64" fmla="*/ 333633 w 3954162"/>
              <a:gd name="connsiteY64" fmla="*/ 2693773 h 5560540"/>
              <a:gd name="connsiteX65" fmla="*/ 321276 w 3954162"/>
              <a:gd name="connsiteY65" fmla="*/ 2743200 h 5560540"/>
              <a:gd name="connsiteX66" fmla="*/ 308919 w 3954162"/>
              <a:gd name="connsiteY66" fmla="*/ 2804983 h 5560540"/>
              <a:gd name="connsiteX67" fmla="*/ 284206 w 3954162"/>
              <a:gd name="connsiteY67" fmla="*/ 2879124 h 5560540"/>
              <a:gd name="connsiteX68" fmla="*/ 271849 w 3954162"/>
              <a:gd name="connsiteY68" fmla="*/ 2928551 h 5560540"/>
              <a:gd name="connsiteX69" fmla="*/ 247135 w 3954162"/>
              <a:gd name="connsiteY69" fmla="*/ 3002692 h 5560540"/>
              <a:gd name="connsiteX70" fmla="*/ 234779 w 3954162"/>
              <a:gd name="connsiteY70" fmla="*/ 3039762 h 5560540"/>
              <a:gd name="connsiteX71" fmla="*/ 210065 w 3954162"/>
              <a:gd name="connsiteY71" fmla="*/ 3126259 h 5560540"/>
              <a:gd name="connsiteX72" fmla="*/ 197708 w 3954162"/>
              <a:gd name="connsiteY72" fmla="*/ 3237470 h 5560540"/>
              <a:gd name="connsiteX73" fmla="*/ 185352 w 3954162"/>
              <a:gd name="connsiteY73" fmla="*/ 3299254 h 5560540"/>
              <a:gd name="connsiteX74" fmla="*/ 160638 w 3954162"/>
              <a:gd name="connsiteY74" fmla="*/ 3422821 h 5560540"/>
              <a:gd name="connsiteX75" fmla="*/ 148281 w 3954162"/>
              <a:gd name="connsiteY75" fmla="*/ 3558746 h 5560540"/>
              <a:gd name="connsiteX76" fmla="*/ 135925 w 3954162"/>
              <a:gd name="connsiteY76" fmla="*/ 3620529 h 5560540"/>
              <a:gd name="connsiteX77" fmla="*/ 111211 w 3954162"/>
              <a:gd name="connsiteY77" fmla="*/ 3707027 h 5560540"/>
              <a:gd name="connsiteX78" fmla="*/ 98854 w 3954162"/>
              <a:gd name="connsiteY78" fmla="*/ 3793524 h 5560540"/>
              <a:gd name="connsiteX79" fmla="*/ 86497 w 3954162"/>
              <a:gd name="connsiteY79" fmla="*/ 3904735 h 5560540"/>
              <a:gd name="connsiteX80" fmla="*/ 61784 w 3954162"/>
              <a:gd name="connsiteY80" fmla="*/ 3978875 h 5560540"/>
              <a:gd name="connsiteX81" fmla="*/ 37070 w 3954162"/>
              <a:gd name="connsiteY81" fmla="*/ 4053016 h 5560540"/>
              <a:gd name="connsiteX82" fmla="*/ 24714 w 3954162"/>
              <a:gd name="connsiteY82" fmla="*/ 4090086 h 5560540"/>
              <a:gd name="connsiteX83" fmla="*/ 0 w 3954162"/>
              <a:gd name="connsiteY83" fmla="*/ 4188940 h 5560540"/>
              <a:gd name="connsiteX84" fmla="*/ 12357 w 3954162"/>
              <a:gd name="connsiteY84" fmla="*/ 4955059 h 5560540"/>
              <a:gd name="connsiteX85" fmla="*/ 24714 w 3954162"/>
              <a:gd name="connsiteY85" fmla="*/ 4992129 h 5560540"/>
              <a:gd name="connsiteX86" fmla="*/ 49427 w 3954162"/>
              <a:gd name="connsiteY86" fmla="*/ 5029200 h 5560540"/>
              <a:gd name="connsiteX87" fmla="*/ 86497 w 3954162"/>
              <a:gd name="connsiteY87" fmla="*/ 5165124 h 5560540"/>
              <a:gd name="connsiteX88" fmla="*/ 98854 w 3954162"/>
              <a:gd name="connsiteY88" fmla="*/ 5202194 h 5560540"/>
              <a:gd name="connsiteX89" fmla="*/ 172995 w 3954162"/>
              <a:gd name="connsiteY89" fmla="*/ 5276335 h 5560540"/>
              <a:gd name="connsiteX90" fmla="*/ 210065 w 3954162"/>
              <a:gd name="connsiteY90" fmla="*/ 5313405 h 5560540"/>
              <a:gd name="connsiteX91" fmla="*/ 247135 w 3954162"/>
              <a:gd name="connsiteY91" fmla="*/ 5350475 h 5560540"/>
              <a:gd name="connsiteX92" fmla="*/ 284206 w 3954162"/>
              <a:gd name="connsiteY92" fmla="*/ 5362832 h 5560540"/>
              <a:gd name="connsiteX93" fmla="*/ 370703 w 3954162"/>
              <a:gd name="connsiteY93" fmla="*/ 5399902 h 5560540"/>
              <a:gd name="connsiteX94" fmla="*/ 593125 w 3954162"/>
              <a:gd name="connsiteY94" fmla="*/ 5424616 h 5560540"/>
              <a:gd name="connsiteX95" fmla="*/ 642552 w 3954162"/>
              <a:gd name="connsiteY95" fmla="*/ 5436973 h 5560540"/>
              <a:gd name="connsiteX96" fmla="*/ 716692 w 3954162"/>
              <a:gd name="connsiteY96" fmla="*/ 5449329 h 5560540"/>
              <a:gd name="connsiteX97" fmla="*/ 803189 w 3954162"/>
              <a:gd name="connsiteY97" fmla="*/ 5498756 h 5560540"/>
              <a:gd name="connsiteX98" fmla="*/ 840260 w 3954162"/>
              <a:gd name="connsiteY98" fmla="*/ 5511113 h 5560540"/>
              <a:gd name="connsiteX99" fmla="*/ 902043 w 3954162"/>
              <a:gd name="connsiteY99" fmla="*/ 5523470 h 5560540"/>
              <a:gd name="connsiteX100" fmla="*/ 1000897 w 3954162"/>
              <a:gd name="connsiteY100" fmla="*/ 5548183 h 5560540"/>
              <a:gd name="connsiteX101" fmla="*/ 1173892 w 3954162"/>
              <a:gd name="connsiteY101" fmla="*/ 5560540 h 5560540"/>
              <a:gd name="connsiteX102" fmla="*/ 2100649 w 3954162"/>
              <a:gd name="connsiteY102" fmla="*/ 5548183 h 5560540"/>
              <a:gd name="connsiteX103" fmla="*/ 2137719 w 3954162"/>
              <a:gd name="connsiteY103" fmla="*/ 5535827 h 5560540"/>
              <a:gd name="connsiteX104" fmla="*/ 2248930 w 3954162"/>
              <a:gd name="connsiteY104" fmla="*/ 5523470 h 5560540"/>
              <a:gd name="connsiteX105" fmla="*/ 2360141 w 3954162"/>
              <a:gd name="connsiteY105" fmla="*/ 5498756 h 5560540"/>
              <a:gd name="connsiteX106" fmla="*/ 2434281 w 3954162"/>
              <a:gd name="connsiteY106" fmla="*/ 5474043 h 5560540"/>
              <a:gd name="connsiteX107" fmla="*/ 2508422 w 3954162"/>
              <a:gd name="connsiteY107" fmla="*/ 5449329 h 5560540"/>
              <a:gd name="connsiteX108" fmla="*/ 2582562 w 3954162"/>
              <a:gd name="connsiteY108" fmla="*/ 5424616 h 5560540"/>
              <a:gd name="connsiteX109" fmla="*/ 2631989 w 3954162"/>
              <a:gd name="connsiteY109" fmla="*/ 5399902 h 5560540"/>
              <a:gd name="connsiteX110" fmla="*/ 2755557 w 3954162"/>
              <a:gd name="connsiteY110" fmla="*/ 5375189 h 5560540"/>
              <a:gd name="connsiteX111" fmla="*/ 2792627 w 3954162"/>
              <a:gd name="connsiteY111" fmla="*/ 5362832 h 5560540"/>
              <a:gd name="connsiteX112" fmla="*/ 2879125 w 3954162"/>
              <a:gd name="connsiteY112" fmla="*/ 5325762 h 5560540"/>
              <a:gd name="connsiteX113" fmla="*/ 2990335 w 3954162"/>
              <a:gd name="connsiteY113" fmla="*/ 5313405 h 5560540"/>
              <a:gd name="connsiteX114" fmla="*/ 3126260 w 3954162"/>
              <a:gd name="connsiteY114" fmla="*/ 5276335 h 5560540"/>
              <a:gd name="connsiteX115" fmla="*/ 3225114 w 3954162"/>
              <a:gd name="connsiteY115" fmla="*/ 5239265 h 5560540"/>
              <a:gd name="connsiteX116" fmla="*/ 3361038 w 3954162"/>
              <a:gd name="connsiteY116" fmla="*/ 5177481 h 5560540"/>
              <a:gd name="connsiteX117" fmla="*/ 3398108 w 3954162"/>
              <a:gd name="connsiteY117" fmla="*/ 5140410 h 5560540"/>
              <a:gd name="connsiteX118" fmla="*/ 3435179 w 3954162"/>
              <a:gd name="connsiteY118" fmla="*/ 5115697 h 5560540"/>
              <a:gd name="connsiteX119" fmla="*/ 3459892 w 3954162"/>
              <a:gd name="connsiteY119" fmla="*/ 5078627 h 5560540"/>
              <a:gd name="connsiteX120" fmla="*/ 3496962 w 3954162"/>
              <a:gd name="connsiteY120" fmla="*/ 5041556 h 5560540"/>
              <a:gd name="connsiteX121" fmla="*/ 3534033 w 3954162"/>
              <a:gd name="connsiteY121" fmla="*/ 4967416 h 5560540"/>
              <a:gd name="connsiteX122" fmla="*/ 3558746 w 3954162"/>
              <a:gd name="connsiteY122" fmla="*/ 4930346 h 5560540"/>
              <a:gd name="connsiteX123" fmla="*/ 3595816 w 3954162"/>
              <a:gd name="connsiteY123" fmla="*/ 4856205 h 5560540"/>
              <a:gd name="connsiteX124" fmla="*/ 3645243 w 3954162"/>
              <a:gd name="connsiteY124" fmla="*/ 4757351 h 5560540"/>
              <a:gd name="connsiteX125" fmla="*/ 3657600 w 3954162"/>
              <a:gd name="connsiteY125" fmla="*/ 4720281 h 5560540"/>
              <a:gd name="connsiteX126" fmla="*/ 3682314 w 3954162"/>
              <a:gd name="connsiteY126" fmla="*/ 4683210 h 5560540"/>
              <a:gd name="connsiteX127" fmla="*/ 3707027 w 3954162"/>
              <a:gd name="connsiteY127" fmla="*/ 4609070 h 5560540"/>
              <a:gd name="connsiteX128" fmla="*/ 3719384 w 3954162"/>
              <a:gd name="connsiteY128" fmla="*/ 4572000 h 5560540"/>
              <a:gd name="connsiteX129" fmla="*/ 3781168 w 3954162"/>
              <a:gd name="connsiteY129" fmla="*/ 4497859 h 5560540"/>
              <a:gd name="connsiteX130" fmla="*/ 3793525 w 3954162"/>
              <a:gd name="connsiteY130" fmla="*/ 4460789 h 5560540"/>
              <a:gd name="connsiteX131" fmla="*/ 3805881 w 3954162"/>
              <a:gd name="connsiteY131" fmla="*/ 4436075 h 55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3954162" h="5560540">
                <a:moveTo>
                  <a:pt x="3954162" y="0"/>
                </a:moveTo>
                <a:cubicBezTo>
                  <a:pt x="3933568" y="12357"/>
                  <a:pt x="3912745" y="24341"/>
                  <a:pt x="3892379" y="37070"/>
                </a:cubicBezTo>
                <a:cubicBezTo>
                  <a:pt x="3879785" y="44941"/>
                  <a:pt x="3868591" y="55141"/>
                  <a:pt x="3855308" y="61783"/>
                </a:cubicBezTo>
                <a:cubicBezTo>
                  <a:pt x="3835469" y="71703"/>
                  <a:pt x="3814119" y="78259"/>
                  <a:pt x="3793525" y="86497"/>
                </a:cubicBezTo>
                <a:cubicBezTo>
                  <a:pt x="3685213" y="194806"/>
                  <a:pt x="3822613" y="62256"/>
                  <a:pt x="3719384" y="148281"/>
                </a:cubicBezTo>
                <a:cubicBezTo>
                  <a:pt x="3657678" y="199703"/>
                  <a:pt x="3710390" y="175992"/>
                  <a:pt x="3645243" y="197708"/>
                </a:cubicBezTo>
                <a:cubicBezTo>
                  <a:pt x="3632886" y="210065"/>
                  <a:pt x="3622713" y="225085"/>
                  <a:pt x="3608173" y="234778"/>
                </a:cubicBezTo>
                <a:cubicBezTo>
                  <a:pt x="3496716" y="309083"/>
                  <a:pt x="3650691" y="174633"/>
                  <a:pt x="3534033" y="271848"/>
                </a:cubicBezTo>
                <a:cubicBezTo>
                  <a:pt x="3520608" y="283035"/>
                  <a:pt x="3510942" y="298434"/>
                  <a:pt x="3496962" y="308919"/>
                </a:cubicBezTo>
                <a:cubicBezTo>
                  <a:pt x="3465928" y="332194"/>
                  <a:pt x="3420962" y="353097"/>
                  <a:pt x="3385752" y="370702"/>
                </a:cubicBezTo>
                <a:cubicBezTo>
                  <a:pt x="3285439" y="471015"/>
                  <a:pt x="3415423" y="353746"/>
                  <a:pt x="3299254" y="420129"/>
                </a:cubicBezTo>
                <a:cubicBezTo>
                  <a:pt x="3284081" y="428799"/>
                  <a:pt x="3275609" y="446013"/>
                  <a:pt x="3262184" y="457200"/>
                </a:cubicBezTo>
                <a:cubicBezTo>
                  <a:pt x="3209069" y="501463"/>
                  <a:pt x="3243769" y="466407"/>
                  <a:pt x="3188043" y="494270"/>
                </a:cubicBezTo>
                <a:cubicBezTo>
                  <a:pt x="3174760" y="500911"/>
                  <a:pt x="3164256" y="512342"/>
                  <a:pt x="3150973" y="518983"/>
                </a:cubicBezTo>
                <a:cubicBezTo>
                  <a:pt x="3139323" y="524808"/>
                  <a:pt x="3126427" y="527762"/>
                  <a:pt x="3113903" y="531340"/>
                </a:cubicBezTo>
                <a:cubicBezTo>
                  <a:pt x="3095424" y="536620"/>
                  <a:pt x="3047160" y="546177"/>
                  <a:pt x="3027406" y="556054"/>
                </a:cubicBezTo>
                <a:cubicBezTo>
                  <a:pt x="3014123" y="562696"/>
                  <a:pt x="3003906" y="574735"/>
                  <a:pt x="2990335" y="580767"/>
                </a:cubicBezTo>
                <a:cubicBezTo>
                  <a:pt x="2966530" y="591347"/>
                  <a:pt x="2939495" y="593831"/>
                  <a:pt x="2916195" y="605481"/>
                </a:cubicBezTo>
                <a:cubicBezTo>
                  <a:pt x="2866030" y="630563"/>
                  <a:pt x="2790088" y="670243"/>
                  <a:pt x="2743200" y="679621"/>
                </a:cubicBezTo>
                <a:lnTo>
                  <a:pt x="2681416" y="691978"/>
                </a:lnTo>
                <a:cubicBezTo>
                  <a:pt x="2660822" y="700216"/>
                  <a:pt x="2640676" y="709678"/>
                  <a:pt x="2619633" y="716692"/>
                </a:cubicBezTo>
                <a:cubicBezTo>
                  <a:pt x="2603522" y="722062"/>
                  <a:pt x="2586107" y="723085"/>
                  <a:pt x="2570206" y="729048"/>
                </a:cubicBezTo>
                <a:cubicBezTo>
                  <a:pt x="2515903" y="749412"/>
                  <a:pt x="2529328" y="752407"/>
                  <a:pt x="2483708" y="778475"/>
                </a:cubicBezTo>
                <a:cubicBezTo>
                  <a:pt x="2467715" y="787614"/>
                  <a:pt x="2450274" y="794050"/>
                  <a:pt x="2434281" y="803189"/>
                </a:cubicBezTo>
                <a:cubicBezTo>
                  <a:pt x="2421387" y="810557"/>
                  <a:pt x="2410105" y="820534"/>
                  <a:pt x="2397211" y="827902"/>
                </a:cubicBezTo>
                <a:cubicBezTo>
                  <a:pt x="2381218" y="837041"/>
                  <a:pt x="2364887" y="845775"/>
                  <a:pt x="2347784" y="852616"/>
                </a:cubicBezTo>
                <a:cubicBezTo>
                  <a:pt x="2323597" y="862291"/>
                  <a:pt x="2273643" y="877329"/>
                  <a:pt x="2273643" y="877329"/>
                </a:cubicBezTo>
                <a:cubicBezTo>
                  <a:pt x="2248930" y="893805"/>
                  <a:pt x="2226069" y="913473"/>
                  <a:pt x="2199503" y="926756"/>
                </a:cubicBezTo>
                <a:cubicBezTo>
                  <a:pt x="2166552" y="943232"/>
                  <a:pt x="2132240" y="957228"/>
                  <a:pt x="2100649" y="976183"/>
                </a:cubicBezTo>
                <a:cubicBezTo>
                  <a:pt x="2080054" y="988540"/>
                  <a:pt x="2059232" y="1000525"/>
                  <a:pt x="2038865" y="1013254"/>
                </a:cubicBezTo>
                <a:cubicBezTo>
                  <a:pt x="2026272" y="1021125"/>
                  <a:pt x="2015078" y="1031326"/>
                  <a:pt x="2001795" y="1037967"/>
                </a:cubicBezTo>
                <a:cubicBezTo>
                  <a:pt x="1990145" y="1043792"/>
                  <a:pt x="1976111" y="1043998"/>
                  <a:pt x="1964725" y="1050324"/>
                </a:cubicBezTo>
                <a:cubicBezTo>
                  <a:pt x="1837258" y="1121139"/>
                  <a:pt x="1937394" y="1084147"/>
                  <a:pt x="1853514" y="1112108"/>
                </a:cubicBezTo>
                <a:cubicBezTo>
                  <a:pt x="1734000" y="1201743"/>
                  <a:pt x="1861362" y="1114363"/>
                  <a:pt x="1767016" y="1161535"/>
                </a:cubicBezTo>
                <a:cubicBezTo>
                  <a:pt x="1753733" y="1168176"/>
                  <a:pt x="1742031" y="1177616"/>
                  <a:pt x="1729946" y="1186248"/>
                </a:cubicBezTo>
                <a:cubicBezTo>
                  <a:pt x="1713187" y="1198219"/>
                  <a:pt x="1698939" y="1214109"/>
                  <a:pt x="1680519" y="1223319"/>
                </a:cubicBezTo>
                <a:cubicBezTo>
                  <a:pt x="1665329" y="1230914"/>
                  <a:pt x="1647568" y="1231556"/>
                  <a:pt x="1631092" y="1235675"/>
                </a:cubicBezTo>
                <a:cubicBezTo>
                  <a:pt x="1618735" y="1243913"/>
                  <a:pt x="1606107" y="1251757"/>
                  <a:pt x="1594022" y="1260389"/>
                </a:cubicBezTo>
                <a:cubicBezTo>
                  <a:pt x="1577264" y="1272359"/>
                  <a:pt x="1562059" y="1286544"/>
                  <a:pt x="1544595" y="1297459"/>
                </a:cubicBezTo>
                <a:cubicBezTo>
                  <a:pt x="1528975" y="1307222"/>
                  <a:pt x="1511161" y="1313034"/>
                  <a:pt x="1495168" y="1322173"/>
                </a:cubicBezTo>
                <a:cubicBezTo>
                  <a:pt x="1482274" y="1329541"/>
                  <a:pt x="1470991" y="1339518"/>
                  <a:pt x="1458097" y="1346886"/>
                </a:cubicBezTo>
                <a:cubicBezTo>
                  <a:pt x="1442104" y="1356025"/>
                  <a:pt x="1423659" y="1360893"/>
                  <a:pt x="1408670" y="1371600"/>
                </a:cubicBezTo>
                <a:cubicBezTo>
                  <a:pt x="1394450" y="1381757"/>
                  <a:pt x="1384868" y="1397297"/>
                  <a:pt x="1371600" y="1408670"/>
                </a:cubicBezTo>
                <a:cubicBezTo>
                  <a:pt x="1355963" y="1422073"/>
                  <a:pt x="1338931" y="1433770"/>
                  <a:pt x="1322173" y="1445740"/>
                </a:cubicBezTo>
                <a:cubicBezTo>
                  <a:pt x="1310088" y="1454372"/>
                  <a:pt x="1296203" y="1460588"/>
                  <a:pt x="1285103" y="1470454"/>
                </a:cubicBezTo>
                <a:cubicBezTo>
                  <a:pt x="1258981" y="1493674"/>
                  <a:pt x="1228944" y="1514624"/>
                  <a:pt x="1210962" y="1544594"/>
                </a:cubicBezTo>
                <a:cubicBezTo>
                  <a:pt x="1166251" y="1619113"/>
                  <a:pt x="1193875" y="1593055"/>
                  <a:pt x="1136822" y="1631092"/>
                </a:cubicBezTo>
                <a:cubicBezTo>
                  <a:pt x="1075457" y="1723137"/>
                  <a:pt x="1154329" y="1610082"/>
                  <a:pt x="1075038" y="1705232"/>
                </a:cubicBezTo>
                <a:cubicBezTo>
                  <a:pt x="1065531" y="1716641"/>
                  <a:pt x="1059990" y="1731026"/>
                  <a:pt x="1050325" y="1742302"/>
                </a:cubicBezTo>
                <a:cubicBezTo>
                  <a:pt x="1035161" y="1759993"/>
                  <a:pt x="1016061" y="1774038"/>
                  <a:pt x="1000897" y="1791729"/>
                </a:cubicBezTo>
                <a:cubicBezTo>
                  <a:pt x="991232" y="1803005"/>
                  <a:pt x="985691" y="1817391"/>
                  <a:pt x="976184" y="1828800"/>
                </a:cubicBezTo>
                <a:cubicBezTo>
                  <a:pt x="964997" y="1842225"/>
                  <a:pt x="952908" y="1855141"/>
                  <a:pt x="939114" y="1865870"/>
                </a:cubicBezTo>
                <a:cubicBezTo>
                  <a:pt x="915669" y="1884105"/>
                  <a:pt x="864973" y="1915297"/>
                  <a:pt x="864973" y="1915297"/>
                </a:cubicBezTo>
                <a:cubicBezTo>
                  <a:pt x="856735" y="1927654"/>
                  <a:pt x="846901" y="1939084"/>
                  <a:pt x="840260" y="1952367"/>
                </a:cubicBezTo>
                <a:cubicBezTo>
                  <a:pt x="789130" y="2054627"/>
                  <a:pt x="880325" y="1910306"/>
                  <a:pt x="803189" y="2038865"/>
                </a:cubicBezTo>
                <a:cubicBezTo>
                  <a:pt x="787908" y="2064334"/>
                  <a:pt x="770238" y="2088292"/>
                  <a:pt x="753762" y="2113005"/>
                </a:cubicBezTo>
                <a:cubicBezTo>
                  <a:pt x="745524" y="2125362"/>
                  <a:pt x="733745" y="2135986"/>
                  <a:pt x="729049" y="2150075"/>
                </a:cubicBezTo>
                <a:cubicBezTo>
                  <a:pt x="716266" y="2188424"/>
                  <a:pt x="714882" y="2198402"/>
                  <a:pt x="691979" y="2236573"/>
                </a:cubicBezTo>
                <a:cubicBezTo>
                  <a:pt x="676698" y="2262042"/>
                  <a:pt x="659028" y="2286000"/>
                  <a:pt x="642552" y="2310713"/>
                </a:cubicBezTo>
                <a:lnTo>
                  <a:pt x="617838" y="2347783"/>
                </a:lnTo>
                <a:cubicBezTo>
                  <a:pt x="609600" y="2360140"/>
                  <a:pt x="603626" y="2374353"/>
                  <a:pt x="593125" y="2384854"/>
                </a:cubicBezTo>
                <a:cubicBezTo>
                  <a:pt x="580768" y="2397211"/>
                  <a:pt x="567241" y="2408499"/>
                  <a:pt x="556054" y="2421924"/>
                </a:cubicBezTo>
                <a:cubicBezTo>
                  <a:pt x="511870" y="2474945"/>
                  <a:pt x="553348" y="2446833"/>
                  <a:pt x="494270" y="2496065"/>
                </a:cubicBezTo>
                <a:cubicBezTo>
                  <a:pt x="449496" y="2533377"/>
                  <a:pt x="417394" y="2526252"/>
                  <a:pt x="383060" y="2594919"/>
                </a:cubicBezTo>
                <a:cubicBezTo>
                  <a:pt x="366584" y="2627870"/>
                  <a:pt x="342568" y="2658032"/>
                  <a:pt x="333633" y="2693773"/>
                </a:cubicBezTo>
                <a:cubicBezTo>
                  <a:pt x="329514" y="2710249"/>
                  <a:pt x="324960" y="2726622"/>
                  <a:pt x="321276" y="2743200"/>
                </a:cubicBezTo>
                <a:cubicBezTo>
                  <a:pt x="316720" y="2763702"/>
                  <a:pt x="314445" y="2784721"/>
                  <a:pt x="308919" y="2804983"/>
                </a:cubicBezTo>
                <a:cubicBezTo>
                  <a:pt x="302065" y="2830116"/>
                  <a:pt x="290524" y="2853851"/>
                  <a:pt x="284206" y="2879124"/>
                </a:cubicBezTo>
                <a:cubicBezTo>
                  <a:pt x="280087" y="2895600"/>
                  <a:pt x="276729" y="2912284"/>
                  <a:pt x="271849" y="2928551"/>
                </a:cubicBezTo>
                <a:cubicBezTo>
                  <a:pt x="264363" y="2953503"/>
                  <a:pt x="255373" y="2977978"/>
                  <a:pt x="247135" y="3002692"/>
                </a:cubicBezTo>
                <a:cubicBezTo>
                  <a:pt x="243016" y="3015049"/>
                  <a:pt x="237938" y="3027126"/>
                  <a:pt x="234779" y="3039762"/>
                </a:cubicBezTo>
                <a:cubicBezTo>
                  <a:pt x="219263" y="3101825"/>
                  <a:pt x="227793" y="3073078"/>
                  <a:pt x="210065" y="3126259"/>
                </a:cubicBezTo>
                <a:cubicBezTo>
                  <a:pt x="205946" y="3163329"/>
                  <a:pt x="202983" y="3200546"/>
                  <a:pt x="197708" y="3237470"/>
                </a:cubicBezTo>
                <a:cubicBezTo>
                  <a:pt x="194738" y="3258261"/>
                  <a:pt x="189109" y="3278590"/>
                  <a:pt x="185352" y="3299254"/>
                </a:cubicBezTo>
                <a:cubicBezTo>
                  <a:pt x="165157" y="3410331"/>
                  <a:pt x="182492" y="3335406"/>
                  <a:pt x="160638" y="3422821"/>
                </a:cubicBezTo>
                <a:cubicBezTo>
                  <a:pt x="156519" y="3468129"/>
                  <a:pt x="153924" y="3513602"/>
                  <a:pt x="148281" y="3558746"/>
                </a:cubicBezTo>
                <a:cubicBezTo>
                  <a:pt x="145676" y="3579586"/>
                  <a:pt x="141019" y="3600154"/>
                  <a:pt x="135925" y="3620529"/>
                </a:cubicBezTo>
                <a:cubicBezTo>
                  <a:pt x="118279" y="3691116"/>
                  <a:pt x="126622" y="3622271"/>
                  <a:pt x="111211" y="3707027"/>
                </a:cubicBezTo>
                <a:cubicBezTo>
                  <a:pt x="106001" y="3735682"/>
                  <a:pt x="102467" y="3764624"/>
                  <a:pt x="98854" y="3793524"/>
                </a:cubicBezTo>
                <a:cubicBezTo>
                  <a:pt x="94228" y="3830534"/>
                  <a:pt x="93812" y="3868161"/>
                  <a:pt x="86497" y="3904735"/>
                </a:cubicBezTo>
                <a:cubicBezTo>
                  <a:pt x="81388" y="3930279"/>
                  <a:pt x="70022" y="3954162"/>
                  <a:pt x="61784" y="3978875"/>
                </a:cubicBezTo>
                <a:lnTo>
                  <a:pt x="37070" y="4053016"/>
                </a:lnTo>
                <a:cubicBezTo>
                  <a:pt x="32951" y="4065373"/>
                  <a:pt x="27268" y="4077314"/>
                  <a:pt x="24714" y="4090086"/>
                </a:cubicBezTo>
                <a:cubicBezTo>
                  <a:pt x="9803" y="4164642"/>
                  <a:pt x="18999" y="4131945"/>
                  <a:pt x="0" y="4188940"/>
                </a:cubicBezTo>
                <a:cubicBezTo>
                  <a:pt x="4119" y="4444313"/>
                  <a:pt x="4502" y="4699774"/>
                  <a:pt x="12357" y="4955059"/>
                </a:cubicBezTo>
                <a:cubicBezTo>
                  <a:pt x="12758" y="4968078"/>
                  <a:pt x="18889" y="4980479"/>
                  <a:pt x="24714" y="4992129"/>
                </a:cubicBezTo>
                <a:cubicBezTo>
                  <a:pt x="31356" y="5005412"/>
                  <a:pt x="41189" y="5016843"/>
                  <a:pt x="49427" y="5029200"/>
                </a:cubicBezTo>
                <a:cubicBezTo>
                  <a:pt x="66892" y="5116524"/>
                  <a:pt x="55144" y="5071063"/>
                  <a:pt x="86497" y="5165124"/>
                </a:cubicBezTo>
                <a:cubicBezTo>
                  <a:pt x="90616" y="5177481"/>
                  <a:pt x="89644" y="5192984"/>
                  <a:pt x="98854" y="5202194"/>
                </a:cubicBezTo>
                <a:lnTo>
                  <a:pt x="172995" y="5276335"/>
                </a:lnTo>
                <a:lnTo>
                  <a:pt x="210065" y="5313405"/>
                </a:lnTo>
                <a:cubicBezTo>
                  <a:pt x="222422" y="5325762"/>
                  <a:pt x="230557" y="5344949"/>
                  <a:pt x="247135" y="5350475"/>
                </a:cubicBezTo>
                <a:lnTo>
                  <a:pt x="284206" y="5362832"/>
                </a:lnTo>
                <a:cubicBezTo>
                  <a:pt x="323446" y="5388993"/>
                  <a:pt x="320545" y="5393062"/>
                  <a:pt x="370703" y="5399902"/>
                </a:cubicBezTo>
                <a:cubicBezTo>
                  <a:pt x="444616" y="5409981"/>
                  <a:pt x="593125" y="5424616"/>
                  <a:pt x="593125" y="5424616"/>
                </a:cubicBezTo>
                <a:cubicBezTo>
                  <a:pt x="609601" y="5428735"/>
                  <a:pt x="625899" y="5433642"/>
                  <a:pt x="642552" y="5436973"/>
                </a:cubicBezTo>
                <a:cubicBezTo>
                  <a:pt x="667120" y="5441886"/>
                  <a:pt x="692694" y="5442130"/>
                  <a:pt x="716692" y="5449329"/>
                </a:cubicBezTo>
                <a:cubicBezTo>
                  <a:pt x="770847" y="5465575"/>
                  <a:pt x="757689" y="5476006"/>
                  <a:pt x="803189" y="5498756"/>
                </a:cubicBezTo>
                <a:cubicBezTo>
                  <a:pt x="814839" y="5504581"/>
                  <a:pt x="827623" y="5507954"/>
                  <a:pt x="840260" y="5511113"/>
                </a:cubicBezTo>
                <a:cubicBezTo>
                  <a:pt x="860635" y="5516207"/>
                  <a:pt x="881668" y="5518376"/>
                  <a:pt x="902043" y="5523470"/>
                </a:cubicBezTo>
                <a:cubicBezTo>
                  <a:pt x="961589" y="5538357"/>
                  <a:pt x="922229" y="5539902"/>
                  <a:pt x="1000897" y="5548183"/>
                </a:cubicBezTo>
                <a:cubicBezTo>
                  <a:pt x="1058391" y="5554235"/>
                  <a:pt x="1116227" y="5556421"/>
                  <a:pt x="1173892" y="5560540"/>
                </a:cubicBezTo>
                <a:lnTo>
                  <a:pt x="2100649" y="5548183"/>
                </a:lnTo>
                <a:cubicBezTo>
                  <a:pt x="2113670" y="5547849"/>
                  <a:pt x="2124871" y="5537968"/>
                  <a:pt x="2137719" y="5535827"/>
                </a:cubicBezTo>
                <a:cubicBezTo>
                  <a:pt x="2174510" y="5529695"/>
                  <a:pt x="2211860" y="5527589"/>
                  <a:pt x="2248930" y="5523470"/>
                </a:cubicBezTo>
                <a:cubicBezTo>
                  <a:pt x="2354984" y="5488118"/>
                  <a:pt x="2186178" y="5542246"/>
                  <a:pt x="2360141" y="5498756"/>
                </a:cubicBezTo>
                <a:cubicBezTo>
                  <a:pt x="2385413" y="5492438"/>
                  <a:pt x="2409568" y="5482281"/>
                  <a:pt x="2434281" y="5474043"/>
                </a:cubicBezTo>
                <a:lnTo>
                  <a:pt x="2508422" y="5449329"/>
                </a:lnTo>
                <a:lnTo>
                  <a:pt x="2582562" y="5424616"/>
                </a:lnTo>
                <a:cubicBezTo>
                  <a:pt x="2599038" y="5416378"/>
                  <a:pt x="2614277" y="5404962"/>
                  <a:pt x="2631989" y="5399902"/>
                </a:cubicBezTo>
                <a:cubicBezTo>
                  <a:pt x="2672378" y="5388362"/>
                  <a:pt x="2715708" y="5388472"/>
                  <a:pt x="2755557" y="5375189"/>
                </a:cubicBezTo>
                <a:cubicBezTo>
                  <a:pt x="2767914" y="5371070"/>
                  <a:pt x="2780655" y="5367963"/>
                  <a:pt x="2792627" y="5362832"/>
                </a:cubicBezTo>
                <a:cubicBezTo>
                  <a:pt x="2821272" y="5350555"/>
                  <a:pt x="2847512" y="5331031"/>
                  <a:pt x="2879125" y="5325762"/>
                </a:cubicBezTo>
                <a:cubicBezTo>
                  <a:pt x="2915916" y="5319630"/>
                  <a:pt x="2953265" y="5317524"/>
                  <a:pt x="2990335" y="5313405"/>
                </a:cubicBezTo>
                <a:cubicBezTo>
                  <a:pt x="3005457" y="5309625"/>
                  <a:pt x="3093923" y="5290194"/>
                  <a:pt x="3126260" y="5276335"/>
                </a:cubicBezTo>
                <a:cubicBezTo>
                  <a:pt x="3216722" y="5237565"/>
                  <a:pt x="3133988" y="5262045"/>
                  <a:pt x="3225114" y="5239265"/>
                </a:cubicBezTo>
                <a:cubicBezTo>
                  <a:pt x="3335618" y="5184012"/>
                  <a:pt x="3289018" y="5201487"/>
                  <a:pt x="3361038" y="5177481"/>
                </a:cubicBezTo>
                <a:cubicBezTo>
                  <a:pt x="3373395" y="5165124"/>
                  <a:pt x="3384683" y="5151597"/>
                  <a:pt x="3398108" y="5140410"/>
                </a:cubicBezTo>
                <a:cubicBezTo>
                  <a:pt x="3409517" y="5130903"/>
                  <a:pt x="3424678" y="5126198"/>
                  <a:pt x="3435179" y="5115697"/>
                </a:cubicBezTo>
                <a:cubicBezTo>
                  <a:pt x="3445680" y="5105196"/>
                  <a:pt x="3450385" y="5090036"/>
                  <a:pt x="3459892" y="5078627"/>
                </a:cubicBezTo>
                <a:cubicBezTo>
                  <a:pt x="3471079" y="5065202"/>
                  <a:pt x="3485775" y="5054981"/>
                  <a:pt x="3496962" y="5041556"/>
                </a:cubicBezTo>
                <a:cubicBezTo>
                  <a:pt x="3541229" y="4988436"/>
                  <a:pt x="3506168" y="5023147"/>
                  <a:pt x="3534033" y="4967416"/>
                </a:cubicBezTo>
                <a:cubicBezTo>
                  <a:pt x="3540674" y="4954133"/>
                  <a:pt x="3552105" y="4943629"/>
                  <a:pt x="3558746" y="4930346"/>
                </a:cubicBezTo>
                <a:cubicBezTo>
                  <a:pt x="3609904" y="4828028"/>
                  <a:pt x="3524993" y="4962441"/>
                  <a:pt x="3595816" y="4856205"/>
                </a:cubicBezTo>
                <a:cubicBezTo>
                  <a:pt x="3620385" y="4757931"/>
                  <a:pt x="3589232" y="4855371"/>
                  <a:pt x="3645243" y="4757351"/>
                </a:cubicBezTo>
                <a:cubicBezTo>
                  <a:pt x="3651705" y="4746042"/>
                  <a:pt x="3651775" y="4731931"/>
                  <a:pt x="3657600" y="4720281"/>
                </a:cubicBezTo>
                <a:cubicBezTo>
                  <a:pt x="3664242" y="4706998"/>
                  <a:pt x="3674076" y="4695567"/>
                  <a:pt x="3682314" y="4683210"/>
                </a:cubicBezTo>
                <a:lnTo>
                  <a:pt x="3707027" y="4609070"/>
                </a:lnTo>
                <a:cubicBezTo>
                  <a:pt x="3711146" y="4596713"/>
                  <a:pt x="3710174" y="4581210"/>
                  <a:pt x="3719384" y="4572000"/>
                </a:cubicBezTo>
                <a:cubicBezTo>
                  <a:pt x="3746710" y="4544673"/>
                  <a:pt x="3763965" y="4532264"/>
                  <a:pt x="3781168" y="4497859"/>
                </a:cubicBezTo>
                <a:cubicBezTo>
                  <a:pt x="3786993" y="4486209"/>
                  <a:pt x="3788688" y="4472883"/>
                  <a:pt x="3793525" y="4460789"/>
                </a:cubicBezTo>
                <a:cubicBezTo>
                  <a:pt x="3796946" y="4452238"/>
                  <a:pt x="3801762" y="4444313"/>
                  <a:pt x="3805881" y="443607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228184" y="5517232"/>
            <a:ext cx="144016" cy="14401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030569" y="5517232"/>
            <a:ext cx="144016" cy="14401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8081" t="-5109" r="-656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Down Arrow 109"/>
          <p:cNvSpPr/>
          <p:nvPr/>
        </p:nvSpPr>
        <p:spPr>
          <a:xfrm rot="10800000">
            <a:off x="8323720" y="5093097"/>
            <a:ext cx="447437" cy="63942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/>
      <p:bldP spid="100" grpId="0" animBg="1"/>
      <p:bldP spid="101" grpId="0" animBg="1"/>
      <p:bldP spid="103" grpId="0" animBg="1"/>
      <p:bldP spid="104" grpId="0" animBg="1"/>
      <p:bldP spid="109" grpId="0"/>
      <p:bldP spid="1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Lower Bound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5250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3381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6" idx="3"/>
          </p:cNvCxnSpPr>
          <p:nvPr/>
        </p:nvCxnSpPr>
        <p:spPr>
          <a:xfrm>
            <a:off x="5917616" y="4637406"/>
            <a:ext cx="1184961" cy="879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57350" y="4808253"/>
            <a:ext cx="3135519" cy="689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88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00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12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4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36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4865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6062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258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8455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9652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76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906" y="1124744"/>
                <a:ext cx="5337182" cy="416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2400" dirty="0" smtClean="0">
                    <a:latin typeface="Comic Sans MS" pitchFamily="66" charset="0"/>
                  </a:rPr>
                  <a:t> Complete bipartite graph B(X,Z):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|X|=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), |Z|=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400" b="1" dirty="0">
                  <a:solidFill>
                    <a:srgbClr val="0099FF"/>
                  </a:solidFill>
                </a:endParaRPr>
              </a:p>
              <a:p>
                <a:endParaRPr lang="en-US" sz="2400" dirty="0" smtClean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 smtClean="0">
                    <a:latin typeface="Comic Sans MS" pitchFamily="66" charset="0"/>
                  </a:rPr>
                  <a:t> Path of length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4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24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Collection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400" b="1" dirty="0" smtClean="0">
                  <a:solidFill>
                    <a:srgbClr val="0099FF"/>
                  </a:solidFill>
                  <a:latin typeface="Comic Sans MS" pitchFamily="66" charset="0"/>
                  <a:ea typeface="Cambria Math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mic Sans MS" pitchFamily="66" charset="0"/>
                  </a:rPr>
                  <a:t>p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aths which are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Vertex disjoint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of monotone 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increasing lengths.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" y="1124744"/>
                <a:ext cx="5337182" cy="4165179"/>
              </a:xfrm>
              <a:prstGeom prst="rect">
                <a:avLst/>
              </a:prstGeom>
              <a:blipFill rotWithShape="1">
                <a:blip r:embed="rId2"/>
                <a:stretch>
                  <a:fillRect l="-2283" r="-913" b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863282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4498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41573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71716" y="10570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639105" y="82190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71716" y="1628800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71716" y="2204864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71716" y="2780928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71716" y="3356992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2" name="Left Brace 61"/>
          <p:cNvSpPr/>
          <p:nvPr/>
        </p:nvSpPr>
        <p:spPr>
          <a:xfrm rot="10800000">
            <a:off x="7608720" y="1268760"/>
            <a:ext cx="896085" cy="2088232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26008" y="1988840"/>
            <a:ext cx="59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ea typeface="Cambria Math"/>
              </a:rPr>
              <a:t>|Z|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53" idx="4"/>
          </p:cNvCxnSpPr>
          <p:nvPr/>
        </p:nvCxnSpPr>
        <p:spPr>
          <a:xfrm flipH="1">
            <a:off x="597883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</p:cNvCxnSpPr>
          <p:nvPr/>
        </p:nvCxnSpPr>
        <p:spPr>
          <a:xfrm>
            <a:off x="741573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</p:cNvCxnSpPr>
          <p:nvPr/>
        </p:nvCxnSpPr>
        <p:spPr>
          <a:xfrm>
            <a:off x="741573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</p:cNvCxnSpPr>
          <p:nvPr/>
        </p:nvCxnSpPr>
        <p:spPr>
          <a:xfrm>
            <a:off x="741573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</p:cNvCxnSpPr>
          <p:nvPr/>
        </p:nvCxnSpPr>
        <p:spPr>
          <a:xfrm>
            <a:off x="741573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</p:cNvCxnSpPr>
          <p:nvPr/>
        </p:nvCxnSpPr>
        <p:spPr>
          <a:xfrm>
            <a:off x="741573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</p:cNvCxnSpPr>
          <p:nvPr/>
        </p:nvCxnSpPr>
        <p:spPr>
          <a:xfrm flipH="1">
            <a:off x="740869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</p:cNvCxnSpPr>
          <p:nvPr/>
        </p:nvCxnSpPr>
        <p:spPr>
          <a:xfrm flipH="1">
            <a:off x="712066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</p:cNvCxnSpPr>
          <p:nvPr/>
        </p:nvCxnSpPr>
        <p:spPr>
          <a:xfrm flipH="1">
            <a:off x="683262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</p:cNvCxnSpPr>
          <p:nvPr/>
        </p:nvCxnSpPr>
        <p:spPr>
          <a:xfrm flipH="1">
            <a:off x="647258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</p:cNvCxnSpPr>
          <p:nvPr/>
        </p:nvCxnSpPr>
        <p:spPr>
          <a:xfrm flipH="1">
            <a:off x="630748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967416" y="3015049"/>
            <a:ext cx="2347784" cy="2730843"/>
          </a:xfrm>
          <a:custGeom>
            <a:avLst/>
            <a:gdLst>
              <a:gd name="connsiteX0" fmla="*/ 2347784 w 2347784"/>
              <a:gd name="connsiteY0" fmla="*/ 0 h 2730843"/>
              <a:gd name="connsiteX1" fmla="*/ 2224216 w 2347784"/>
              <a:gd name="connsiteY1" fmla="*/ 12356 h 2730843"/>
              <a:gd name="connsiteX2" fmla="*/ 2150076 w 2347784"/>
              <a:gd name="connsiteY2" fmla="*/ 37070 h 2730843"/>
              <a:gd name="connsiteX3" fmla="*/ 2088292 w 2347784"/>
              <a:gd name="connsiteY3" fmla="*/ 49427 h 2730843"/>
              <a:gd name="connsiteX4" fmla="*/ 2014152 w 2347784"/>
              <a:gd name="connsiteY4" fmla="*/ 74140 h 2730843"/>
              <a:gd name="connsiteX5" fmla="*/ 1964725 w 2347784"/>
              <a:gd name="connsiteY5" fmla="*/ 86497 h 2730843"/>
              <a:gd name="connsiteX6" fmla="*/ 1902941 w 2347784"/>
              <a:gd name="connsiteY6" fmla="*/ 111210 h 2730843"/>
              <a:gd name="connsiteX7" fmla="*/ 1804087 w 2347784"/>
              <a:gd name="connsiteY7" fmla="*/ 160637 h 2730843"/>
              <a:gd name="connsiteX8" fmla="*/ 1742303 w 2347784"/>
              <a:gd name="connsiteY8" fmla="*/ 172994 h 2730843"/>
              <a:gd name="connsiteX9" fmla="*/ 1631092 w 2347784"/>
              <a:gd name="connsiteY9" fmla="*/ 197708 h 2730843"/>
              <a:gd name="connsiteX10" fmla="*/ 1594022 w 2347784"/>
              <a:gd name="connsiteY10" fmla="*/ 210065 h 2730843"/>
              <a:gd name="connsiteX11" fmla="*/ 1544595 w 2347784"/>
              <a:gd name="connsiteY11" fmla="*/ 222421 h 2730843"/>
              <a:gd name="connsiteX12" fmla="*/ 1470454 w 2347784"/>
              <a:gd name="connsiteY12" fmla="*/ 259492 h 2730843"/>
              <a:gd name="connsiteX13" fmla="*/ 1433384 w 2347784"/>
              <a:gd name="connsiteY13" fmla="*/ 284205 h 2730843"/>
              <a:gd name="connsiteX14" fmla="*/ 1396314 w 2347784"/>
              <a:gd name="connsiteY14" fmla="*/ 296562 h 2730843"/>
              <a:gd name="connsiteX15" fmla="*/ 1322173 w 2347784"/>
              <a:gd name="connsiteY15" fmla="*/ 333632 h 2730843"/>
              <a:gd name="connsiteX16" fmla="*/ 1272746 w 2347784"/>
              <a:gd name="connsiteY16" fmla="*/ 370702 h 2730843"/>
              <a:gd name="connsiteX17" fmla="*/ 1223319 w 2347784"/>
              <a:gd name="connsiteY17" fmla="*/ 383059 h 2730843"/>
              <a:gd name="connsiteX18" fmla="*/ 1124465 w 2347784"/>
              <a:gd name="connsiteY18" fmla="*/ 457200 h 2730843"/>
              <a:gd name="connsiteX19" fmla="*/ 1013254 w 2347784"/>
              <a:gd name="connsiteY19" fmla="*/ 506627 h 2730843"/>
              <a:gd name="connsiteX20" fmla="*/ 902043 w 2347784"/>
              <a:gd name="connsiteY20" fmla="*/ 593124 h 2730843"/>
              <a:gd name="connsiteX21" fmla="*/ 827903 w 2347784"/>
              <a:gd name="connsiteY21" fmla="*/ 642551 h 2730843"/>
              <a:gd name="connsiteX22" fmla="*/ 790833 w 2347784"/>
              <a:gd name="connsiteY22" fmla="*/ 679621 h 2730843"/>
              <a:gd name="connsiteX23" fmla="*/ 741406 w 2347784"/>
              <a:gd name="connsiteY23" fmla="*/ 704335 h 2730843"/>
              <a:gd name="connsiteX24" fmla="*/ 556054 w 2347784"/>
              <a:gd name="connsiteY24" fmla="*/ 840259 h 2730843"/>
              <a:gd name="connsiteX25" fmla="*/ 432487 w 2347784"/>
              <a:gd name="connsiteY25" fmla="*/ 951470 h 2730843"/>
              <a:gd name="connsiteX26" fmla="*/ 407773 w 2347784"/>
              <a:gd name="connsiteY26" fmla="*/ 1000897 h 2730843"/>
              <a:gd name="connsiteX27" fmla="*/ 395416 w 2347784"/>
              <a:gd name="connsiteY27" fmla="*/ 1050324 h 2730843"/>
              <a:gd name="connsiteX28" fmla="*/ 321276 w 2347784"/>
              <a:gd name="connsiteY28" fmla="*/ 1223319 h 2730843"/>
              <a:gd name="connsiteX29" fmla="*/ 296562 w 2347784"/>
              <a:gd name="connsiteY29" fmla="*/ 1322173 h 2730843"/>
              <a:gd name="connsiteX30" fmla="*/ 197708 w 2347784"/>
              <a:gd name="connsiteY30" fmla="*/ 1495167 h 2730843"/>
              <a:gd name="connsiteX31" fmla="*/ 172995 w 2347784"/>
              <a:gd name="connsiteY31" fmla="*/ 1569308 h 2730843"/>
              <a:gd name="connsiteX32" fmla="*/ 160638 w 2347784"/>
              <a:gd name="connsiteY32" fmla="*/ 1606378 h 2730843"/>
              <a:gd name="connsiteX33" fmla="*/ 135925 w 2347784"/>
              <a:gd name="connsiteY33" fmla="*/ 1655805 h 2730843"/>
              <a:gd name="connsiteX34" fmla="*/ 111211 w 2347784"/>
              <a:gd name="connsiteY34" fmla="*/ 1729946 h 2730843"/>
              <a:gd name="connsiteX35" fmla="*/ 98854 w 2347784"/>
              <a:gd name="connsiteY35" fmla="*/ 1767016 h 2730843"/>
              <a:gd name="connsiteX36" fmla="*/ 74141 w 2347784"/>
              <a:gd name="connsiteY36" fmla="*/ 1816443 h 2730843"/>
              <a:gd name="connsiteX37" fmla="*/ 37070 w 2347784"/>
              <a:gd name="connsiteY37" fmla="*/ 1915297 h 2730843"/>
              <a:gd name="connsiteX38" fmla="*/ 24714 w 2347784"/>
              <a:gd name="connsiteY38" fmla="*/ 1989437 h 2730843"/>
              <a:gd name="connsiteX39" fmla="*/ 12357 w 2347784"/>
              <a:gd name="connsiteY39" fmla="*/ 2026508 h 2730843"/>
              <a:gd name="connsiteX40" fmla="*/ 0 w 2347784"/>
              <a:gd name="connsiteY40" fmla="*/ 2199502 h 2730843"/>
              <a:gd name="connsiteX41" fmla="*/ 12357 w 2347784"/>
              <a:gd name="connsiteY41" fmla="*/ 2508421 h 2730843"/>
              <a:gd name="connsiteX42" fmla="*/ 24714 w 2347784"/>
              <a:gd name="connsiteY42" fmla="*/ 2545492 h 2730843"/>
              <a:gd name="connsiteX43" fmla="*/ 148281 w 2347784"/>
              <a:gd name="connsiteY43" fmla="*/ 2644346 h 2730843"/>
              <a:gd name="connsiteX44" fmla="*/ 185352 w 2347784"/>
              <a:gd name="connsiteY44" fmla="*/ 2656702 h 2730843"/>
              <a:gd name="connsiteX45" fmla="*/ 234779 w 2347784"/>
              <a:gd name="connsiteY45" fmla="*/ 2681416 h 2730843"/>
              <a:gd name="connsiteX46" fmla="*/ 271849 w 2347784"/>
              <a:gd name="connsiteY46" fmla="*/ 2693773 h 2730843"/>
              <a:gd name="connsiteX47" fmla="*/ 358346 w 2347784"/>
              <a:gd name="connsiteY47" fmla="*/ 2730843 h 2730843"/>
              <a:gd name="connsiteX48" fmla="*/ 605481 w 2347784"/>
              <a:gd name="connsiteY48" fmla="*/ 2718486 h 2730843"/>
              <a:gd name="connsiteX49" fmla="*/ 654908 w 2347784"/>
              <a:gd name="connsiteY49" fmla="*/ 2706129 h 2730843"/>
              <a:gd name="connsiteX50" fmla="*/ 716692 w 2347784"/>
              <a:gd name="connsiteY50" fmla="*/ 2656702 h 2730843"/>
              <a:gd name="connsiteX51" fmla="*/ 753762 w 2347784"/>
              <a:gd name="connsiteY51" fmla="*/ 2631989 h 2730843"/>
              <a:gd name="connsiteX52" fmla="*/ 790833 w 2347784"/>
              <a:gd name="connsiteY52" fmla="*/ 2631989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7784" h="2730843">
                <a:moveTo>
                  <a:pt x="2347784" y="0"/>
                </a:moveTo>
                <a:cubicBezTo>
                  <a:pt x="2306595" y="4119"/>
                  <a:pt x="2264902" y="4727"/>
                  <a:pt x="2224216" y="12356"/>
                </a:cubicBezTo>
                <a:cubicBezTo>
                  <a:pt x="2198612" y="17157"/>
                  <a:pt x="2175620" y="31961"/>
                  <a:pt x="2150076" y="37070"/>
                </a:cubicBezTo>
                <a:cubicBezTo>
                  <a:pt x="2129481" y="41189"/>
                  <a:pt x="2108554" y="43901"/>
                  <a:pt x="2088292" y="49427"/>
                </a:cubicBezTo>
                <a:cubicBezTo>
                  <a:pt x="2063160" y="56281"/>
                  <a:pt x="2039424" y="67822"/>
                  <a:pt x="2014152" y="74140"/>
                </a:cubicBezTo>
                <a:cubicBezTo>
                  <a:pt x="1997676" y="78259"/>
                  <a:pt x="1980836" y="81127"/>
                  <a:pt x="1964725" y="86497"/>
                </a:cubicBezTo>
                <a:cubicBezTo>
                  <a:pt x="1943682" y="93511"/>
                  <a:pt x="1922780" y="101290"/>
                  <a:pt x="1902941" y="111210"/>
                </a:cubicBezTo>
                <a:cubicBezTo>
                  <a:pt x="1826440" y="149460"/>
                  <a:pt x="1910985" y="128568"/>
                  <a:pt x="1804087" y="160637"/>
                </a:cubicBezTo>
                <a:cubicBezTo>
                  <a:pt x="1783970" y="166672"/>
                  <a:pt x="1762839" y="168593"/>
                  <a:pt x="1742303" y="172994"/>
                </a:cubicBezTo>
                <a:cubicBezTo>
                  <a:pt x="1705171" y="180951"/>
                  <a:pt x="1667933" y="188498"/>
                  <a:pt x="1631092" y="197708"/>
                </a:cubicBezTo>
                <a:cubicBezTo>
                  <a:pt x="1618456" y="200867"/>
                  <a:pt x="1606546" y="206487"/>
                  <a:pt x="1594022" y="210065"/>
                </a:cubicBezTo>
                <a:cubicBezTo>
                  <a:pt x="1577693" y="214730"/>
                  <a:pt x="1561071" y="218302"/>
                  <a:pt x="1544595" y="222421"/>
                </a:cubicBezTo>
                <a:cubicBezTo>
                  <a:pt x="1438368" y="293241"/>
                  <a:pt x="1572764" y="208338"/>
                  <a:pt x="1470454" y="259492"/>
                </a:cubicBezTo>
                <a:cubicBezTo>
                  <a:pt x="1457171" y="266133"/>
                  <a:pt x="1446667" y="277564"/>
                  <a:pt x="1433384" y="284205"/>
                </a:cubicBezTo>
                <a:cubicBezTo>
                  <a:pt x="1421734" y="290030"/>
                  <a:pt x="1407964" y="290737"/>
                  <a:pt x="1396314" y="296562"/>
                </a:cubicBezTo>
                <a:cubicBezTo>
                  <a:pt x="1300498" y="344469"/>
                  <a:pt x="1415349" y="302572"/>
                  <a:pt x="1322173" y="333632"/>
                </a:cubicBezTo>
                <a:cubicBezTo>
                  <a:pt x="1305697" y="345989"/>
                  <a:pt x="1291166" y="361492"/>
                  <a:pt x="1272746" y="370702"/>
                </a:cubicBezTo>
                <a:cubicBezTo>
                  <a:pt x="1257556" y="378297"/>
                  <a:pt x="1237988" y="374502"/>
                  <a:pt x="1223319" y="383059"/>
                </a:cubicBezTo>
                <a:cubicBezTo>
                  <a:pt x="1187741" y="403813"/>
                  <a:pt x="1163541" y="444175"/>
                  <a:pt x="1124465" y="457200"/>
                </a:cubicBezTo>
                <a:cubicBezTo>
                  <a:pt x="1081401" y="471554"/>
                  <a:pt x="1056153" y="478027"/>
                  <a:pt x="1013254" y="506627"/>
                </a:cubicBezTo>
                <a:cubicBezTo>
                  <a:pt x="974179" y="532677"/>
                  <a:pt x="941118" y="567074"/>
                  <a:pt x="902043" y="593124"/>
                </a:cubicBezTo>
                <a:cubicBezTo>
                  <a:pt x="877330" y="609600"/>
                  <a:pt x="848905" y="621549"/>
                  <a:pt x="827903" y="642551"/>
                </a:cubicBezTo>
                <a:cubicBezTo>
                  <a:pt x="815546" y="654908"/>
                  <a:pt x="805053" y="669464"/>
                  <a:pt x="790833" y="679621"/>
                </a:cubicBezTo>
                <a:cubicBezTo>
                  <a:pt x="775844" y="690328"/>
                  <a:pt x="757201" y="694858"/>
                  <a:pt x="741406" y="704335"/>
                </a:cubicBezTo>
                <a:cubicBezTo>
                  <a:pt x="668486" y="748087"/>
                  <a:pt x="626997" y="785688"/>
                  <a:pt x="556054" y="840259"/>
                </a:cubicBezTo>
                <a:cubicBezTo>
                  <a:pt x="519924" y="868051"/>
                  <a:pt x="451173" y="914099"/>
                  <a:pt x="432487" y="951470"/>
                </a:cubicBezTo>
                <a:cubicBezTo>
                  <a:pt x="424249" y="967946"/>
                  <a:pt x="414241" y="983649"/>
                  <a:pt x="407773" y="1000897"/>
                </a:cubicBezTo>
                <a:cubicBezTo>
                  <a:pt x="401810" y="1016798"/>
                  <a:pt x="401948" y="1034648"/>
                  <a:pt x="395416" y="1050324"/>
                </a:cubicBezTo>
                <a:cubicBezTo>
                  <a:pt x="364497" y="1124529"/>
                  <a:pt x="336314" y="1148133"/>
                  <a:pt x="321276" y="1223319"/>
                </a:cubicBezTo>
                <a:cubicBezTo>
                  <a:pt x="317852" y="1240436"/>
                  <a:pt x="308436" y="1300800"/>
                  <a:pt x="296562" y="1322173"/>
                </a:cubicBezTo>
                <a:cubicBezTo>
                  <a:pt x="251367" y="1403524"/>
                  <a:pt x="229822" y="1398823"/>
                  <a:pt x="197708" y="1495167"/>
                </a:cubicBezTo>
                <a:lnTo>
                  <a:pt x="172995" y="1569308"/>
                </a:lnTo>
                <a:cubicBezTo>
                  <a:pt x="168876" y="1581665"/>
                  <a:pt x="166463" y="1594728"/>
                  <a:pt x="160638" y="1606378"/>
                </a:cubicBezTo>
                <a:cubicBezTo>
                  <a:pt x="152400" y="1622854"/>
                  <a:pt x="142766" y="1638702"/>
                  <a:pt x="135925" y="1655805"/>
                </a:cubicBezTo>
                <a:cubicBezTo>
                  <a:pt x="126250" y="1679992"/>
                  <a:pt x="119449" y="1705232"/>
                  <a:pt x="111211" y="1729946"/>
                </a:cubicBezTo>
                <a:cubicBezTo>
                  <a:pt x="107092" y="1742303"/>
                  <a:pt x="104679" y="1755366"/>
                  <a:pt x="98854" y="1767016"/>
                </a:cubicBezTo>
                <a:cubicBezTo>
                  <a:pt x="90616" y="1783492"/>
                  <a:pt x="80609" y="1799196"/>
                  <a:pt x="74141" y="1816443"/>
                </a:cubicBezTo>
                <a:cubicBezTo>
                  <a:pt x="23672" y="1951027"/>
                  <a:pt x="105871" y="1777698"/>
                  <a:pt x="37070" y="1915297"/>
                </a:cubicBezTo>
                <a:cubicBezTo>
                  <a:pt x="32951" y="1940010"/>
                  <a:pt x="30149" y="1964979"/>
                  <a:pt x="24714" y="1989437"/>
                </a:cubicBezTo>
                <a:cubicBezTo>
                  <a:pt x="21888" y="2002152"/>
                  <a:pt x="13879" y="2013572"/>
                  <a:pt x="12357" y="2026508"/>
                </a:cubicBezTo>
                <a:cubicBezTo>
                  <a:pt x="5602" y="2083924"/>
                  <a:pt x="4119" y="2141837"/>
                  <a:pt x="0" y="2199502"/>
                </a:cubicBezTo>
                <a:cubicBezTo>
                  <a:pt x="4119" y="2302475"/>
                  <a:pt x="5014" y="2405628"/>
                  <a:pt x="12357" y="2508421"/>
                </a:cubicBezTo>
                <a:cubicBezTo>
                  <a:pt x="13285" y="2521413"/>
                  <a:pt x="16717" y="2535210"/>
                  <a:pt x="24714" y="2545492"/>
                </a:cubicBezTo>
                <a:cubicBezTo>
                  <a:pt x="70064" y="2603799"/>
                  <a:pt x="89633" y="2619212"/>
                  <a:pt x="148281" y="2644346"/>
                </a:cubicBezTo>
                <a:cubicBezTo>
                  <a:pt x="160253" y="2649477"/>
                  <a:pt x="173380" y="2651571"/>
                  <a:pt x="185352" y="2656702"/>
                </a:cubicBezTo>
                <a:cubicBezTo>
                  <a:pt x="202283" y="2663958"/>
                  <a:pt x="217848" y="2674160"/>
                  <a:pt x="234779" y="2681416"/>
                </a:cubicBezTo>
                <a:cubicBezTo>
                  <a:pt x="246751" y="2686547"/>
                  <a:pt x="260199" y="2687948"/>
                  <a:pt x="271849" y="2693773"/>
                </a:cubicBezTo>
                <a:cubicBezTo>
                  <a:pt x="357182" y="2736440"/>
                  <a:pt x="255479" y="2705126"/>
                  <a:pt x="358346" y="2730843"/>
                </a:cubicBezTo>
                <a:cubicBezTo>
                  <a:pt x="440724" y="2726724"/>
                  <a:pt x="523285" y="2725336"/>
                  <a:pt x="605481" y="2718486"/>
                </a:cubicBezTo>
                <a:cubicBezTo>
                  <a:pt x="622405" y="2717076"/>
                  <a:pt x="640062" y="2714377"/>
                  <a:pt x="654908" y="2706129"/>
                </a:cubicBezTo>
                <a:cubicBezTo>
                  <a:pt x="677963" y="2693321"/>
                  <a:pt x="695593" y="2672526"/>
                  <a:pt x="716692" y="2656702"/>
                </a:cubicBezTo>
                <a:cubicBezTo>
                  <a:pt x="728573" y="2647792"/>
                  <a:pt x="739673" y="2636685"/>
                  <a:pt x="753762" y="2631989"/>
                </a:cubicBezTo>
                <a:cubicBezTo>
                  <a:pt x="765485" y="2628081"/>
                  <a:pt x="778476" y="2631989"/>
                  <a:pt x="790833" y="2631989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86650" y="2420888"/>
            <a:ext cx="2950036" cy="3683350"/>
          </a:xfrm>
          <a:custGeom>
            <a:avLst/>
            <a:gdLst>
              <a:gd name="connsiteX0" fmla="*/ 2928551 w 2928551"/>
              <a:gd name="connsiteY0" fmla="*/ 0 h 3657600"/>
              <a:gd name="connsiteX1" fmla="*/ 2866767 w 2928551"/>
              <a:gd name="connsiteY1" fmla="*/ 24713 h 3657600"/>
              <a:gd name="connsiteX2" fmla="*/ 2829697 w 2928551"/>
              <a:gd name="connsiteY2" fmla="*/ 37070 h 3657600"/>
              <a:gd name="connsiteX3" fmla="*/ 2644346 w 2928551"/>
              <a:gd name="connsiteY3" fmla="*/ 24713 h 3657600"/>
              <a:gd name="connsiteX4" fmla="*/ 2372497 w 2928551"/>
              <a:gd name="connsiteY4" fmla="*/ 37070 h 3657600"/>
              <a:gd name="connsiteX5" fmla="*/ 2298356 w 2928551"/>
              <a:gd name="connsiteY5" fmla="*/ 61784 h 3657600"/>
              <a:gd name="connsiteX6" fmla="*/ 2187146 w 2928551"/>
              <a:gd name="connsiteY6" fmla="*/ 74140 h 3657600"/>
              <a:gd name="connsiteX7" fmla="*/ 2113005 w 2928551"/>
              <a:gd name="connsiteY7" fmla="*/ 86497 h 3657600"/>
              <a:gd name="connsiteX8" fmla="*/ 2075935 w 2928551"/>
              <a:gd name="connsiteY8" fmla="*/ 98854 h 3657600"/>
              <a:gd name="connsiteX9" fmla="*/ 1964724 w 2928551"/>
              <a:gd name="connsiteY9" fmla="*/ 123567 h 3657600"/>
              <a:gd name="connsiteX10" fmla="*/ 1853513 w 2928551"/>
              <a:gd name="connsiteY10" fmla="*/ 185351 h 3657600"/>
              <a:gd name="connsiteX11" fmla="*/ 1791729 w 2928551"/>
              <a:gd name="connsiteY11" fmla="*/ 210065 h 3657600"/>
              <a:gd name="connsiteX12" fmla="*/ 1742302 w 2928551"/>
              <a:gd name="connsiteY12" fmla="*/ 247135 h 3657600"/>
              <a:gd name="connsiteX13" fmla="*/ 1643448 w 2928551"/>
              <a:gd name="connsiteY13" fmla="*/ 308919 h 3657600"/>
              <a:gd name="connsiteX14" fmla="*/ 1569308 w 2928551"/>
              <a:gd name="connsiteY14" fmla="*/ 383059 h 3657600"/>
              <a:gd name="connsiteX15" fmla="*/ 1532237 w 2928551"/>
              <a:gd name="connsiteY15" fmla="*/ 420130 h 3657600"/>
              <a:gd name="connsiteX16" fmla="*/ 1458097 w 2928551"/>
              <a:gd name="connsiteY16" fmla="*/ 518984 h 3657600"/>
              <a:gd name="connsiteX17" fmla="*/ 1421027 w 2928551"/>
              <a:gd name="connsiteY17" fmla="*/ 556054 h 3657600"/>
              <a:gd name="connsiteX18" fmla="*/ 1396313 w 2928551"/>
              <a:gd name="connsiteY18" fmla="*/ 593124 h 3657600"/>
              <a:gd name="connsiteX19" fmla="*/ 1359243 w 2928551"/>
              <a:gd name="connsiteY19" fmla="*/ 617838 h 3657600"/>
              <a:gd name="connsiteX20" fmla="*/ 1272746 w 2928551"/>
              <a:gd name="connsiteY20" fmla="*/ 679621 h 3657600"/>
              <a:gd name="connsiteX21" fmla="*/ 1198605 w 2928551"/>
              <a:gd name="connsiteY21" fmla="*/ 716692 h 3657600"/>
              <a:gd name="connsiteX22" fmla="*/ 1124465 w 2928551"/>
              <a:gd name="connsiteY22" fmla="*/ 766119 h 3657600"/>
              <a:gd name="connsiteX23" fmla="*/ 1062681 w 2928551"/>
              <a:gd name="connsiteY23" fmla="*/ 790832 h 3657600"/>
              <a:gd name="connsiteX24" fmla="*/ 926756 w 2928551"/>
              <a:gd name="connsiteY24" fmla="*/ 864973 h 3657600"/>
              <a:gd name="connsiteX25" fmla="*/ 877329 w 2928551"/>
              <a:gd name="connsiteY25" fmla="*/ 914400 h 3657600"/>
              <a:gd name="connsiteX26" fmla="*/ 840259 w 2928551"/>
              <a:gd name="connsiteY26" fmla="*/ 939113 h 3657600"/>
              <a:gd name="connsiteX27" fmla="*/ 790832 w 2928551"/>
              <a:gd name="connsiteY27" fmla="*/ 1013254 h 3657600"/>
              <a:gd name="connsiteX28" fmla="*/ 753762 w 2928551"/>
              <a:gd name="connsiteY28" fmla="*/ 1062681 h 3657600"/>
              <a:gd name="connsiteX29" fmla="*/ 691978 w 2928551"/>
              <a:gd name="connsiteY29" fmla="*/ 1136821 h 3657600"/>
              <a:gd name="connsiteX30" fmla="*/ 642551 w 2928551"/>
              <a:gd name="connsiteY30" fmla="*/ 1223319 h 3657600"/>
              <a:gd name="connsiteX31" fmla="*/ 568410 w 2928551"/>
              <a:gd name="connsiteY31" fmla="*/ 1309816 h 3657600"/>
              <a:gd name="connsiteX32" fmla="*/ 543697 w 2928551"/>
              <a:gd name="connsiteY32" fmla="*/ 1346886 h 3657600"/>
              <a:gd name="connsiteX33" fmla="*/ 469556 w 2928551"/>
              <a:gd name="connsiteY33" fmla="*/ 1470454 h 3657600"/>
              <a:gd name="connsiteX34" fmla="*/ 432486 w 2928551"/>
              <a:gd name="connsiteY34" fmla="*/ 1519881 h 3657600"/>
              <a:gd name="connsiteX35" fmla="*/ 395416 w 2928551"/>
              <a:gd name="connsiteY35" fmla="*/ 1606378 h 3657600"/>
              <a:gd name="connsiteX36" fmla="*/ 383059 w 2928551"/>
              <a:gd name="connsiteY36" fmla="*/ 1655805 h 3657600"/>
              <a:gd name="connsiteX37" fmla="*/ 333632 w 2928551"/>
              <a:gd name="connsiteY37" fmla="*/ 1742303 h 3657600"/>
              <a:gd name="connsiteX38" fmla="*/ 308919 w 2928551"/>
              <a:gd name="connsiteY38" fmla="*/ 1791730 h 3657600"/>
              <a:gd name="connsiteX39" fmla="*/ 271848 w 2928551"/>
              <a:gd name="connsiteY39" fmla="*/ 1853513 h 3657600"/>
              <a:gd name="connsiteX40" fmla="*/ 247135 w 2928551"/>
              <a:gd name="connsiteY40" fmla="*/ 1940011 h 3657600"/>
              <a:gd name="connsiteX41" fmla="*/ 197708 w 2928551"/>
              <a:gd name="connsiteY41" fmla="*/ 2038865 h 3657600"/>
              <a:gd name="connsiteX42" fmla="*/ 160637 w 2928551"/>
              <a:gd name="connsiteY42" fmla="*/ 2248930 h 3657600"/>
              <a:gd name="connsiteX43" fmla="*/ 148281 w 2928551"/>
              <a:gd name="connsiteY43" fmla="*/ 2409567 h 3657600"/>
              <a:gd name="connsiteX44" fmla="*/ 123567 w 2928551"/>
              <a:gd name="connsiteY44" fmla="*/ 2458994 h 3657600"/>
              <a:gd name="connsiteX45" fmla="*/ 111210 w 2928551"/>
              <a:gd name="connsiteY45" fmla="*/ 2496065 h 3657600"/>
              <a:gd name="connsiteX46" fmla="*/ 86497 w 2928551"/>
              <a:gd name="connsiteY46" fmla="*/ 2619632 h 3657600"/>
              <a:gd name="connsiteX47" fmla="*/ 74140 w 2928551"/>
              <a:gd name="connsiteY47" fmla="*/ 2669059 h 3657600"/>
              <a:gd name="connsiteX48" fmla="*/ 49427 w 2928551"/>
              <a:gd name="connsiteY48" fmla="*/ 2866767 h 3657600"/>
              <a:gd name="connsiteX49" fmla="*/ 0 w 2928551"/>
              <a:gd name="connsiteY49" fmla="*/ 2977978 h 3657600"/>
              <a:gd name="connsiteX50" fmla="*/ 12356 w 2928551"/>
              <a:gd name="connsiteY50" fmla="*/ 3286897 h 3657600"/>
              <a:gd name="connsiteX51" fmla="*/ 49427 w 2928551"/>
              <a:gd name="connsiteY51" fmla="*/ 3373394 h 3657600"/>
              <a:gd name="connsiteX52" fmla="*/ 86497 w 2928551"/>
              <a:gd name="connsiteY52" fmla="*/ 3410465 h 3657600"/>
              <a:gd name="connsiteX53" fmla="*/ 160637 w 2928551"/>
              <a:gd name="connsiteY53" fmla="*/ 3496962 h 3657600"/>
              <a:gd name="connsiteX54" fmla="*/ 259492 w 2928551"/>
              <a:gd name="connsiteY54" fmla="*/ 3534032 h 3657600"/>
              <a:gd name="connsiteX55" fmla="*/ 345989 w 2928551"/>
              <a:gd name="connsiteY55" fmla="*/ 3571103 h 3657600"/>
              <a:gd name="connsiteX56" fmla="*/ 395416 w 2928551"/>
              <a:gd name="connsiteY56" fmla="*/ 3595816 h 3657600"/>
              <a:gd name="connsiteX57" fmla="*/ 444843 w 2928551"/>
              <a:gd name="connsiteY57" fmla="*/ 3608173 h 3657600"/>
              <a:gd name="connsiteX58" fmla="*/ 543697 w 2928551"/>
              <a:gd name="connsiteY58" fmla="*/ 3645243 h 3657600"/>
              <a:gd name="connsiteX59" fmla="*/ 667265 w 2928551"/>
              <a:gd name="connsiteY59" fmla="*/ 3657600 h 3657600"/>
              <a:gd name="connsiteX60" fmla="*/ 1124465 w 2928551"/>
              <a:gd name="connsiteY60" fmla="*/ 3645243 h 3657600"/>
              <a:gd name="connsiteX61" fmla="*/ 1248032 w 2928551"/>
              <a:gd name="connsiteY61" fmla="*/ 3620530 h 3657600"/>
              <a:gd name="connsiteX62" fmla="*/ 1445740 w 2928551"/>
              <a:gd name="connsiteY62" fmla="*/ 3595816 h 3657600"/>
              <a:gd name="connsiteX63" fmla="*/ 1532237 w 2928551"/>
              <a:gd name="connsiteY63" fmla="*/ 3521676 h 3657600"/>
              <a:gd name="connsiteX64" fmla="*/ 1556951 w 2928551"/>
              <a:gd name="connsiteY64" fmla="*/ 3435178 h 3657600"/>
              <a:gd name="connsiteX65" fmla="*/ 1606378 w 2928551"/>
              <a:gd name="connsiteY65" fmla="*/ 3361038 h 3657600"/>
              <a:gd name="connsiteX66" fmla="*/ 1717589 w 2928551"/>
              <a:gd name="connsiteY66" fmla="*/ 3262184 h 3657600"/>
              <a:gd name="connsiteX67" fmla="*/ 1754659 w 2928551"/>
              <a:gd name="connsiteY67" fmla="*/ 3249827 h 3657600"/>
              <a:gd name="connsiteX68" fmla="*/ 1791729 w 2928551"/>
              <a:gd name="connsiteY68" fmla="*/ 3225113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28551" h="3657600">
                <a:moveTo>
                  <a:pt x="2928551" y="0"/>
                </a:moveTo>
                <a:cubicBezTo>
                  <a:pt x="2907956" y="8238"/>
                  <a:pt x="2887536" y="16925"/>
                  <a:pt x="2866767" y="24713"/>
                </a:cubicBezTo>
                <a:cubicBezTo>
                  <a:pt x="2854571" y="29286"/>
                  <a:pt x="2842722" y="37070"/>
                  <a:pt x="2829697" y="37070"/>
                </a:cubicBezTo>
                <a:cubicBezTo>
                  <a:pt x="2767776" y="37070"/>
                  <a:pt x="2706130" y="28832"/>
                  <a:pt x="2644346" y="24713"/>
                </a:cubicBezTo>
                <a:cubicBezTo>
                  <a:pt x="2553730" y="28832"/>
                  <a:pt x="2462691" y="27406"/>
                  <a:pt x="2372497" y="37070"/>
                </a:cubicBezTo>
                <a:cubicBezTo>
                  <a:pt x="2346595" y="39845"/>
                  <a:pt x="2323901" y="56675"/>
                  <a:pt x="2298356" y="61784"/>
                </a:cubicBezTo>
                <a:cubicBezTo>
                  <a:pt x="2261782" y="69099"/>
                  <a:pt x="2224117" y="69211"/>
                  <a:pt x="2187146" y="74140"/>
                </a:cubicBezTo>
                <a:cubicBezTo>
                  <a:pt x="2162311" y="77451"/>
                  <a:pt x="2137719" y="82378"/>
                  <a:pt x="2113005" y="86497"/>
                </a:cubicBezTo>
                <a:cubicBezTo>
                  <a:pt x="2100648" y="90616"/>
                  <a:pt x="2088459" y="95276"/>
                  <a:pt x="2075935" y="98854"/>
                </a:cubicBezTo>
                <a:cubicBezTo>
                  <a:pt x="2035212" y="110490"/>
                  <a:pt x="2007199" y="115073"/>
                  <a:pt x="1964724" y="123567"/>
                </a:cubicBezTo>
                <a:cubicBezTo>
                  <a:pt x="1793384" y="192104"/>
                  <a:pt x="2004650" y="101386"/>
                  <a:pt x="1853513" y="185351"/>
                </a:cubicBezTo>
                <a:cubicBezTo>
                  <a:pt x="1834123" y="196123"/>
                  <a:pt x="1811119" y="199293"/>
                  <a:pt x="1791729" y="210065"/>
                </a:cubicBezTo>
                <a:cubicBezTo>
                  <a:pt x="1773726" y="220067"/>
                  <a:pt x="1759438" y="235711"/>
                  <a:pt x="1742302" y="247135"/>
                </a:cubicBezTo>
                <a:cubicBezTo>
                  <a:pt x="1737696" y="250206"/>
                  <a:pt x="1657271" y="296632"/>
                  <a:pt x="1643448" y="308919"/>
                </a:cubicBezTo>
                <a:cubicBezTo>
                  <a:pt x="1617326" y="332138"/>
                  <a:pt x="1594021" y="358346"/>
                  <a:pt x="1569308" y="383059"/>
                </a:cubicBezTo>
                <a:cubicBezTo>
                  <a:pt x="1556951" y="395416"/>
                  <a:pt x="1541931" y="405589"/>
                  <a:pt x="1532237" y="420130"/>
                </a:cubicBezTo>
                <a:cubicBezTo>
                  <a:pt x="1502811" y="464270"/>
                  <a:pt x="1499190" y="472020"/>
                  <a:pt x="1458097" y="518984"/>
                </a:cubicBezTo>
                <a:cubicBezTo>
                  <a:pt x="1446590" y="532135"/>
                  <a:pt x="1432214" y="542629"/>
                  <a:pt x="1421027" y="556054"/>
                </a:cubicBezTo>
                <a:cubicBezTo>
                  <a:pt x="1411520" y="567463"/>
                  <a:pt x="1406814" y="582623"/>
                  <a:pt x="1396313" y="593124"/>
                </a:cubicBezTo>
                <a:cubicBezTo>
                  <a:pt x="1385812" y="603625"/>
                  <a:pt x="1371328" y="609206"/>
                  <a:pt x="1359243" y="617838"/>
                </a:cubicBezTo>
                <a:cubicBezTo>
                  <a:pt x="1336759" y="633898"/>
                  <a:pt x="1298956" y="665060"/>
                  <a:pt x="1272746" y="679621"/>
                </a:cubicBezTo>
                <a:cubicBezTo>
                  <a:pt x="1248592" y="693040"/>
                  <a:pt x="1222472" y="702770"/>
                  <a:pt x="1198605" y="716692"/>
                </a:cubicBezTo>
                <a:cubicBezTo>
                  <a:pt x="1172949" y="731658"/>
                  <a:pt x="1150540" y="751896"/>
                  <a:pt x="1124465" y="766119"/>
                </a:cubicBezTo>
                <a:cubicBezTo>
                  <a:pt x="1104992" y="776740"/>
                  <a:pt x="1082211" y="780316"/>
                  <a:pt x="1062681" y="790832"/>
                </a:cubicBezTo>
                <a:cubicBezTo>
                  <a:pt x="906414" y="874975"/>
                  <a:pt x="1016233" y="835147"/>
                  <a:pt x="926756" y="864973"/>
                </a:cubicBezTo>
                <a:cubicBezTo>
                  <a:pt x="910280" y="881449"/>
                  <a:pt x="895020" y="899237"/>
                  <a:pt x="877329" y="914400"/>
                </a:cubicBezTo>
                <a:cubicBezTo>
                  <a:pt x="866053" y="924065"/>
                  <a:pt x="850038" y="927937"/>
                  <a:pt x="840259" y="939113"/>
                </a:cubicBezTo>
                <a:cubicBezTo>
                  <a:pt x="820700" y="961466"/>
                  <a:pt x="808653" y="989492"/>
                  <a:pt x="790832" y="1013254"/>
                </a:cubicBezTo>
                <a:cubicBezTo>
                  <a:pt x="778475" y="1029730"/>
                  <a:pt x="767165" y="1047044"/>
                  <a:pt x="753762" y="1062681"/>
                </a:cubicBezTo>
                <a:cubicBezTo>
                  <a:pt x="709953" y="1113792"/>
                  <a:pt x="723189" y="1082203"/>
                  <a:pt x="691978" y="1136821"/>
                </a:cubicBezTo>
                <a:cubicBezTo>
                  <a:pt x="670001" y="1175280"/>
                  <a:pt x="669922" y="1190474"/>
                  <a:pt x="642551" y="1223319"/>
                </a:cubicBezTo>
                <a:cubicBezTo>
                  <a:pt x="552737" y="1331097"/>
                  <a:pt x="660964" y="1180241"/>
                  <a:pt x="568410" y="1309816"/>
                </a:cubicBezTo>
                <a:cubicBezTo>
                  <a:pt x="559778" y="1321901"/>
                  <a:pt x="551480" y="1334238"/>
                  <a:pt x="543697" y="1346886"/>
                </a:cubicBezTo>
                <a:cubicBezTo>
                  <a:pt x="518522" y="1387795"/>
                  <a:pt x="498377" y="1432026"/>
                  <a:pt x="469556" y="1470454"/>
                </a:cubicBezTo>
                <a:lnTo>
                  <a:pt x="432486" y="1519881"/>
                </a:lnTo>
                <a:cubicBezTo>
                  <a:pt x="397010" y="1661784"/>
                  <a:pt x="446617" y="1486910"/>
                  <a:pt x="395416" y="1606378"/>
                </a:cubicBezTo>
                <a:cubicBezTo>
                  <a:pt x="388726" y="1621988"/>
                  <a:pt x="389022" y="1639904"/>
                  <a:pt x="383059" y="1655805"/>
                </a:cubicBezTo>
                <a:cubicBezTo>
                  <a:pt x="362690" y="1710123"/>
                  <a:pt x="359707" y="1696672"/>
                  <a:pt x="333632" y="1742303"/>
                </a:cubicBezTo>
                <a:cubicBezTo>
                  <a:pt x="324493" y="1758296"/>
                  <a:pt x="317865" y="1775628"/>
                  <a:pt x="308919" y="1791730"/>
                </a:cubicBezTo>
                <a:cubicBezTo>
                  <a:pt x="297255" y="1812725"/>
                  <a:pt x="282589" y="1832031"/>
                  <a:pt x="271848" y="1853513"/>
                </a:cubicBezTo>
                <a:cubicBezTo>
                  <a:pt x="259952" y="1877304"/>
                  <a:pt x="255049" y="1916268"/>
                  <a:pt x="247135" y="1940011"/>
                </a:cubicBezTo>
                <a:cubicBezTo>
                  <a:pt x="226983" y="2000466"/>
                  <a:pt x="227977" y="1993460"/>
                  <a:pt x="197708" y="2038865"/>
                </a:cubicBezTo>
                <a:cubicBezTo>
                  <a:pt x="168139" y="2157138"/>
                  <a:pt x="172142" y="2122373"/>
                  <a:pt x="160637" y="2248930"/>
                </a:cubicBezTo>
                <a:cubicBezTo>
                  <a:pt x="155775" y="2302413"/>
                  <a:pt x="157614" y="2356680"/>
                  <a:pt x="148281" y="2409567"/>
                </a:cubicBezTo>
                <a:cubicBezTo>
                  <a:pt x="145080" y="2427707"/>
                  <a:pt x="130823" y="2442063"/>
                  <a:pt x="123567" y="2458994"/>
                </a:cubicBezTo>
                <a:cubicBezTo>
                  <a:pt x="118436" y="2470966"/>
                  <a:pt x="114139" y="2483373"/>
                  <a:pt x="111210" y="2496065"/>
                </a:cubicBezTo>
                <a:cubicBezTo>
                  <a:pt x="101765" y="2536994"/>
                  <a:pt x="96685" y="2578882"/>
                  <a:pt x="86497" y="2619632"/>
                </a:cubicBezTo>
                <a:lnTo>
                  <a:pt x="74140" y="2669059"/>
                </a:lnTo>
                <a:cubicBezTo>
                  <a:pt x="70955" y="2700906"/>
                  <a:pt x="61527" y="2822398"/>
                  <a:pt x="49427" y="2866767"/>
                </a:cubicBezTo>
                <a:cubicBezTo>
                  <a:pt x="39962" y="2901473"/>
                  <a:pt x="16288" y="2945401"/>
                  <a:pt x="0" y="2977978"/>
                </a:cubicBezTo>
                <a:cubicBezTo>
                  <a:pt x="4119" y="3080951"/>
                  <a:pt x="5014" y="3184104"/>
                  <a:pt x="12356" y="3286897"/>
                </a:cubicBezTo>
                <a:cubicBezTo>
                  <a:pt x="13636" y="3304824"/>
                  <a:pt x="42791" y="3364103"/>
                  <a:pt x="49427" y="3373394"/>
                </a:cubicBezTo>
                <a:cubicBezTo>
                  <a:pt x="59584" y="3387614"/>
                  <a:pt x="75124" y="3397197"/>
                  <a:pt x="86497" y="3410465"/>
                </a:cubicBezTo>
                <a:cubicBezTo>
                  <a:pt x="113140" y="3441549"/>
                  <a:pt x="126748" y="3472756"/>
                  <a:pt x="160637" y="3496962"/>
                </a:cubicBezTo>
                <a:cubicBezTo>
                  <a:pt x="195432" y="3521816"/>
                  <a:pt x="219688" y="3524082"/>
                  <a:pt x="259492" y="3534032"/>
                </a:cubicBezTo>
                <a:cubicBezTo>
                  <a:pt x="423393" y="3615984"/>
                  <a:pt x="218737" y="3516567"/>
                  <a:pt x="345989" y="3571103"/>
                </a:cubicBezTo>
                <a:cubicBezTo>
                  <a:pt x="362920" y="3578359"/>
                  <a:pt x="378169" y="3589348"/>
                  <a:pt x="395416" y="3595816"/>
                </a:cubicBezTo>
                <a:cubicBezTo>
                  <a:pt x="411317" y="3601779"/>
                  <a:pt x="428732" y="3602803"/>
                  <a:pt x="444843" y="3608173"/>
                </a:cubicBezTo>
                <a:cubicBezTo>
                  <a:pt x="447189" y="3608955"/>
                  <a:pt x="527589" y="3642765"/>
                  <a:pt x="543697" y="3645243"/>
                </a:cubicBezTo>
                <a:cubicBezTo>
                  <a:pt x="584610" y="3651537"/>
                  <a:pt x="626076" y="3653481"/>
                  <a:pt x="667265" y="3657600"/>
                </a:cubicBezTo>
                <a:cubicBezTo>
                  <a:pt x="819665" y="3653481"/>
                  <a:pt x="972319" y="3654954"/>
                  <a:pt x="1124465" y="3645243"/>
                </a:cubicBezTo>
                <a:cubicBezTo>
                  <a:pt x="1166384" y="3642567"/>
                  <a:pt x="1206599" y="3627436"/>
                  <a:pt x="1248032" y="3620530"/>
                </a:cubicBezTo>
                <a:cubicBezTo>
                  <a:pt x="1363004" y="3601368"/>
                  <a:pt x="1297243" y="3610666"/>
                  <a:pt x="1445740" y="3595816"/>
                </a:cubicBezTo>
                <a:cubicBezTo>
                  <a:pt x="1481363" y="3572068"/>
                  <a:pt x="1504997" y="3559812"/>
                  <a:pt x="1532237" y="3521676"/>
                </a:cubicBezTo>
                <a:cubicBezTo>
                  <a:pt x="1542359" y="3507506"/>
                  <a:pt x="1551351" y="3446377"/>
                  <a:pt x="1556951" y="3435178"/>
                </a:cubicBezTo>
                <a:cubicBezTo>
                  <a:pt x="1570234" y="3408612"/>
                  <a:pt x="1585376" y="3382040"/>
                  <a:pt x="1606378" y="3361038"/>
                </a:cubicBezTo>
                <a:cubicBezTo>
                  <a:pt x="1639129" y="3328287"/>
                  <a:pt x="1673487" y="3284235"/>
                  <a:pt x="1717589" y="3262184"/>
                </a:cubicBezTo>
                <a:cubicBezTo>
                  <a:pt x="1729239" y="3256359"/>
                  <a:pt x="1743009" y="3255652"/>
                  <a:pt x="1754659" y="3249827"/>
                </a:cubicBezTo>
                <a:cubicBezTo>
                  <a:pt x="1767942" y="3243185"/>
                  <a:pt x="1791729" y="3225113"/>
                  <a:pt x="1791729" y="3225113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93524" y="1841157"/>
            <a:ext cx="3509319" cy="4396155"/>
          </a:xfrm>
          <a:custGeom>
            <a:avLst/>
            <a:gdLst>
              <a:gd name="connsiteX0" fmla="*/ 3509319 w 3509319"/>
              <a:gd name="connsiteY0" fmla="*/ 0 h 4534929"/>
              <a:gd name="connsiteX1" fmla="*/ 2916195 w 3509319"/>
              <a:gd name="connsiteY1" fmla="*/ 12357 h 4534929"/>
              <a:gd name="connsiteX2" fmla="*/ 2718487 w 3509319"/>
              <a:gd name="connsiteY2" fmla="*/ 49427 h 4534929"/>
              <a:gd name="connsiteX3" fmla="*/ 2631990 w 3509319"/>
              <a:gd name="connsiteY3" fmla="*/ 61784 h 4534929"/>
              <a:gd name="connsiteX4" fmla="*/ 2557849 w 3509319"/>
              <a:gd name="connsiteY4" fmla="*/ 74140 h 4534929"/>
              <a:gd name="connsiteX5" fmla="*/ 2508422 w 3509319"/>
              <a:gd name="connsiteY5" fmla="*/ 86497 h 4534929"/>
              <a:gd name="connsiteX6" fmla="*/ 2409568 w 3509319"/>
              <a:gd name="connsiteY6" fmla="*/ 123567 h 4534929"/>
              <a:gd name="connsiteX7" fmla="*/ 2335427 w 3509319"/>
              <a:gd name="connsiteY7" fmla="*/ 185351 h 4534929"/>
              <a:gd name="connsiteX8" fmla="*/ 2286000 w 3509319"/>
              <a:gd name="connsiteY8" fmla="*/ 234778 h 4534929"/>
              <a:gd name="connsiteX9" fmla="*/ 2248930 w 3509319"/>
              <a:gd name="connsiteY9" fmla="*/ 259492 h 4534929"/>
              <a:gd name="connsiteX10" fmla="*/ 2224217 w 3509319"/>
              <a:gd name="connsiteY10" fmla="*/ 296562 h 4534929"/>
              <a:gd name="connsiteX11" fmla="*/ 2150076 w 3509319"/>
              <a:gd name="connsiteY11" fmla="*/ 358346 h 4534929"/>
              <a:gd name="connsiteX12" fmla="*/ 2075935 w 3509319"/>
              <a:gd name="connsiteY12" fmla="*/ 457200 h 4534929"/>
              <a:gd name="connsiteX13" fmla="*/ 2014152 w 3509319"/>
              <a:gd name="connsiteY13" fmla="*/ 506627 h 4534929"/>
              <a:gd name="connsiteX14" fmla="*/ 1940011 w 3509319"/>
              <a:gd name="connsiteY14" fmla="*/ 593124 h 4534929"/>
              <a:gd name="connsiteX15" fmla="*/ 1841157 w 3509319"/>
              <a:gd name="connsiteY15" fmla="*/ 667265 h 4534929"/>
              <a:gd name="connsiteX16" fmla="*/ 1767017 w 3509319"/>
              <a:gd name="connsiteY16" fmla="*/ 729048 h 4534929"/>
              <a:gd name="connsiteX17" fmla="*/ 1482811 w 3509319"/>
              <a:gd name="connsiteY17" fmla="*/ 889686 h 4534929"/>
              <a:gd name="connsiteX18" fmla="*/ 1433384 w 3509319"/>
              <a:gd name="connsiteY18" fmla="*/ 902043 h 4534929"/>
              <a:gd name="connsiteX19" fmla="*/ 1334530 w 3509319"/>
              <a:gd name="connsiteY19" fmla="*/ 951470 h 4534929"/>
              <a:gd name="connsiteX20" fmla="*/ 1210962 w 3509319"/>
              <a:gd name="connsiteY20" fmla="*/ 1075038 h 4534929"/>
              <a:gd name="connsiteX21" fmla="*/ 1173892 w 3509319"/>
              <a:gd name="connsiteY21" fmla="*/ 1112108 h 4534929"/>
              <a:gd name="connsiteX22" fmla="*/ 1149179 w 3509319"/>
              <a:gd name="connsiteY22" fmla="*/ 1149178 h 4534929"/>
              <a:gd name="connsiteX23" fmla="*/ 1087395 w 3509319"/>
              <a:gd name="connsiteY23" fmla="*/ 1198605 h 4534929"/>
              <a:gd name="connsiteX24" fmla="*/ 1013254 w 3509319"/>
              <a:gd name="connsiteY24" fmla="*/ 1285102 h 4534929"/>
              <a:gd name="connsiteX25" fmla="*/ 988541 w 3509319"/>
              <a:gd name="connsiteY25" fmla="*/ 1322173 h 4534929"/>
              <a:gd name="connsiteX26" fmla="*/ 951471 w 3509319"/>
              <a:gd name="connsiteY26" fmla="*/ 1383957 h 4534929"/>
              <a:gd name="connsiteX27" fmla="*/ 877330 w 3509319"/>
              <a:gd name="connsiteY27" fmla="*/ 1458097 h 4534929"/>
              <a:gd name="connsiteX28" fmla="*/ 852617 w 3509319"/>
              <a:gd name="connsiteY28" fmla="*/ 1519881 h 4534929"/>
              <a:gd name="connsiteX29" fmla="*/ 803190 w 3509319"/>
              <a:gd name="connsiteY29" fmla="*/ 1606378 h 4534929"/>
              <a:gd name="connsiteX30" fmla="*/ 790833 w 3509319"/>
              <a:gd name="connsiteY30" fmla="*/ 1643448 h 4534929"/>
              <a:gd name="connsiteX31" fmla="*/ 753762 w 3509319"/>
              <a:gd name="connsiteY31" fmla="*/ 1692875 h 4534929"/>
              <a:gd name="connsiteX32" fmla="*/ 729049 w 3509319"/>
              <a:gd name="connsiteY32" fmla="*/ 1742302 h 4534929"/>
              <a:gd name="connsiteX33" fmla="*/ 704335 w 3509319"/>
              <a:gd name="connsiteY33" fmla="*/ 1841157 h 4534929"/>
              <a:gd name="connsiteX34" fmla="*/ 679622 w 3509319"/>
              <a:gd name="connsiteY34" fmla="*/ 1878227 h 4534929"/>
              <a:gd name="connsiteX35" fmla="*/ 654908 w 3509319"/>
              <a:gd name="connsiteY35" fmla="*/ 1952367 h 4534929"/>
              <a:gd name="connsiteX36" fmla="*/ 605481 w 3509319"/>
              <a:gd name="connsiteY36" fmla="*/ 2026508 h 4534929"/>
              <a:gd name="connsiteX37" fmla="*/ 543698 w 3509319"/>
              <a:gd name="connsiteY37" fmla="*/ 2150075 h 4534929"/>
              <a:gd name="connsiteX38" fmla="*/ 506627 w 3509319"/>
              <a:gd name="connsiteY38" fmla="*/ 2199502 h 4534929"/>
              <a:gd name="connsiteX39" fmla="*/ 481914 w 3509319"/>
              <a:gd name="connsiteY39" fmla="*/ 2248929 h 4534929"/>
              <a:gd name="connsiteX40" fmla="*/ 420130 w 3509319"/>
              <a:gd name="connsiteY40" fmla="*/ 2335427 h 4534929"/>
              <a:gd name="connsiteX41" fmla="*/ 395417 w 3509319"/>
              <a:gd name="connsiteY41" fmla="*/ 2372497 h 4534929"/>
              <a:gd name="connsiteX42" fmla="*/ 358346 w 3509319"/>
              <a:gd name="connsiteY42" fmla="*/ 2446638 h 4534929"/>
              <a:gd name="connsiteX43" fmla="*/ 308919 w 3509319"/>
              <a:gd name="connsiteY43" fmla="*/ 2520778 h 4534929"/>
              <a:gd name="connsiteX44" fmla="*/ 284206 w 3509319"/>
              <a:gd name="connsiteY44" fmla="*/ 2570205 h 4534929"/>
              <a:gd name="connsiteX45" fmla="*/ 271849 w 3509319"/>
              <a:gd name="connsiteY45" fmla="*/ 2607275 h 4534929"/>
              <a:gd name="connsiteX46" fmla="*/ 222422 w 3509319"/>
              <a:gd name="connsiteY46" fmla="*/ 2681416 h 4534929"/>
              <a:gd name="connsiteX47" fmla="*/ 197708 w 3509319"/>
              <a:gd name="connsiteY47" fmla="*/ 2755557 h 4534929"/>
              <a:gd name="connsiteX48" fmla="*/ 148281 w 3509319"/>
              <a:gd name="connsiteY48" fmla="*/ 2854411 h 4534929"/>
              <a:gd name="connsiteX49" fmla="*/ 135925 w 3509319"/>
              <a:gd name="connsiteY49" fmla="*/ 2916194 h 4534929"/>
              <a:gd name="connsiteX50" fmla="*/ 123568 w 3509319"/>
              <a:gd name="connsiteY50" fmla="*/ 2953265 h 4534929"/>
              <a:gd name="connsiteX51" fmla="*/ 111211 w 3509319"/>
              <a:gd name="connsiteY51" fmla="*/ 3052119 h 4534929"/>
              <a:gd name="connsiteX52" fmla="*/ 61784 w 3509319"/>
              <a:gd name="connsiteY52" fmla="*/ 3188043 h 4534929"/>
              <a:gd name="connsiteX53" fmla="*/ 24714 w 3509319"/>
              <a:gd name="connsiteY53" fmla="*/ 3311611 h 4534929"/>
              <a:gd name="connsiteX54" fmla="*/ 0 w 3509319"/>
              <a:gd name="connsiteY54" fmla="*/ 3484605 h 4534929"/>
              <a:gd name="connsiteX55" fmla="*/ 12357 w 3509319"/>
              <a:gd name="connsiteY55" fmla="*/ 3805881 h 4534929"/>
              <a:gd name="connsiteX56" fmla="*/ 24714 w 3509319"/>
              <a:gd name="connsiteY56" fmla="*/ 3867665 h 4534929"/>
              <a:gd name="connsiteX57" fmla="*/ 49427 w 3509319"/>
              <a:gd name="connsiteY57" fmla="*/ 3904735 h 4534929"/>
              <a:gd name="connsiteX58" fmla="*/ 61784 w 3509319"/>
              <a:gd name="connsiteY58" fmla="*/ 3954162 h 4534929"/>
              <a:gd name="connsiteX59" fmla="*/ 123568 w 3509319"/>
              <a:gd name="connsiteY59" fmla="*/ 4053016 h 4534929"/>
              <a:gd name="connsiteX60" fmla="*/ 160638 w 3509319"/>
              <a:gd name="connsiteY60" fmla="*/ 4090086 h 4534929"/>
              <a:gd name="connsiteX61" fmla="*/ 197708 w 3509319"/>
              <a:gd name="connsiteY61" fmla="*/ 4139513 h 4534929"/>
              <a:gd name="connsiteX62" fmla="*/ 345990 w 3509319"/>
              <a:gd name="connsiteY62" fmla="*/ 4275438 h 4534929"/>
              <a:gd name="connsiteX63" fmla="*/ 432487 w 3509319"/>
              <a:gd name="connsiteY63" fmla="*/ 4349578 h 4534929"/>
              <a:gd name="connsiteX64" fmla="*/ 481914 w 3509319"/>
              <a:gd name="connsiteY64" fmla="*/ 4361935 h 4534929"/>
              <a:gd name="connsiteX65" fmla="*/ 605481 w 3509319"/>
              <a:gd name="connsiteY65" fmla="*/ 4411362 h 4534929"/>
              <a:gd name="connsiteX66" fmla="*/ 691979 w 3509319"/>
              <a:gd name="connsiteY66" fmla="*/ 4460789 h 4534929"/>
              <a:gd name="connsiteX67" fmla="*/ 815546 w 3509319"/>
              <a:gd name="connsiteY67" fmla="*/ 4497859 h 4534929"/>
              <a:gd name="connsiteX68" fmla="*/ 852617 w 3509319"/>
              <a:gd name="connsiteY68" fmla="*/ 4510216 h 4534929"/>
              <a:gd name="connsiteX69" fmla="*/ 939114 w 3509319"/>
              <a:gd name="connsiteY69" fmla="*/ 4534929 h 4534929"/>
              <a:gd name="connsiteX70" fmla="*/ 1705233 w 3509319"/>
              <a:gd name="connsiteY70" fmla="*/ 4522573 h 4534929"/>
              <a:gd name="connsiteX71" fmla="*/ 1804087 w 3509319"/>
              <a:gd name="connsiteY71" fmla="*/ 4497859 h 4534929"/>
              <a:gd name="connsiteX72" fmla="*/ 1927654 w 3509319"/>
              <a:gd name="connsiteY72" fmla="*/ 4473146 h 4534929"/>
              <a:gd name="connsiteX73" fmla="*/ 1977081 w 3509319"/>
              <a:gd name="connsiteY73" fmla="*/ 4448432 h 4534929"/>
              <a:gd name="connsiteX74" fmla="*/ 2088292 w 3509319"/>
              <a:gd name="connsiteY74" fmla="*/ 4436075 h 4534929"/>
              <a:gd name="connsiteX75" fmla="*/ 2125362 w 3509319"/>
              <a:gd name="connsiteY75" fmla="*/ 4423719 h 4534929"/>
              <a:gd name="connsiteX76" fmla="*/ 2174790 w 3509319"/>
              <a:gd name="connsiteY76" fmla="*/ 4411362 h 4534929"/>
              <a:gd name="connsiteX77" fmla="*/ 2248930 w 3509319"/>
              <a:gd name="connsiteY77" fmla="*/ 4386648 h 4534929"/>
              <a:gd name="connsiteX78" fmla="*/ 2310714 w 3509319"/>
              <a:gd name="connsiteY78" fmla="*/ 4349578 h 4534929"/>
              <a:gd name="connsiteX79" fmla="*/ 2347784 w 3509319"/>
              <a:gd name="connsiteY79" fmla="*/ 4312508 h 4534929"/>
              <a:gd name="connsiteX80" fmla="*/ 2384854 w 3509319"/>
              <a:gd name="connsiteY80" fmla="*/ 4300151 h 4534929"/>
              <a:gd name="connsiteX81" fmla="*/ 2483708 w 3509319"/>
              <a:gd name="connsiteY81" fmla="*/ 4238367 h 4534929"/>
              <a:gd name="connsiteX82" fmla="*/ 2545492 w 3509319"/>
              <a:gd name="connsiteY82" fmla="*/ 4201297 h 4534929"/>
              <a:gd name="connsiteX83" fmla="*/ 2656703 w 3509319"/>
              <a:gd name="connsiteY83" fmla="*/ 4139513 h 4534929"/>
              <a:gd name="connsiteX84" fmla="*/ 2706130 w 3509319"/>
              <a:gd name="connsiteY84" fmla="*/ 4102443 h 4534929"/>
              <a:gd name="connsiteX85" fmla="*/ 2743200 w 3509319"/>
              <a:gd name="connsiteY85" fmla="*/ 4065373 h 4534929"/>
              <a:gd name="connsiteX86" fmla="*/ 2817341 w 3509319"/>
              <a:gd name="connsiteY86" fmla="*/ 4003589 h 4534929"/>
              <a:gd name="connsiteX87" fmla="*/ 2842054 w 3509319"/>
              <a:gd name="connsiteY87" fmla="*/ 3966519 h 4534929"/>
              <a:gd name="connsiteX88" fmla="*/ 2879125 w 3509319"/>
              <a:gd name="connsiteY88" fmla="*/ 3929448 h 4534929"/>
              <a:gd name="connsiteX89" fmla="*/ 2891481 w 3509319"/>
              <a:gd name="connsiteY89" fmla="*/ 3917092 h 453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509319" h="4534929">
                <a:moveTo>
                  <a:pt x="3509319" y="0"/>
                </a:moveTo>
                <a:lnTo>
                  <a:pt x="2916195" y="12357"/>
                </a:lnTo>
                <a:cubicBezTo>
                  <a:pt x="2774332" y="17335"/>
                  <a:pt x="2841530" y="23060"/>
                  <a:pt x="2718487" y="49427"/>
                </a:cubicBezTo>
                <a:cubicBezTo>
                  <a:pt x="2690008" y="55530"/>
                  <a:pt x="2660776" y="57355"/>
                  <a:pt x="2631990" y="61784"/>
                </a:cubicBezTo>
                <a:cubicBezTo>
                  <a:pt x="2607227" y="65594"/>
                  <a:pt x="2582417" y="69227"/>
                  <a:pt x="2557849" y="74140"/>
                </a:cubicBezTo>
                <a:cubicBezTo>
                  <a:pt x="2541196" y="77471"/>
                  <a:pt x="2524323" y="80534"/>
                  <a:pt x="2508422" y="86497"/>
                </a:cubicBezTo>
                <a:cubicBezTo>
                  <a:pt x="2379199" y="134957"/>
                  <a:pt x="2536429" y="91854"/>
                  <a:pt x="2409568" y="123567"/>
                </a:cubicBezTo>
                <a:cubicBezTo>
                  <a:pt x="2309605" y="256852"/>
                  <a:pt x="2426871" y="120034"/>
                  <a:pt x="2335427" y="185351"/>
                </a:cubicBezTo>
                <a:cubicBezTo>
                  <a:pt x="2316467" y="198894"/>
                  <a:pt x="2303691" y="219614"/>
                  <a:pt x="2286000" y="234778"/>
                </a:cubicBezTo>
                <a:cubicBezTo>
                  <a:pt x="2274724" y="244443"/>
                  <a:pt x="2261287" y="251254"/>
                  <a:pt x="2248930" y="259492"/>
                </a:cubicBezTo>
                <a:cubicBezTo>
                  <a:pt x="2240692" y="271849"/>
                  <a:pt x="2234718" y="286061"/>
                  <a:pt x="2224217" y="296562"/>
                </a:cubicBezTo>
                <a:cubicBezTo>
                  <a:pt x="2127011" y="393766"/>
                  <a:pt x="2251298" y="236879"/>
                  <a:pt x="2150076" y="358346"/>
                </a:cubicBezTo>
                <a:cubicBezTo>
                  <a:pt x="2093044" y="426785"/>
                  <a:pt x="2166053" y="367082"/>
                  <a:pt x="2075935" y="457200"/>
                </a:cubicBezTo>
                <a:cubicBezTo>
                  <a:pt x="2057286" y="475849"/>
                  <a:pt x="2032801" y="487978"/>
                  <a:pt x="2014152" y="506627"/>
                </a:cubicBezTo>
                <a:cubicBezTo>
                  <a:pt x="1987300" y="533479"/>
                  <a:pt x="1967839" y="567284"/>
                  <a:pt x="1940011" y="593124"/>
                </a:cubicBezTo>
                <a:cubicBezTo>
                  <a:pt x="1909828" y="621151"/>
                  <a:pt x="1873545" y="641817"/>
                  <a:pt x="1841157" y="667265"/>
                </a:cubicBezTo>
                <a:cubicBezTo>
                  <a:pt x="1815862" y="687140"/>
                  <a:pt x="1793784" y="711204"/>
                  <a:pt x="1767017" y="729048"/>
                </a:cubicBezTo>
                <a:cubicBezTo>
                  <a:pt x="1714383" y="764137"/>
                  <a:pt x="1562098" y="856650"/>
                  <a:pt x="1482811" y="889686"/>
                </a:cubicBezTo>
                <a:cubicBezTo>
                  <a:pt x="1467135" y="896218"/>
                  <a:pt x="1449060" y="895511"/>
                  <a:pt x="1433384" y="902043"/>
                </a:cubicBezTo>
                <a:cubicBezTo>
                  <a:pt x="1399377" y="916213"/>
                  <a:pt x="1334530" y="951470"/>
                  <a:pt x="1334530" y="951470"/>
                </a:cubicBezTo>
                <a:lnTo>
                  <a:pt x="1210962" y="1075038"/>
                </a:lnTo>
                <a:cubicBezTo>
                  <a:pt x="1198605" y="1087395"/>
                  <a:pt x="1183585" y="1097568"/>
                  <a:pt x="1173892" y="1112108"/>
                </a:cubicBezTo>
                <a:cubicBezTo>
                  <a:pt x="1165654" y="1124465"/>
                  <a:pt x="1159680" y="1138677"/>
                  <a:pt x="1149179" y="1149178"/>
                </a:cubicBezTo>
                <a:cubicBezTo>
                  <a:pt x="1130530" y="1167827"/>
                  <a:pt x="1107243" y="1181238"/>
                  <a:pt x="1087395" y="1198605"/>
                </a:cubicBezTo>
                <a:cubicBezTo>
                  <a:pt x="1053182" y="1228541"/>
                  <a:pt x="1040280" y="1247265"/>
                  <a:pt x="1013254" y="1285102"/>
                </a:cubicBezTo>
                <a:cubicBezTo>
                  <a:pt x="1004622" y="1297187"/>
                  <a:pt x="996412" y="1309579"/>
                  <a:pt x="988541" y="1322173"/>
                </a:cubicBezTo>
                <a:cubicBezTo>
                  <a:pt x="975812" y="1342540"/>
                  <a:pt x="966680" y="1365369"/>
                  <a:pt x="951471" y="1383957"/>
                </a:cubicBezTo>
                <a:cubicBezTo>
                  <a:pt x="929339" y="1411007"/>
                  <a:pt x="877330" y="1458097"/>
                  <a:pt x="877330" y="1458097"/>
                </a:cubicBezTo>
                <a:cubicBezTo>
                  <a:pt x="869092" y="1478692"/>
                  <a:pt x="862537" y="1500042"/>
                  <a:pt x="852617" y="1519881"/>
                </a:cubicBezTo>
                <a:cubicBezTo>
                  <a:pt x="790560" y="1643995"/>
                  <a:pt x="868189" y="1454714"/>
                  <a:pt x="803190" y="1606378"/>
                </a:cubicBezTo>
                <a:cubicBezTo>
                  <a:pt x="798059" y="1618350"/>
                  <a:pt x="797295" y="1632139"/>
                  <a:pt x="790833" y="1643448"/>
                </a:cubicBezTo>
                <a:cubicBezTo>
                  <a:pt x="780615" y="1661329"/>
                  <a:pt x="764677" y="1675411"/>
                  <a:pt x="753762" y="1692875"/>
                </a:cubicBezTo>
                <a:cubicBezTo>
                  <a:pt x="743999" y="1708495"/>
                  <a:pt x="737287" y="1725826"/>
                  <a:pt x="729049" y="1742302"/>
                </a:cubicBezTo>
                <a:cubicBezTo>
                  <a:pt x="724349" y="1765802"/>
                  <a:pt x="717001" y="1815825"/>
                  <a:pt x="704335" y="1841157"/>
                </a:cubicBezTo>
                <a:cubicBezTo>
                  <a:pt x="697694" y="1854440"/>
                  <a:pt x="685654" y="1864656"/>
                  <a:pt x="679622" y="1878227"/>
                </a:cubicBezTo>
                <a:cubicBezTo>
                  <a:pt x="669042" y="1902032"/>
                  <a:pt x="666558" y="1929067"/>
                  <a:pt x="654908" y="1952367"/>
                </a:cubicBezTo>
                <a:cubicBezTo>
                  <a:pt x="641625" y="1978933"/>
                  <a:pt x="616512" y="1998930"/>
                  <a:pt x="605481" y="2026508"/>
                </a:cubicBezTo>
                <a:cubicBezTo>
                  <a:pt x="579311" y="2091934"/>
                  <a:pt x="584100" y="2089473"/>
                  <a:pt x="543698" y="2150075"/>
                </a:cubicBezTo>
                <a:cubicBezTo>
                  <a:pt x="532274" y="2167211"/>
                  <a:pt x="517542" y="2182038"/>
                  <a:pt x="506627" y="2199502"/>
                </a:cubicBezTo>
                <a:cubicBezTo>
                  <a:pt x="496864" y="2215122"/>
                  <a:pt x="491053" y="2232936"/>
                  <a:pt x="481914" y="2248929"/>
                </a:cubicBezTo>
                <a:cubicBezTo>
                  <a:pt x="465274" y="2278049"/>
                  <a:pt x="439072" y="2308907"/>
                  <a:pt x="420130" y="2335427"/>
                </a:cubicBezTo>
                <a:cubicBezTo>
                  <a:pt x="411498" y="2347512"/>
                  <a:pt x="402629" y="2359515"/>
                  <a:pt x="395417" y="2372497"/>
                </a:cubicBezTo>
                <a:cubicBezTo>
                  <a:pt x="381998" y="2396651"/>
                  <a:pt x="372268" y="2422771"/>
                  <a:pt x="358346" y="2446638"/>
                </a:cubicBezTo>
                <a:cubicBezTo>
                  <a:pt x="343380" y="2472294"/>
                  <a:pt x="324200" y="2495309"/>
                  <a:pt x="308919" y="2520778"/>
                </a:cubicBezTo>
                <a:cubicBezTo>
                  <a:pt x="299442" y="2536573"/>
                  <a:pt x="291462" y="2553274"/>
                  <a:pt x="284206" y="2570205"/>
                </a:cubicBezTo>
                <a:cubicBezTo>
                  <a:pt x="279075" y="2582177"/>
                  <a:pt x="278175" y="2595889"/>
                  <a:pt x="271849" y="2607275"/>
                </a:cubicBezTo>
                <a:cubicBezTo>
                  <a:pt x="257424" y="2633239"/>
                  <a:pt x="235705" y="2654850"/>
                  <a:pt x="222422" y="2681416"/>
                </a:cubicBezTo>
                <a:cubicBezTo>
                  <a:pt x="210772" y="2704716"/>
                  <a:pt x="209358" y="2732257"/>
                  <a:pt x="197708" y="2755557"/>
                </a:cubicBezTo>
                <a:lnTo>
                  <a:pt x="148281" y="2854411"/>
                </a:lnTo>
                <a:cubicBezTo>
                  <a:pt x="144162" y="2875005"/>
                  <a:pt x="141019" y="2895819"/>
                  <a:pt x="135925" y="2916194"/>
                </a:cubicBezTo>
                <a:cubicBezTo>
                  <a:pt x="132766" y="2928831"/>
                  <a:pt x="125898" y="2940450"/>
                  <a:pt x="123568" y="2953265"/>
                </a:cubicBezTo>
                <a:cubicBezTo>
                  <a:pt x="117628" y="2985937"/>
                  <a:pt x="118169" y="3019648"/>
                  <a:pt x="111211" y="3052119"/>
                </a:cubicBezTo>
                <a:cubicBezTo>
                  <a:pt x="102557" y="3092506"/>
                  <a:pt x="76527" y="3148730"/>
                  <a:pt x="61784" y="3188043"/>
                </a:cubicBezTo>
                <a:cubicBezTo>
                  <a:pt x="51086" y="3216570"/>
                  <a:pt x="27355" y="3297747"/>
                  <a:pt x="24714" y="3311611"/>
                </a:cubicBezTo>
                <a:cubicBezTo>
                  <a:pt x="13815" y="3368832"/>
                  <a:pt x="0" y="3484605"/>
                  <a:pt x="0" y="3484605"/>
                </a:cubicBezTo>
                <a:cubicBezTo>
                  <a:pt x="4119" y="3591697"/>
                  <a:pt x="5457" y="3698932"/>
                  <a:pt x="12357" y="3805881"/>
                </a:cubicBezTo>
                <a:cubicBezTo>
                  <a:pt x="13709" y="3826840"/>
                  <a:pt x="17340" y="3848000"/>
                  <a:pt x="24714" y="3867665"/>
                </a:cubicBezTo>
                <a:cubicBezTo>
                  <a:pt x="29928" y="3881570"/>
                  <a:pt x="41189" y="3892378"/>
                  <a:pt x="49427" y="3904735"/>
                </a:cubicBezTo>
                <a:cubicBezTo>
                  <a:pt x="53546" y="3921211"/>
                  <a:pt x="55821" y="3938261"/>
                  <a:pt x="61784" y="3954162"/>
                </a:cubicBezTo>
                <a:cubicBezTo>
                  <a:pt x="75848" y="3991665"/>
                  <a:pt x="97650" y="4022779"/>
                  <a:pt x="123568" y="4053016"/>
                </a:cubicBezTo>
                <a:cubicBezTo>
                  <a:pt x="134941" y="4066284"/>
                  <a:pt x="149265" y="4076818"/>
                  <a:pt x="160638" y="4090086"/>
                </a:cubicBezTo>
                <a:cubicBezTo>
                  <a:pt x="174041" y="4105723"/>
                  <a:pt x="183792" y="4124332"/>
                  <a:pt x="197708" y="4139513"/>
                </a:cubicBezTo>
                <a:cubicBezTo>
                  <a:pt x="356938" y="4313218"/>
                  <a:pt x="239035" y="4183762"/>
                  <a:pt x="345990" y="4275438"/>
                </a:cubicBezTo>
                <a:cubicBezTo>
                  <a:pt x="380615" y="4305116"/>
                  <a:pt x="389124" y="4327896"/>
                  <a:pt x="432487" y="4349578"/>
                </a:cubicBezTo>
                <a:cubicBezTo>
                  <a:pt x="447677" y="4357173"/>
                  <a:pt x="465438" y="4357816"/>
                  <a:pt x="481914" y="4361935"/>
                </a:cubicBezTo>
                <a:cubicBezTo>
                  <a:pt x="560337" y="4440358"/>
                  <a:pt x="467086" y="4361935"/>
                  <a:pt x="605481" y="4411362"/>
                </a:cubicBezTo>
                <a:cubicBezTo>
                  <a:pt x="636754" y="4422531"/>
                  <a:pt x="661827" y="4446873"/>
                  <a:pt x="691979" y="4460789"/>
                </a:cubicBezTo>
                <a:cubicBezTo>
                  <a:pt x="739693" y="4482811"/>
                  <a:pt x="768578" y="4484439"/>
                  <a:pt x="815546" y="4497859"/>
                </a:cubicBezTo>
                <a:cubicBezTo>
                  <a:pt x="828070" y="4501437"/>
                  <a:pt x="840093" y="4506638"/>
                  <a:pt x="852617" y="4510216"/>
                </a:cubicBezTo>
                <a:cubicBezTo>
                  <a:pt x="961246" y="4541253"/>
                  <a:pt x="850219" y="4505299"/>
                  <a:pt x="939114" y="4534929"/>
                </a:cubicBezTo>
                <a:cubicBezTo>
                  <a:pt x="1194487" y="4530810"/>
                  <a:pt x="1450061" y="4533509"/>
                  <a:pt x="1705233" y="4522573"/>
                </a:cubicBezTo>
                <a:cubicBezTo>
                  <a:pt x="1739167" y="4521119"/>
                  <a:pt x="1770584" y="4503443"/>
                  <a:pt x="1804087" y="4497859"/>
                </a:cubicBezTo>
                <a:cubicBezTo>
                  <a:pt x="1894979" y="4482710"/>
                  <a:pt x="1853921" y="4491578"/>
                  <a:pt x="1927654" y="4473146"/>
                </a:cubicBezTo>
                <a:cubicBezTo>
                  <a:pt x="1944130" y="4464908"/>
                  <a:pt x="1959132" y="4452574"/>
                  <a:pt x="1977081" y="4448432"/>
                </a:cubicBezTo>
                <a:cubicBezTo>
                  <a:pt x="2013424" y="4440045"/>
                  <a:pt x="2051501" y="4442207"/>
                  <a:pt x="2088292" y="4436075"/>
                </a:cubicBezTo>
                <a:cubicBezTo>
                  <a:pt x="2101140" y="4433934"/>
                  <a:pt x="2112838" y="4427297"/>
                  <a:pt x="2125362" y="4423719"/>
                </a:cubicBezTo>
                <a:cubicBezTo>
                  <a:pt x="2141692" y="4419054"/>
                  <a:pt x="2158523" y="4416242"/>
                  <a:pt x="2174790" y="4411362"/>
                </a:cubicBezTo>
                <a:cubicBezTo>
                  <a:pt x="2199742" y="4403876"/>
                  <a:pt x="2226592" y="4400051"/>
                  <a:pt x="2248930" y="4386648"/>
                </a:cubicBezTo>
                <a:cubicBezTo>
                  <a:pt x="2269525" y="4374291"/>
                  <a:pt x="2291500" y="4363988"/>
                  <a:pt x="2310714" y="4349578"/>
                </a:cubicBezTo>
                <a:cubicBezTo>
                  <a:pt x="2324694" y="4339093"/>
                  <a:pt x="2333244" y="4322201"/>
                  <a:pt x="2347784" y="4312508"/>
                </a:cubicBezTo>
                <a:cubicBezTo>
                  <a:pt x="2358622" y="4305283"/>
                  <a:pt x="2373204" y="4305976"/>
                  <a:pt x="2384854" y="4300151"/>
                </a:cubicBezTo>
                <a:cubicBezTo>
                  <a:pt x="2430529" y="4277313"/>
                  <a:pt x="2444490" y="4262879"/>
                  <a:pt x="2483708" y="4238367"/>
                </a:cubicBezTo>
                <a:cubicBezTo>
                  <a:pt x="2504075" y="4225638"/>
                  <a:pt x="2525230" y="4214191"/>
                  <a:pt x="2545492" y="4201297"/>
                </a:cubicBezTo>
                <a:cubicBezTo>
                  <a:pt x="2638969" y="4141812"/>
                  <a:pt x="2587728" y="4162505"/>
                  <a:pt x="2656703" y="4139513"/>
                </a:cubicBezTo>
                <a:cubicBezTo>
                  <a:pt x="2673179" y="4127156"/>
                  <a:pt x="2690493" y="4115846"/>
                  <a:pt x="2706130" y="4102443"/>
                </a:cubicBezTo>
                <a:cubicBezTo>
                  <a:pt x="2719398" y="4091070"/>
                  <a:pt x="2729775" y="4076560"/>
                  <a:pt x="2743200" y="4065373"/>
                </a:cubicBezTo>
                <a:cubicBezTo>
                  <a:pt x="2796217" y="4021192"/>
                  <a:pt x="2768115" y="4062661"/>
                  <a:pt x="2817341" y="4003589"/>
                </a:cubicBezTo>
                <a:cubicBezTo>
                  <a:pt x="2826848" y="3992180"/>
                  <a:pt x="2832547" y="3977928"/>
                  <a:pt x="2842054" y="3966519"/>
                </a:cubicBezTo>
                <a:cubicBezTo>
                  <a:pt x="2853241" y="3953094"/>
                  <a:pt x="2866768" y="3941805"/>
                  <a:pt x="2879125" y="3929448"/>
                </a:cubicBezTo>
                <a:lnTo>
                  <a:pt x="2891481" y="3917092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47864" y="1186249"/>
            <a:ext cx="3905552" cy="5411103"/>
          </a:xfrm>
          <a:custGeom>
            <a:avLst/>
            <a:gdLst>
              <a:gd name="connsiteX0" fmla="*/ 4106879 w 4106879"/>
              <a:gd name="connsiteY0" fmla="*/ 0 h 5653602"/>
              <a:gd name="connsiteX1" fmla="*/ 3896814 w 4106879"/>
              <a:gd name="connsiteY1" fmla="*/ 12356 h 5653602"/>
              <a:gd name="connsiteX2" fmla="*/ 3822674 w 4106879"/>
              <a:gd name="connsiteY2" fmla="*/ 24713 h 5653602"/>
              <a:gd name="connsiteX3" fmla="*/ 3736177 w 4106879"/>
              <a:gd name="connsiteY3" fmla="*/ 74140 h 5653602"/>
              <a:gd name="connsiteX4" fmla="*/ 3526112 w 4106879"/>
              <a:gd name="connsiteY4" fmla="*/ 111210 h 5653602"/>
              <a:gd name="connsiteX5" fmla="*/ 3427258 w 4106879"/>
              <a:gd name="connsiteY5" fmla="*/ 160637 h 5653602"/>
              <a:gd name="connsiteX6" fmla="*/ 3278977 w 4106879"/>
              <a:gd name="connsiteY6" fmla="*/ 247135 h 5653602"/>
              <a:gd name="connsiteX7" fmla="*/ 3217193 w 4106879"/>
              <a:gd name="connsiteY7" fmla="*/ 284205 h 5653602"/>
              <a:gd name="connsiteX8" fmla="*/ 3143052 w 4106879"/>
              <a:gd name="connsiteY8" fmla="*/ 333632 h 5653602"/>
              <a:gd name="connsiteX9" fmla="*/ 3068912 w 4106879"/>
              <a:gd name="connsiteY9" fmla="*/ 395416 h 5653602"/>
              <a:gd name="connsiteX10" fmla="*/ 2970058 w 4106879"/>
              <a:gd name="connsiteY10" fmla="*/ 469556 h 5653602"/>
              <a:gd name="connsiteX11" fmla="*/ 2858847 w 4106879"/>
              <a:gd name="connsiteY11" fmla="*/ 518983 h 5653602"/>
              <a:gd name="connsiteX12" fmla="*/ 2809420 w 4106879"/>
              <a:gd name="connsiteY12" fmla="*/ 543697 h 5653602"/>
              <a:gd name="connsiteX13" fmla="*/ 2759993 w 4106879"/>
              <a:gd name="connsiteY13" fmla="*/ 556054 h 5653602"/>
              <a:gd name="connsiteX14" fmla="*/ 2710566 w 4106879"/>
              <a:gd name="connsiteY14" fmla="*/ 580767 h 5653602"/>
              <a:gd name="connsiteX15" fmla="*/ 2586998 w 4106879"/>
              <a:gd name="connsiteY15" fmla="*/ 630194 h 5653602"/>
              <a:gd name="connsiteX16" fmla="*/ 2525214 w 4106879"/>
              <a:gd name="connsiteY16" fmla="*/ 667265 h 5653602"/>
              <a:gd name="connsiteX17" fmla="*/ 2451074 w 4106879"/>
              <a:gd name="connsiteY17" fmla="*/ 716692 h 5653602"/>
              <a:gd name="connsiteX18" fmla="*/ 2401647 w 4106879"/>
              <a:gd name="connsiteY18" fmla="*/ 741405 h 5653602"/>
              <a:gd name="connsiteX19" fmla="*/ 2339863 w 4106879"/>
              <a:gd name="connsiteY19" fmla="*/ 790832 h 5653602"/>
              <a:gd name="connsiteX20" fmla="*/ 2302793 w 4106879"/>
              <a:gd name="connsiteY20" fmla="*/ 815546 h 5653602"/>
              <a:gd name="connsiteX21" fmla="*/ 2117441 w 4106879"/>
              <a:gd name="connsiteY21" fmla="*/ 951470 h 5653602"/>
              <a:gd name="connsiteX22" fmla="*/ 2055658 w 4106879"/>
              <a:gd name="connsiteY22" fmla="*/ 1013254 h 5653602"/>
              <a:gd name="connsiteX23" fmla="*/ 2018587 w 4106879"/>
              <a:gd name="connsiteY23" fmla="*/ 1062681 h 5653602"/>
              <a:gd name="connsiteX24" fmla="*/ 1969160 w 4106879"/>
              <a:gd name="connsiteY24" fmla="*/ 1099751 h 5653602"/>
              <a:gd name="connsiteX25" fmla="*/ 1870306 w 4106879"/>
              <a:gd name="connsiteY25" fmla="*/ 1198605 h 5653602"/>
              <a:gd name="connsiteX26" fmla="*/ 1820879 w 4106879"/>
              <a:gd name="connsiteY26" fmla="*/ 1248032 h 5653602"/>
              <a:gd name="connsiteX27" fmla="*/ 1771452 w 4106879"/>
              <a:gd name="connsiteY27" fmla="*/ 1285102 h 5653602"/>
              <a:gd name="connsiteX28" fmla="*/ 1709668 w 4106879"/>
              <a:gd name="connsiteY28" fmla="*/ 1322173 h 5653602"/>
              <a:gd name="connsiteX29" fmla="*/ 1573744 w 4106879"/>
              <a:gd name="connsiteY29" fmla="*/ 1445740 h 5653602"/>
              <a:gd name="connsiteX30" fmla="*/ 1511960 w 4106879"/>
              <a:gd name="connsiteY30" fmla="*/ 1495167 h 5653602"/>
              <a:gd name="connsiteX31" fmla="*/ 1462533 w 4106879"/>
              <a:gd name="connsiteY31" fmla="*/ 1544594 h 5653602"/>
              <a:gd name="connsiteX32" fmla="*/ 1400749 w 4106879"/>
              <a:gd name="connsiteY32" fmla="*/ 1581665 h 5653602"/>
              <a:gd name="connsiteX33" fmla="*/ 1301895 w 4106879"/>
              <a:gd name="connsiteY33" fmla="*/ 1680519 h 5653602"/>
              <a:gd name="connsiteX34" fmla="*/ 1264825 w 4106879"/>
              <a:gd name="connsiteY34" fmla="*/ 1705232 h 5653602"/>
              <a:gd name="connsiteX35" fmla="*/ 1190685 w 4106879"/>
              <a:gd name="connsiteY35" fmla="*/ 1791729 h 5653602"/>
              <a:gd name="connsiteX36" fmla="*/ 1116544 w 4106879"/>
              <a:gd name="connsiteY36" fmla="*/ 1878227 h 5653602"/>
              <a:gd name="connsiteX37" fmla="*/ 1079474 w 4106879"/>
              <a:gd name="connsiteY37" fmla="*/ 1940010 h 5653602"/>
              <a:gd name="connsiteX38" fmla="*/ 1030047 w 4106879"/>
              <a:gd name="connsiteY38" fmla="*/ 1989437 h 5653602"/>
              <a:gd name="connsiteX39" fmla="*/ 980620 w 4106879"/>
              <a:gd name="connsiteY39" fmla="*/ 2063578 h 5653602"/>
              <a:gd name="connsiteX40" fmla="*/ 918836 w 4106879"/>
              <a:gd name="connsiteY40" fmla="*/ 2137719 h 5653602"/>
              <a:gd name="connsiteX41" fmla="*/ 869409 w 4106879"/>
              <a:gd name="connsiteY41" fmla="*/ 2211859 h 5653602"/>
              <a:gd name="connsiteX42" fmla="*/ 721128 w 4106879"/>
              <a:gd name="connsiteY42" fmla="*/ 2397210 h 5653602"/>
              <a:gd name="connsiteX43" fmla="*/ 684058 w 4106879"/>
              <a:gd name="connsiteY43" fmla="*/ 2446637 h 5653602"/>
              <a:gd name="connsiteX44" fmla="*/ 622274 w 4106879"/>
              <a:gd name="connsiteY44" fmla="*/ 2533135 h 5653602"/>
              <a:gd name="connsiteX45" fmla="*/ 609917 w 4106879"/>
              <a:gd name="connsiteY45" fmla="*/ 2582562 h 5653602"/>
              <a:gd name="connsiteX46" fmla="*/ 548133 w 4106879"/>
              <a:gd name="connsiteY46" fmla="*/ 2656702 h 5653602"/>
              <a:gd name="connsiteX47" fmla="*/ 523420 w 4106879"/>
              <a:gd name="connsiteY47" fmla="*/ 2706129 h 5653602"/>
              <a:gd name="connsiteX48" fmla="*/ 511063 w 4106879"/>
              <a:gd name="connsiteY48" fmla="*/ 2743200 h 5653602"/>
              <a:gd name="connsiteX49" fmla="*/ 436922 w 4106879"/>
              <a:gd name="connsiteY49" fmla="*/ 2842054 h 5653602"/>
              <a:gd name="connsiteX50" fmla="*/ 424566 w 4106879"/>
              <a:gd name="connsiteY50" fmla="*/ 2903837 h 5653602"/>
              <a:gd name="connsiteX51" fmla="*/ 399852 w 4106879"/>
              <a:gd name="connsiteY51" fmla="*/ 2940908 h 5653602"/>
              <a:gd name="connsiteX52" fmla="*/ 362782 w 4106879"/>
              <a:gd name="connsiteY52" fmla="*/ 3002692 h 5653602"/>
              <a:gd name="connsiteX53" fmla="*/ 350425 w 4106879"/>
              <a:gd name="connsiteY53" fmla="*/ 3039762 h 5653602"/>
              <a:gd name="connsiteX54" fmla="*/ 325712 w 4106879"/>
              <a:gd name="connsiteY54" fmla="*/ 3101546 h 5653602"/>
              <a:gd name="connsiteX55" fmla="*/ 276285 w 4106879"/>
              <a:gd name="connsiteY55" fmla="*/ 3200400 h 5653602"/>
              <a:gd name="connsiteX56" fmla="*/ 263928 w 4106879"/>
              <a:gd name="connsiteY56" fmla="*/ 3237470 h 5653602"/>
              <a:gd name="connsiteX57" fmla="*/ 239214 w 4106879"/>
              <a:gd name="connsiteY57" fmla="*/ 3286897 h 5653602"/>
              <a:gd name="connsiteX58" fmla="*/ 202144 w 4106879"/>
              <a:gd name="connsiteY58" fmla="*/ 3398108 h 5653602"/>
              <a:gd name="connsiteX59" fmla="*/ 177431 w 4106879"/>
              <a:gd name="connsiteY59" fmla="*/ 3459892 h 5653602"/>
              <a:gd name="connsiteX60" fmla="*/ 152717 w 4106879"/>
              <a:gd name="connsiteY60" fmla="*/ 3534032 h 5653602"/>
              <a:gd name="connsiteX61" fmla="*/ 128004 w 4106879"/>
              <a:gd name="connsiteY61" fmla="*/ 3595816 h 5653602"/>
              <a:gd name="connsiteX62" fmla="*/ 115647 w 4106879"/>
              <a:gd name="connsiteY62" fmla="*/ 3669956 h 5653602"/>
              <a:gd name="connsiteX63" fmla="*/ 78577 w 4106879"/>
              <a:gd name="connsiteY63" fmla="*/ 3768810 h 5653602"/>
              <a:gd name="connsiteX64" fmla="*/ 66220 w 4106879"/>
              <a:gd name="connsiteY64" fmla="*/ 3842951 h 5653602"/>
              <a:gd name="connsiteX65" fmla="*/ 53863 w 4106879"/>
              <a:gd name="connsiteY65" fmla="*/ 3929448 h 5653602"/>
              <a:gd name="connsiteX66" fmla="*/ 16793 w 4106879"/>
              <a:gd name="connsiteY66" fmla="*/ 4065373 h 5653602"/>
              <a:gd name="connsiteX67" fmla="*/ 16793 w 4106879"/>
              <a:gd name="connsiteY67" fmla="*/ 4497859 h 5653602"/>
              <a:gd name="connsiteX68" fmla="*/ 29149 w 4106879"/>
              <a:gd name="connsiteY68" fmla="*/ 4534929 h 5653602"/>
              <a:gd name="connsiteX69" fmla="*/ 41506 w 4106879"/>
              <a:gd name="connsiteY69" fmla="*/ 4633783 h 5653602"/>
              <a:gd name="connsiteX70" fmla="*/ 78577 w 4106879"/>
              <a:gd name="connsiteY70" fmla="*/ 4720281 h 5653602"/>
              <a:gd name="connsiteX71" fmla="*/ 90933 w 4106879"/>
              <a:gd name="connsiteY71" fmla="*/ 4782065 h 5653602"/>
              <a:gd name="connsiteX72" fmla="*/ 115647 w 4106879"/>
              <a:gd name="connsiteY72" fmla="*/ 4819135 h 5653602"/>
              <a:gd name="connsiteX73" fmla="*/ 140360 w 4106879"/>
              <a:gd name="connsiteY73" fmla="*/ 4868562 h 5653602"/>
              <a:gd name="connsiteX74" fmla="*/ 165074 w 4106879"/>
              <a:gd name="connsiteY74" fmla="*/ 4955059 h 5653602"/>
              <a:gd name="connsiteX75" fmla="*/ 177431 w 4106879"/>
              <a:gd name="connsiteY75" fmla="*/ 4992129 h 5653602"/>
              <a:gd name="connsiteX76" fmla="*/ 202144 w 4106879"/>
              <a:gd name="connsiteY76" fmla="*/ 5029200 h 5653602"/>
              <a:gd name="connsiteX77" fmla="*/ 214501 w 4106879"/>
              <a:gd name="connsiteY77" fmla="*/ 5078627 h 5653602"/>
              <a:gd name="connsiteX78" fmla="*/ 288641 w 4106879"/>
              <a:gd name="connsiteY78" fmla="*/ 5214551 h 5653602"/>
              <a:gd name="connsiteX79" fmla="*/ 399852 w 4106879"/>
              <a:gd name="connsiteY79" fmla="*/ 5301048 h 5653602"/>
              <a:gd name="connsiteX80" fmla="*/ 449279 w 4106879"/>
              <a:gd name="connsiteY80" fmla="*/ 5338119 h 5653602"/>
              <a:gd name="connsiteX81" fmla="*/ 609917 w 4106879"/>
              <a:gd name="connsiteY81" fmla="*/ 5412259 h 5653602"/>
              <a:gd name="connsiteX82" fmla="*/ 659344 w 4106879"/>
              <a:gd name="connsiteY82" fmla="*/ 5436973 h 5653602"/>
              <a:gd name="connsiteX83" fmla="*/ 733485 w 4106879"/>
              <a:gd name="connsiteY83" fmla="*/ 5461686 h 5653602"/>
              <a:gd name="connsiteX84" fmla="*/ 782912 w 4106879"/>
              <a:gd name="connsiteY84" fmla="*/ 5486400 h 5653602"/>
              <a:gd name="connsiteX85" fmla="*/ 894122 w 4106879"/>
              <a:gd name="connsiteY85" fmla="*/ 5511113 h 5653602"/>
              <a:gd name="connsiteX86" fmla="*/ 1116544 w 4106879"/>
              <a:gd name="connsiteY86" fmla="*/ 5560540 h 5653602"/>
              <a:gd name="connsiteX87" fmla="*/ 1338966 w 4106879"/>
              <a:gd name="connsiteY87" fmla="*/ 5585254 h 5653602"/>
              <a:gd name="connsiteX88" fmla="*/ 1425463 w 4106879"/>
              <a:gd name="connsiteY88" fmla="*/ 5597610 h 5653602"/>
              <a:gd name="connsiteX89" fmla="*/ 1524317 w 4106879"/>
              <a:gd name="connsiteY89" fmla="*/ 5622324 h 5653602"/>
              <a:gd name="connsiteX90" fmla="*/ 1660241 w 4106879"/>
              <a:gd name="connsiteY90" fmla="*/ 5634681 h 5653602"/>
              <a:gd name="connsiteX91" fmla="*/ 1932090 w 4106879"/>
              <a:gd name="connsiteY91" fmla="*/ 5622324 h 5653602"/>
              <a:gd name="connsiteX92" fmla="*/ 2179225 w 4106879"/>
              <a:gd name="connsiteY92" fmla="*/ 5597610 h 5653602"/>
              <a:gd name="connsiteX93" fmla="*/ 2339863 w 4106879"/>
              <a:gd name="connsiteY93" fmla="*/ 5560540 h 5653602"/>
              <a:gd name="connsiteX94" fmla="*/ 2451074 w 4106879"/>
              <a:gd name="connsiteY94" fmla="*/ 5548183 h 5653602"/>
              <a:gd name="connsiteX95" fmla="*/ 2500501 w 4106879"/>
              <a:gd name="connsiteY95" fmla="*/ 5535827 h 5653602"/>
              <a:gd name="connsiteX96" fmla="*/ 2624068 w 4106879"/>
              <a:gd name="connsiteY96" fmla="*/ 5511113 h 5653602"/>
              <a:gd name="connsiteX97" fmla="*/ 2698209 w 4106879"/>
              <a:gd name="connsiteY97" fmla="*/ 5486400 h 5653602"/>
              <a:gd name="connsiteX98" fmla="*/ 2747636 w 4106879"/>
              <a:gd name="connsiteY98" fmla="*/ 5436973 h 5653602"/>
              <a:gd name="connsiteX99" fmla="*/ 2846490 w 4106879"/>
              <a:gd name="connsiteY99" fmla="*/ 5387546 h 5653602"/>
              <a:gd name="connsiteX100" fmla="*/ 2970058 w 4106879"/>
              <a:gd name="connsiteY100" fmla="*/ 5338119 h 5653602"/>
              <a:gd name="connsiteX101" fmla="*/ 3019485 w 4106879"/>
              <a:gd name="connsiteY101" fmla="*/ 5325762 h 5653602"/>
              <a:gd name="connsiteX102" fmla="*/ 3155409 w 4106879"/>
              <a:gd name="connsiteY102" fmla="*/ 5288692 h 5653602"/>
              <a:gd name="connsiteX103" fmla="*/ 3204836 w 4106879"/>
              <a:gd name="connsiteY103" fmla="*/ 5263978 h 5653602"/>
              <a:gd name="connsiteX104" fmla="*/ 3241906 w 4106879"/>
              <a:gd name="connsiteY104" fmla="*/ 5251621 h 5653602"/>
              <a:gd name="connsiteX105" fmla="*/ 3303690 w 4106879"/>
              <a:gd name="connsiteY105" fmla="*/ 5214551 h 5653602"/>
              <a:gd name="connsiteX106" fmla="*/ 3377831 w 4106879"/>
              <a:gd name="connsiteY106" fmla="*/ 5189837 h 5653602"/>
              <a:gd name="connsiteX107" fmla="*/ 3427258 w 4106879"/>
              <a:gd name="connsiteY107" fmla="*/ 5152767 h 5653602"/>
              <a:gd name="connsiteX108" fmla="*/ 3464328 w 4106879"/>
              <a:gd name="connsiteY108" fmla="*/ 5115697 h 5653602"/>
              <a:gd name="connsiteX109" fmla="*/ 3526112 w 4106879"/>
              <a:gd name="connsiteY109" fmla="*/ 5103340 h 5653602"/>
              <a:gd name="connsiteX110" fmla="*/ 3563182 w 4106879"/>
              <a:gd name="connsiteY110" fmla="*/ 5066270 h 5653602"/>
              <a:gd name="connsiteX111" fmla="*/ 3649679 w 4106879"/>
              <a:gd name="connsiteY111" fmla="*/ 5004486 h 5653602"/>
              <a:gd name="connsiteX112" fmla="*/ 3699106 w 4106879"/>
              <a:gd name="connsiteY112" fmla="*/ 4930346 h 5653602"/>
              <a:gd name="connsiteX113" fmla="*/ 3736177 w 4106879"/>
              <a:gd name="connsiteY113" fmla="*/ 4893275 h 5653602"/>
              <a:gd name="connsiteX114" fmla="*/ 3760890 w 4106879"/>
              <a:gd name="connsiteY114" fmla="*/ 4856205 h 5653602"/>
              <a:gd name="connsiteX115" fmla="*/ 3847387 w 4106879"/>
              <a:gd name="connsiteY115" fmla="*/ 4782065 h 5653602"/>
              <a:gd name="connsiteX116" fmla="*/ 3921528 w 4106879"/>
              <a:gd name="connsiteY116" fmla="*/ 4633783 h 5653602"/>
              <a:gd name="connsiteX117" fmla="*/ 3933885 w 4106879"/>
              <a:gd name="connsiteY117" fmla="*/ 4596713 h 5653602"/>
              <a:gd name="connsiteX118" fmla="*/ 3946241 w 4106879"/>
              <a:gd name="connsiteY118" fmla="*/ 4485502 h 56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106879" h="5653602">
                <a:moveTo>
                  <a:pt x="4106879" y="0"/>
                </a:moveTo>
                <a:cubicBezTo>
                  <a:pt x="4036857" y="4119"/>
                  <a:pt x="3966693" y="6280"/>
                  <a:pt x="3896814" y="12356"/>
                </a:cubicBezTo>
                <a:cubicBezTo>
                  <a:pt x="3871854" y="14526"/>
                  <a:pt x="3846058" y="15719"/>
                  <a:pt x="3822674" y="24713"/>
                </a:cubicBezTo>
                <a:cubicBezTo>
                  <a:pt x="3791680" y="36634"/>
                  <a:pt x="3767010" y="61807"/>
                  <a:pt x="3736177" y="74140"/>
                </a:cubicBezTo>
                <a:cubicBezTo>
                  <a:pt x="3671252" y="100110"/>
                  <a:pt x="3594087" y="103658"/>
                  <a:pt x="3526112" y="111210"/>
                </a:cubicBezTo>
                <a:cubicBezTo>
                  <a:pt x="3439386" y="132892"/>
                  <a:pt x="3511275" y="108126"/>
                  <a:pt x="3427258" y="160637"/>
                </a:cubicBezTo>
                <a:cubicBezTo>
                  <a:pt x="3378734" y="190965"/>
                  <a:pt x="3328299" y="218122"/>
                  <a:pt x="3278977" y="247135"/>
                </a:cubicBezTo>
                <a:cubicBezTo>
                  <a:pt x="3258276" y="259312"/>
                  <a:pt x="3237177" y="270883"/>
                  <a:pt x="3217193" y="284205"/>
                </a:cubicBezTo>
                <a:cubicBezTo>
                  <a:pt x="3192479" y="300681"/>
                  <a:pt x="3164055" y="312629"/>
                  <a:pt x="3143052" y="333632"/>
                </a:cubicBezTo>
                <a:cubicBezTo>
                  <a:pt x="3075241" y="401443"/>
                  <a:pt x="3137723" y="343807"/>
                  <a:pt x="3068912" y="395416"/>
                </a:cubicBezTo>
                <a:cubicBezTo>
                  <a:pt x="3030878" y="423942"/>
                  <a:pt x="3009170" y="447206"/>
                  <a:pt x="2970058" y="469556"/>
                </a:cubicBezTo>
                <a:cubicBezTo>
                  <a:pt x="2916815" y="499981"/>
                  <a:pt x="2918439" y="492498"/>
                  <a:pt x="2858847" y="518983"/>
                </a:cubicBezTo>
                <a:cubicBezTo>
                  <a:pt x="2842014" y="526464"/>
                  <a:pt x="2826668" y="537229"/>
                  <a:pt x="2809420" y="543697"/>
                </a:cubicBezTo>
                <a:cubicBezTo>
                  <a:pt x="2793519" y="549660"/>
                  <a:pt x="2775894" y="550091"/>
                  <a:pt x="2759993" y="556054"/>
                </a:cubicBezTo>
                <a:cubicBezTo>
                  <a:pt x="2742746" y="562522"/>
                  <a:pt x="2727669" y="573926"/>
                  <a:pt x="2710566" y="580767"/>
                </a:cubicBezTo>
                <a:cubicBezTo>
                  <a:pt x="2616430" y="618421"/>
                  <a:pt x="2661507" y="588800"/>
                  <a:pt x="2586998" y="630194"/>
                </a:cubicBezTo>
                <a:cubicBezTo>
                  <a:pt x="2566003" y="641858"/>
                  <a:pt x="2545476" y="654371"/>
                  <a:pt x="2525214" y="667265"/>
                </a:cubicBezTo>
                <a:cubicBezTo>
                  <a:pt x="2500156" y="683211"/>
                  <a:pt x="2477640" y="703409"/>
                  <a:pt x="2451074" y="716692"/>
                </a:cubicBezTo>
                <a:cubicBezTo>
                  <a:pt x="2434598" y="724930"/>
                  <a:pt x="2416974" y="731187"/>
                  <a:pt x="2401647" y="741405"/>
                </a:cubicBezTo>
                <a:cubicBezTo>
                  <a:pt x="2379702" y="756035"/>
                  <a:pt x="2360962" y="775008"/>
                  <a:pt x="2339863" y="790832"/>
                </a:cubicBezTo>
                <a:cubicBezTo>
                  <a:pt x="2327982" y="799743"/>
                  <a:pt x="2314769" y="806764"/>
                  <a:pt x="2302793" y="815546"/>
                </a:cubicBezTo>
                <a:cubicBezTo>
                  <a:pt x="2102602" y="962353"/>
                  <a:pt x="2215541" y="886070"/>
                  <a:pt x="2117441" y="951470"/>
                </a:cubicBezTo>
                <a:cubicBezTo>
                  <a:pt x="2051543" y="1050319"/>
                  <a:pt x="2138032" y="930880"/>
                  <a:pt x="2055658" y="1013254"/>
                </a:cubicBezTo>
                <a:cubicBezTo>
                  <a:pt x="2041095" y="1027817"/>
                  <a:pt x="2033150" y="1048118"/>
                  <a:pt x="2018587" y="1062681"/>
                </a:cubicBezTo>
                <a:cubicBezTo>
                  <a:pt x="2004024" y="1077243"/>
                  <a:pt x="1984341" y="1085835"/>
                  <a:pt x="1969160" y="1099751"/>
                </a:cubicBezTo>
                <a:cubicBezTo>
                  <a:pt x="1934808" y="1131240"/>
                  <a:pt x="1903257" y="1165654"/>
                  <a:pt x="1870306" y="1198605"/>
                </a:cubicBezTo>
                <a:cubicBezTo>
                  <a:pt x="1853830" y="1215081"/>
                  <a:pt x="1839519" y="1234052"/>
                  <a:pt x="1820879" y="1248032"/>
                </a:cubicBezTo>
                <a:cubicBezTo>
                  <a:pt x="1804403" y="1260389"/>
                  <a:pt x="1788588" y="1273678"/>
                  <a:pt x="1771452" y="1285102"/>
                </a:cubicBezTo>
                <a:cubicBezTo>
                  <a:pt x="1751468" y="1298425"/>
                  <a:pt x="1728705" y="1307529"/>
                  <a:pt x="1709668" y="1322173"/>
                </a:cubicBezTo>
                <a:cubicBezTo>
                  <a:pt x="1508209" y="1477142"/>
                  <a:pt x="1677476" y="1354974"/>
                  <a:pt x="1573744" y="1445740"/>
                </a:cubicBezTo>
                <a:cubicBezTo>
                  <a:pt x="1553896" y="1463107"/>
                  <a:pt x="1531672" y="1477645"/>
                  <a:pt x="1511960" y="1495167"/>
                </a:cubicBezTo>
                <a:cubicBezTo>
                  <a:pt x="1494545" y="1510647"/>
                  <a:pt x="1480925" y="1530289"/>
                  <a:pt x="1462533" y="1544594"/>
                </a:cubicBezTo>
                <a:cubicBezTo>
                  <a:pt x="1443575" y="1559339"/>
                  <a:pt x="1419084" y="1566151"/>
                  <a:pt x="1400749" y="1581665"/>
                </a:cubicBezTo>
                <a:cubicBezTo>
                  <a:pt x="1365175" y="1611766"/>
                  <a:pt x="1340669" y="1654670"/>
                  <a:pt x="1301895" y="1680519"/>
                </a:cubicBezTo>
                <a:cubicBezTo>
                  <a:pt x="1289538" y="1688757"/>
                  <a:pt x="1276234" y="1695725"/>
                  <a:pt x="1264825" y="1705232"/>
                </a:cubicBezTo>
                <a:cubicBezTo>
                  <a:pt x="1218833" y="1743559"/>
                  <a:pt x="1231593" y="1744003"/>
                  <a:pt x="1190685" y="1791729"/>
                </a:cubicBezTo>
                <a:cubicBezTo>
                  <a:pt x="1133410" y="1858550"/>
                  <a:pt x="1170748" y="1796921"/>
                  <a:pt x="1116544" y="1878227"/>
                </a:cubicBezTo>
                <a:cubicBezTo>
                  <a:pt x="1103222" y="1898210"/>
                  <a:pt x="1094219" y="1921052"/>
                  <a:pt x="1079474" y="1940010"/>
                </a:cubicBezTo>
                <a:cubicBezTo>
                  <a:pt x="1065169" y="1958402"/>
                  <a:pt x="1044602" y="1971243"/>
                  <a:pt x="1030047" y="1989437"/>
                </a:cubicBezTo>
                <a:cubicBezTo>
                  <a:pt x="1011492" y="2012630"/>
                  <a:pt x="998441" y="2039816"/>
                  <a:pt x="980620" y="2063578"/>
                </a:cubicBezTo>
                <a:cubicBezTo>
                  <a:pt x="961318" y="2089314"/>
                  <a:pt x="938138" y="2111983"/>
                  <a:pt x="918836" y="2137719"/>
                </a:cubicBezTo>
                <a:cubicBezTo>
                  <a:pt x="901015" y="2161480"/>
                  <a:pt x="888424" y="2189041"/>
                  <a:pt x="869409" y="2211859"/>
                </a:cubicBezTo>
                <a:cubicBezTo>
                  <a:pt x="787961" y="2309597"/>
                  <a:pt x="812192" y="2278827"/>
                  <a:pt x="721128" y="2397210"/>
                </a:cubicBezTo>
                <a:cubicBezTo>
                  <a:pt x="708571" y="2413534"/>
                  <a:pt x="695482" y="2429501"/>
                  <a:pt x="684058" y="2446637"/>
                </a:cubicBezTo>
                <a:cubicBezTo>
                  <a:pt x="647920" y="2500844"/>
                  <a:pt x="668255" y="2471827"/>
                  <a:pt x="622274" y="2533135"/>
                </a:cubicBezTo>
                <a:cubicBezTo>
                  <a:pt x="618155" y="2549611"/>
                  <a:pt x="616607" y="2566952"/>
                  <a:pt x="609917" y="2582562"/>
                </a:cubicBezTo>
                <a:cubicBezTo>
                  <a:pt x="597014" y="2612670"/>
                  <a:pt x="570402" y="2634433"/>
                  <a:pt x="548133" y="2656702"/>
                </a:cubicBezTo>
                <a:cubicBezTo>
                  <a:pt x="539895" y="2673178"/>
                  <a:pt x="530676" y="2689198"/>
                  <a:pt x="523420" y="2706129"/>
                </a:cubicBezTo>
                <a:cubicBezTo>
                  <a:pt x="518289" y="2718101"/>
                  <a:pt x="518056" y="2732211"/>
                  <a:pt x="511063" y="2743200"/>
                </a:cubicBezTo>
                <a:cubicBezTo>
                  <a:pt x="488949" y="2777950"/>
                  <a:pt x="436922" y="2842054"/>
                  <a:pt x="436922" y="2842054"/>
                </a:cubicBezTo>
                <a:cubicBezTo>
                  <a:pt x="432803" y="2862648"/>
                  <a:pt x="431940" y="2884172"/>
                  <a:pt x="424566" y="2903837"/>
                </a:cubicBezTo>
                <a:cubicBezTo>
                  <a:pt x="419351" y="2917743"/>
                  <a:pt x="407723" y="2928314"/>
                  <a:pt x="399852" y="2940908"/>
                </a:cubicBezTo>
                <a:cubicBezTo>
                  <a:pt x="387123" y="2961275"/>
                  <a:pt x="373523" y="2981210"/>
                  <a:pt x="362782" y="3002692"/>
                </a:cubicBezTo>
                <a:cubicBezTo>
                  <a:pt x="356957" y="3014342"/>
                  <a:pt x="354998" y="3027566"/>
                  <a:pt x="350425" y="3039762"/>
                </a:cubicBezTo>
                <a:cubicBezTo>
                  <a:pt x="342637" y="3060531"/>
                  <a:pt x="335007" y="3081406"/>
                  <a:pt x="325712" y="3101546"/>
                </a:cubicBezTo>
                <a:cubicBezTo>
                  <a:pt x="310274" y="3134996"/>
                  <a:pt x="287935" y="3165450"/>
                  <a:pt x="276285" y="3200400"/>
                </a:cubicBezTo>
                <a:cubicBezTo>
                  <a:pt x="272166" y="3212757"/>
                  <a:pt x="269059" y="3225498"/>
                  <a:pt x="263928" y="3237470"/>
                </a:cubicBezTo>
                <a:cubicBezTo>
                  <a:pt x="256672" y="3254401"/>
                  <a:pt x="245827" y="3269704"/>
                  <a:pt x="239214" y="3286897"/>
                </a:cubicBezTo>
                <a:cubicBezTo>
                  <a:pt x="225187" y="3323368"/>
                  <a:pt x="216656" y="3361827"/>
                  <a:pt x="202144" y="3398108"/>
                </a:cubicBezTo>
                <a:cubicBezTo>
                  <a:pt x="193906" y="3418703"/>
                  <a:pt x="185011" y="3439046"/>
                  <a:pt x="177431" y="3459892"/>
                </a:cubicBezTo>
                <a:cubicBezTo>
                  <a:pt x="168529" y="3484374"/>
                  <a:pt x="162392" y="3509845"/>
                  <a:pt x="152717" y="3534032"/>
                </a:cubicBezTo>
                <a:lnTo>
                  <a:pt x="128004" y="3595816"/>
                </a:lnTo>
                <a:cubicBezTo>
                  <a:pt x="123885" y="3620529"/>
                  <a:pt x="122846" y="3645958"/>
                  <a:pt x="115647" y="3669956"/>
                </a:cubicBezTo>
                <a:cubicBezTo>
                  <a:pt x="68441" y="3827307"/>
                  <a:pt x="109135" y="3616017"/>
                  <a:pt x="78577" y="3768810"/>
                </a:cubicBezTo>
                <a:cubicBezTo>
                  <a:pt x="73664" y="3793378"/>
                  <a:pt x="70030" y="3818188"/>
                  <a:pt x="66220" y="3842951"/>
                </a:cubicBezTo>
                <a:cubicBezTo>
                  <a:pt x="61791" y="3871737"/>
                  <a:pt x="59575" y="3900889"/>
                  <a:pt x="53863" y="3929448"/>
                </a:cubicBezTo>
                <a:cubicBezTo>
                  <a:pt x="39928" y="3999119"/>
                  <a:pt x="34544" y="4012116"/>
                  <a:pt x="16793" y="4065373"/>
                </a:cubicBezTo>
                <a:cubicBezTo>
                  <a:pt x="-7253" y="4257735"/>
                  <a:pt x="-3881" y="4187744"/>
                  <a:pt x="16793" y="4497859"/>
                </a:cubicBezTo>
                <a:cubicBezTo>
                  <a:pt x="17659" y="4510855"/>
                  <a:pt x="25030" y="4522572"/>
                  <a:pt x="29149" y="4534929"/>
                </a:cubicBezTo>
                <a:cubicBezTo>
                  <a:pt x="33268" y="4567880"/>
                  <a:pt x="35566" y="4601111"/>
                  <a:pt x="41506" y="4633783"/>
                </a:cubicBezTo>
                <a:cubicBezTo>
                  <a:pt x="46701" y="4662356"/>
                  <a:pt x="66404" y="4695935"/>
                  <a:pt x="78577" y="4720281"/>
                </a:cubicBezTo>
                <a:cubicBezTo>
                  <a:pt x="82696" y="4740876"/>
                  <a:pt x="83559" y="4762400"/>
                  <a:pt x="90933" y="4782065"/>
                </a:cubicBezTo>
                <a:cubicBezTo>
                  <a:pt x="96147" y="4795970"/>
                  <a:pt x="108279" y="4806241"/>
                  <a:pt x="115647" y="4819135"/>
                </a:cubicBezTo>
                <a:cubicBezTo>
                  <a:pt x="124786" y="4835128"/>
                  <a:pt x="133104" y="4851631"/>
                  <a:pt x="140360" y="4868562"/>
                </a:cubicBezTo>
                <a:cubicBezTo>
                  <a:pt x="153059" y="4898192"/>
                  <a:pt x="156115" y="4923703"/>
                  <a:pt x="165074" y="4955059"/>
                </a:cubicBezTo>
                <a:cubicBezTo>
                  <a:pt x="168652" y="4967583"/>
                  <a:pt x="171606" y="4980479"/>
                  <a:pt x="177431" y="4992129"/>
                </a:cubicBezTo>
                <a:cubicBezTo>
                  <a:pt x="184073" y="5005412"/>
                  <a:pt x="193906" y="5016843"/>
                  <a:pt x="202144" y="5029200"/>
                </a:cubicBezTo>
                <a:cubicBezTo>
                  <a:pt x="206263" y="5045676"/>
                  <a:pt x="207969" y="5062951"/>
                  <a:pt x="214501" y="5078627"/>
                </a:cubicBezTo>
                <a:cubicBezTo>
                  <a:pt x="223877" y="5101130"/>
                  <a:pt x="262315" y="5182960"/>
                  <a:pt x="288641" y="5214551"/>
                </a:cubicBezTo>
                <a:cubicBezTo>
                  <a:pt x="326962" y="5260535"/>
                  <a:pt x="344745" y="5262473"/>
                  <a:pt x="399852" y="5301048"/>
                </a:cubicBezTo>
                <a:cubicBezTo>
                  <a:pt x="416724" y="5312858"/>
                  <a:pt x="431490" y="5327742"/>
                  <a:pt x="449279" y="5338119"/>
                </a:cubicBezTo>
                <a:cubicBezTo>
                  <a:pt x="547781" y="5395579"/>
                  <a:pt x="526084" y="5375000"/>
                  <a:pt x="609917" y="5412259"/>
                </a:cubicBezTo>
                <a:cubicBezTo>
                  <a:pt x="626750" y="5419740"/>
                  <a:pt x="642241" y="5430132"/>
                  <a:pt x="659344" y="5436973"/>
                </a:cubicBezTo>
                <a:cubicBezTo>
                  <a:pt x="683531" y="5446648"/>
                  <a:pt x="709298" y="5452011"/>
                  <a:pt x="733485" y="5461686"/>
                </a:cubicBezTo>
                <a:cubicBezTo>
                  <a:pt x="750588" y="5468527"/>
                  <a:pt x="765664" y="5479932"/>
                  <a:pt x="782912" y="5486400"/>
                </a:cubicBezTo>
                <a:cubicBezTo>
                  <a:pt x="804343" y="5494437"/>
                  <a:pt x="875505" y="5507066"/>
                  <a:pt x="894122" y="5511113"/>
                </a:cubicBezTo>
                <a:cubicBezTo>
                  <a:pt x="968338" y="5527247"/>
                  <a:pt x="1041059" y="5552153"/>
                  <a:pt x="1116544" y="5560540"/>
                </a:cubicBezTo>
                <a:cubicBezTo>
                  <a:pt x="1190685" y="5568778"/>
                  <a:pt x="1265119" y="5574705"/>
                  <a:pt x="1338966" y="5585254"/>
                </a:cubicBezTo>
                <a:cubicBezTo>
                  <a:pt x="1367798" y="5589373"/>
                  <a:pt x="1396904" y="5591898"/>
                  <a:pt x="1425463" y="5597610"/>
                </a:cubicBezTo>
                <a:cubicBezTo>
                  <a:pt x="1458769" y="5604271"/>
                  <a:pt x="1490767" y="5617027"/>
                  <a:pt x="1524317" y="5622324"/>
                </a:cubicBezTo>
                <a:cubicBezTo>
                  <a:pt x="1569255" y="5629420"/>
                  <a:pt x="1614933" y="5630562"/>
                  <a:pt x="1660241" y="5634681"/>
                </a:cubicBezTo>
                <a:cubicBezTo>
                  <a:pt x="1773071" y="5672288"/>
                  <a:pt x="1677680" y="5646175"/>
                  <a:pt x="1932090" y="5622324"/>
                </a:cubicBezTo>
                <a:cubicBezTo>
                  <a:pt x="2013313" y="5614709"/>
                  <a:pt x="2098381" y="5613779"/>
                  <a:pt x="2179225" y="5597610"/>
                </a:cubicBezTo>
                <a:cubicBezTo>
                  <a:pt x="2248987" y="5583658"/>
                  <a:pt x="2275361" y="5569755"/>
                  <a:pt x="2339863" y="5560540"/>
                </a:cubicBezTo>
                <a:cubicBezTo>
                  <a:pt x="2376787" y="5555265"/>
                  <a:pt x="2414004" y="5552302"/>
                  <a:pt x="2451074" y="5548183"/>
                </a:cubicBezTo>
                <a:cubicBezTo>
                  <a:pt x="2467550" y="5544064"/>
                  <a:pt x="2483848" y="5539158"/>
                  <a:pt x="2500501" y="5535827"/>
                </a:cubicBezTo>
                <a:cubicBezTo>
                  <a:pt x="2567304" y="5522467"/>
                  <a:pt x="2566663" y="5528334"/>
                  <a:pt x="2624068" y="5511113"/>
                </a:cubicBezTo>
                <a:cubicBezTo>
                  <a:pt x="2649020" y="5503628"/>
                  <a:pt x="2698209" y="5486400"/>
                  <a:pt x="2698209" y="5486400"/>
                </a:cubicBezTo>
                <a:cubicBezTo>
                  <a:pt x="2714685" y="5469924"/>
                  <a:pt x="2729244" y="5451278"/>
                  <a:pt x="2747636" y="5436973"/>
                </a:cubicBezTo>
                <a:cubicBezTo>
                  <a:pt x="2813556" y="5385701"/>
                  <a:pt x="2790449" y="5411564"/>
                  <a:pt x="2846490" y="5387546"/>
                </a:cubicBezTo>
                <a:cubicBezTo>
                  <a:pt x="2918086" y="5356862"/>
                  <a:pt x="2880041" y="5360624"/>
                  <a:pt x="2970058" y="5338119"/>
                </a:cubicBezTo>
                <a:cubicBezTo>
                  <a:pt x="2986534" y="5334000"/>
                  <a:pt x="3002907" y="5329446"/>
                  <a:pt x="3019485" y="5325762"/>
                </a:cubicBezTo>
                <a:cubicBezTo>
                  <a:pt x="3068292" y="5314916"/>
                  <a:pt x="3109123" y="5311835"/>
                  <a:pt x="3155409" y="5288692"/>
                </a:cubicBezTo>
                <a:cubicBezTo>
                  <a:pt x="3171885" y="5280454"/>
                  <a:pt x="3187905" y="5271234"/>
                  <a:pt x="3204836" y="5263978"/>
                </a:cubicBezTo>
                <a:cubicBezTo>
                  <a:pt x="3216808" y="5258847"/>
                  <a:pt x="3230256" y="5257446"/>
                  <a:pt x="3241906" y="5251621"/>
                </a:cubicBezTo>
                <a:cubicBezTo>
                  <a:pt x="3263388" y="5240880"/>
                  <a:pt x="3281826" y="5224489"/>
                  <a:pt x="3303690" y="5214551"/>
                </a:cubicBezTo>
                <a:cubicBezTo>
                  <a:pt x="3327406" y="5203771"/>
                  <a:pt x="3377831" y="5189837"/>
                  <a:pt x="3377831" y="5189837"/>
                </a:cubicBezTo>
                <a:cubicBezTo>
                  <a:pt x="3394307" y="5177480"/>
                  <a:pt x="3411621" y="5166170"/>
                  <a:pt x="3427258" y="5152767"/>
                </a:cubicBezTo>
                <a:cubicBezTo>
                  <a:pt x="3440526" y="5141394"/>
                  <a:pt x="3448698" y="5123512"/>
                  <a:pt x="3464328" y="5115697"/>
                </a:cubicBezTo>
                <a:cubicBezTo>
                  <a:pt x="3483113" y="5106304"/>
                  <a:pt x="3505517" y="5107459"/>
                  <a:pt x="3526112" y="5103340"/>
                </a:cubicBezTo>
                <a:cubicBezTo>
                  <a:pt x="3538469" y="5090983"/>
                  <a:pt x="3548642" y="5075963"/>
                  <a:pt x="3563182" y="5066270"/>
                </a:cubicBezTo>
                <a:cubicBezTo>
                  <a:pt x="3642122" y="5013643"/>
                  <a:pt x="3555683" y="5121980"/>
                  <a:pt x="3649679" y="5004486"/>
                </a:cubicBezTo>
                <a:cubicBezTo>
                  <a:pt x="3668234" y="4981293"/>
                  <a:pt x="3678104" y="4951348"/>
                  <a:pt x="3699106" y="4930346"/>
                </a:cubicBezTo>
                <a:cubicBezTo>
                  <a:pt x="3711463" y="4917989"/>
                  <a:pt x="3724990" y="4906700"/>
                  <a:pt x="3736177" y="4893275"/>
                </a:cubicBezTo>
                <a:cubicBezTo>
                  <a:pt x="3745684" y="4881866"/>
                  <a:pt x="3750389" y="4866706"/>
                  <a:pt x="3760890" y="4856205"/>
                </a:cubicBezTo>
                <a:cubicBezTo>
                  <a:pt x="3818928" y="4798167"/>
                  <a:pt x="3800310" y="4842593"/>
                  <a:pt x="3847387" y="4782065"/>
                </a:cubicBezTo>
                <a:cubicBezTo>
                  <a:pt x="3903279" y="4710203"/>
                  <a:pt x="3894424" y="4715092"/>
                  <a:pt x="3921528" y="4633783"/>
                </a:cubicBezTo>
                <a:lnTo>
                  <a:pt x="3933885" y="4596713"/>
                </a:lnTo>
                <a:cubicBezTo>
                  <a:pt x="3948272" y="4510384"/>
                  <a:pt x="3946241" y="4547627"/>
                  <a:pt x="3946241" y="4485502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96136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0019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02027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645248">
            <a:off x="6172981" y="293878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97" name="TextBox 96"/>
          <p:cNvSpPr txBox="1"/>
          <p:nvPr/>
        </p:nvSpPr>
        <p:spPr>
          <a:xfrm rot="19645248">
            <a:off x="5963155" y="225537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blipFill rotWithShape="1">
                <a:blip r:embed="rId3"/>
                <a:stretch>
                  <a:fillRect t="-7547" r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9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/>
      <p:bldP spid="11" grpId="0" animBg="1"/>
      <p:bldP spid="12" grpId="0" animBg="1"/>
      <p:bldP spid="13" grpId="0" animBg="1"/>
      <p:bldP spid="14" grpId="0" animBg="1"/>
      <p:bldP spid="15" grpId="0"/>
      <p:bldP spid="97" grpId="0"/>
      <p:bldP spid="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45102" y="1274560"/>
                <a:ext cx="4833126" cy="5090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Total number of vertices: </a:t>
                </a:r>
                <a:r>
                  <a:rPr lang="en-US" sz="2400" dirty="0" smtClean="0">
                    <a:latin typeface="Comic Sans MS" pitchFamily="66" charset="0"/>
                  </a:rPr>
                  <a:t>n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vertex disjoint </a:t>
                </a:r>
                <a:r>
                  <a:rPr lang="en-US" sz="2400" dirty="0" smtClean="0">
                    <a:latin typeface="Comic Sans MS" pitchFamily="66" charset="0"/>
                  </a:rPr>
                  <a:t>paths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o</a:t>
                </a:r>
                <a:r>
                  <a:rPr lang="en-US" sz="2400" dirty="0" smtClean="0">
                    <a:latin typeface="Comic Sans MS" pitchFamily="66" charset="0"/>
                  </a:rPr>
                  <a:t>f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increasing</a:t>
                </a:r>
                <a:r>
                  <a:rPr lang="en-US" sz="2400" dirty="0" smtClean="0">
                    <a:latin typeface="Comic Sans MS" pitchFamily="66" charset="0"/>
                  </a:rPr>
                  <a:t> length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omic Sans MS" pitchFamily="66" charset="0"/>
                  </a:rPr>
                  <a:t>contain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400" dirty="0" smtClean="0">
                    <a:latin typeface="Comic Sans MS" pitchFamily="66" charset="0"/>
                  </a:rPr>
                  <a:t>vertices.</a:t>
                </a:r>
                <a:endParaRPr lang="en-US" sz="24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Total number of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edges: 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102" y="1274560"/>
                <a:ext cx="4833126" cy="5090624"/>
              </a:xfrm>
              <a:prstGeom prst="rect">
                <a:avLst/>
              </a:prstGeom>
              <a:blipFill rotWithShape="1">
                <a:blip r:embed="rId2"/>
                <a:stretch>
                  <a:fillRect l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575250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63381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73" idx="3"/>
            <a:endCxn id="116" idx="0"/>
          </p:cNvCxnSpPr>
          <p:nvPr/>
        </p:nvCxnSpPr>
        <p:spPr>
          <a:xfrm>
            <a:off x="5917616" y="4637406"/>
            <a:ext cx="1184961" cy="879826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7" name="Straight Connector 56"/>
          <p:cNvCxnSpPr>
            <a:endCxn id="76" idx="7"/>
          </p:cNvCxnSpPr>
          <p:nvPr/>
        </p:nvCxnSpPr>
        <p:spPr>
          <a:xfrm flipH="1">
            <a:off x="5857350" y="4808253"/>
            <a:ext cx="3135519" cy="689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488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200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912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24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36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4865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76062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47258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18455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89652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776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734425" y="5477007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63282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44498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/>
          <p:cNvCxnSpPr>
            <a:endCxn id="89" idx="4"/>
          </p:cNvCxnSpPr>
          <p:nvPr/>
        </p:nvCxnSpPr>
        <p:spPr>
          <a:xfrm flipH="1">
            <a:off x="741573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7271716" y="10570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7639105" y="82190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84" name="Oval 83"/>
          <p:cNvSpPr/>
          <p:nvPr/>
        </p:nvSpPr>
        <p:spPr>
          <a:xfrm>
            <a:off x="7271716" y="1628800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6" name="Oval 85"/>
          <p:cNvSpPr/>
          <p:nvPr/>
        </p:nvSpPr>
        <p:spPr>
          <a:xfrm>
            <a:off x="7271716" y="2204864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7" name="Oval 86"/>
          <p:cNvSpPr/>
          <p:nvPr/>
        </p:nvSpPr>
        <p:spPr>
          <a:xfrm>
            <a:off x="7271716" y="2780928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9" name="Oval 88"/>
          <p:cNvSpPr/>
          <p:nvPr/>
        </p:nvSpPr>
        <p:spPr>
          <a:xfrm>
            <a:off x="7271716" y="3356992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0" name="Left Brace 89"/>
          <p:cNvSpPr/>
          <p:nvPr/>
        </p:nvSpPr>
        <p:spPr>
          <a:xfrm rot="10800000">
            <a:off x="7608721" y="1268760"/>
            <a:ext cx="896085" cy="1800200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526008" y="1886348"/>
            <a:ext cx="59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ea typeface="Cambria Math"/>
              </a:rPr>
              <a:t>|Z|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93" name="Straight Connector 92"/>
          <p:cNvCxnSpPr>
            <a:stCxn id="89" idx="4"/>
          </p:cNvCxnSpPr>
          <p:nvPr/>
        </p:nvCxnSpPr>
        <p:spPr>
          <a:xfrm flipH="1">
            <a:off x="597883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9" idx="4"/>
            <a:endCxn id="74" idx="0"/>
          </p:cNvCxnSpPr>
          <p:nvPr/>
        </p:nvCxnSpPr>
        <p:spPr>
          <a:xfrm>
            <a:off x="741573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9" idx="4"/>
            <a:endCxn id="58" idx="0"/>
          </p:cNvCxnSpPr>
          <p:nvPr/>
        </p:nvCxnSpPr>
        <p:spPr>
          <a:xfrm>
            <a:off x="741573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9" idx="4"/>
            <a:endCxn id="59" idx="1"/>
          </p:cNvCxnSpPr>
          <p:nvPr/>
        </p:nvCxnSpPr>
        <p:spPr>
          <a:xfrm>
            <a:off x="741573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9" idx="4"/>
            <a:endCxn id="60" idx="1"/>
          </p:cNvCxnSpPr>
          <p:nvPr/>
        </p:nvCxnSpPr>
        <p:spPr>
          <a:xfrm>
            <a:off x="741573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9" idx="4"/>
            <a:endCxn id="61" idx="0"/>
          </p:cNvCxnSpPr>
          <p:nvPr/>
        </p:nvCxnSpPr>
        <p:spPr>
          <a:xfrm>
            <a:off x="741573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9" idx="4"/>
            <a:endCxn id="64" idx="0"/>
          </p:cNvCxnSpPr>
          <p:nvPr/>
        </p:nvCxnSpPr>
        <p:spPr>
          <a:xfrm flipH="1">
            <a:off x="740869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9" idx="4"/>
            <a:endCxn id="67" idx="0"/>
          </p:cNvCxnSpPr>
          <p:nvPr/>
        </p:nvCxnSpPr>
        <p:spPr>
          <a:xfrm flipH="1">
            <a:off x="712066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89" idx="4"/>
            <a:endCxn id="68" idx="0"/>
          </p:cNvCxnSpPr>
          <p:nvPr/>
        </p:nvCxnSpPr>
        <p:spPr>
          <a:xfrm flipH="1">
            <a:off x="683262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9" idx="4"/>
            <a:endCxn id="70" idx="2"/>
          </p:cNvCxnSpPr>
          <p:nvPr/>
        </p:nvCxnSpPr>
        <p:spPr>
          <a:xfrm flipH="1">
            <a:off x="647258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9" idx="4"/>
            <a:endCxn id="71" idx="7"/>
          </p:cNvCxnSpPr>
          <p:nvPr/>
        </p:nvCxnSpPr>
        <p:spPr>
          <a:xfrm flipH="1">
            <a:off x="630748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6228184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030569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8081" t="-5109" r="-656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Down Arrow 117"/>
          <p:cNvSpPr/>
          <p:nvPr/>
        </p:nvSpPr>
        <p:spPr>
          <a:xfrm rot="10800000">
            <a:off x="8323720" y="5093097"/>
            <a:ext cx="447437" cy="63942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4967416" y="3015049"/>
            <a:ext cx="2347784" cy="2730843"/>
          </a:xfrm>
          <a:custGeom>
            <a:avLst/>
            <a:gdLst>
              <a:gd name="connsiteX0" fmla="*/ 2347784 w 2347784"/>
              <a:gd name="connsiteY0" fmla="*/ 0 h 2730843"/>
              <a:gd name="connsiteX1" fmla="*/ 2224216 w 2347784"/>
              <a:gd name="connsiteY1" fmla="*/ 12356 h 2730843"/>
              <a:gd name="connsiteX2" fmla="*/ 2150076 w 2347784"/>
              <a:gd name="connsiteY2" fmla="*/ 37070 h 2730843"/>
              <a:gd name="connsiteX3" fmla="*/ 2088292 w 2347784"/>
              <a:gd name="connsiteY3" fmla="*/ 49427 h 2730843"/>
              <a:gd name="connsiteX4" fmla="*/ 2014152 w 2347784"/>
              <a:gd name="connsiteY4" fmla="*/ 74140 h 2730843"/>
              <a:gd name="connsiteX5" fmla="*/ 1964725 w 2347784"/>
              <a:gd name="connsiteY5" fmla="*/ 86497 h 2730843"/>
              <a:gd name="connsiteX6" fmla="*/ 1902941 w 2347784"/>
              <a:gd name="connsiteY6" fmla="*/ 111210 h 2730843"/>
              <a:gd name="connsiteX7" fmla="*/ 1804087 w 2347784"/>
              <a:gd name="connsiteY7" fmla="*/ 160637 h 2730843"/>
              <a:gd name="connsiteX8" fmla="*/ 1742303 w 2347784"/>
              <a:gd name="connsiteY8" fmla="*/ 172994 h 2730843"/>
              <a:gd name="connsiteX9" fmla="*/ 1631092 w 2347784"/>
              <a:gd name="connsiteY9" fmla="*/ 197708 h 2730843"/>
              <a:gd name="connsiteX10" fmla="*/ 1594022 w 2347784"/>
              <a:gd name="connsiteY10" fmla="*/ 210065 h 2730843"/>
              <a:gd name="connsiteX11" fmla="*/ 1544595 w 2347784"/>
              <a:gd name="connsiteY11" fmla="*/ 222421 h 2730843"/>
              <a:gd name="connsiteX12" fmla="*/ 1470454 w 2347784"/>
              <a:gd name="connsiteY12" fmla="*/ 259492 h 2730843"/>
              <a:gd name="connsiteX13" fmla="*/ 1433384 w 2347784"/>
              <a:gd name="connsiteY13" fmla="*/ 284205 h 2730843"/>
              <a:gd name="connsiteX14" fmla="*/ 1396314 w 2347784"/>
              <a:gd name="connsiteY14" fmla="*/ 296562 h 2730843"/>
              <a:gd name="connsiteX15" fmla="*/ 1322173 w 2347784"/>
              <a:gd name="connsiteY15" fmla="*/ 333632 h 2730843"/>
              <a:gd name="connsiteX16" fmla="*/ 1272746 w 2347784"/>
              <a:gd name="connsiteY16" fmla="*/ 370702 h 2730843"/>
              <a:gd name="connsiteX17" fmla="*/ 1223319 w 2347784"/>
              <a:gd name="connsiteY17" fmla="*/ 383059 h 2730843"/>
              <a:gd name="connsiteX18" fmla="*/ 1124465 w 2347784"/>
              <a:gd name="connsiteY18" fmla="*/ 457200 h 2730843"/>
              <a:gd name="connsiteX19" fmla="*/ 1013254 w 2347784"/>
              <a:gd name="connsiteY19" fmla="*/ 506627 h 2730843"/>
              <a:gd name="connsiteX20" fmla="*/ 902043 w 2347784"/>
              <a:gd name="connsiteY20" fmla="*/ 593124 h 2730843"/>
              <a:gd name="connsiteX21" fmla="*/ 827903 w 2347784"/>
              <a:gd name="connsiteY21" fmla="*/ 642551 h 2730843"/>
              <a:gd name="connsiteX22" fmla="*/ 790833 w 2347784"/>
              <a:gd name="connsiteY22" fmla="*/ 679621 h 2730843"/>
              <a:gd name="connsiteX23" fmla="*/ 741406 w 2347784"/>
              <a:gd name="connsiteY23" fmla="*/ 704335 h 2730843"/>
              <a:gd name="connsiteX24" fmla="*/ 556054 w 2347784"/>
              <a:gd name="connsiteY24" fmla="*/ 840259 h 2730843"/>
              <a:gd name="connsiteX25" fmla="*/ 432487 w 2347784"/>
              <a:gd name="connsiteY25" fmla="*/ 951470 h 2730843"/>
              <a:gd name="connsiteX26" fmla="*/ 407773 w 2347784"/>
              <a:gd name="connsiteY26" fmla="*/ 1000897 h 2730843"/>
              <a:gd name="connsiteX27" fmla="*/ 395416 w 2347784"/>
              <a:gd name="connsiteY27" fmla="*/ 1050324 h 2730843"/>
              <a:gd name="connsiteX28" fmla="*/ 321276 w 2347784"/>
              <a:gd name="connsiteY28" fmla="*/ 1223319 h 2730843"/>
              <a:gd name="connsiteX29" fmla="*/ 296562 w 2347784"/>
              <a:gd name="connsiteY29" fmla="*/ 1322173 h 2730843"/>
              <a:gd name="connsiteX30" fmla="*/ 197708 w 2347784"/>
              <a:gd name="connsiteY30" fmla="*/ 1495167 h 2730843"/>
              <a:gd name="connsiteX31" fmla="*/ 172995 w 2347784"/>
              <a:gd name="connsiteY31" fmla="*/ 1569308 h 2730843"/>
              <a:gd name="connsiteX32" fmla="*/ 160638 w 2347784"/>
              <a:gd name="connsiteY32" fmla="*/ 1606378 h 2730843"/>
              <a:gd name="connsiteX33" fmla="*/ 135925 w 2347784"/>
              <a:gd name="connsiteY33" fmla="*/ 1655805 h 2730843"/>
              <a:gd name="connsiteX34" fmla="*/ 111211 w 2347784"/>
              <a:gd name="connsiteY34" fmla="*/ 1729946 h 2730843"/>
              <a:gd name="connsiteX35" fmla="*/ 98854 w 2347784"/>
              <a:gd name="connsiteY35" fmla="*/ 1767016 h 2730843"/>
              <a:gd name="connsiteX36" fmla="*/ 74141 w 2347784"/>
              <a:gd name="connsiteY36" fmla="*/ 1816443 h 2730843"/>
              <a:gd name="connsiteX37" fmla="*/ 37070 w 2347784"/>
              <a:gd name="connsiteY37" fmla="*/ 1915297 h 2730843"/>
              <a:gd name="connsiteX38" fmla="*/ 24714 w 2347784"/>
              <a:gd name="connsiteY38" fmla="*/ 1989437 h 2730843"/>
              <a:gd name="connsiteX39" fmla="*/ 12357 w 2347784"/>
              <a:gd name="connsiteY39" fmla="*/ 2026508 h 2730843"/>
              <a:gd name="connsiteX40" fmla="*/ 0 w 2347784"/>
              <a:gd name="connsiteY40" fmla="*/ 2199502 h 2730843"/>
              <a:gd name="connsiteX41" fmla="*/ 12357 w 2347784"/>
              <a:gd name="connsiteY41" fmla="*/ 2508421 h 2730843"/>
              <a:gd name="connsiteX42" fmla="*/ 24714 w 2347784"/>
              <a:gd name="connsiteY42" fmla="*/ 2545492 h 2730843"/>
              <a:gd name="connsiteX43" fmla="*/ 148281 w 2347784"/>
              <a:gd name="connsiteY43" fmla="*/ 2644346 h 2730843"/>
              <a:gd name="connsiteX44" fmla="*/ 185352 w 2347784"/>
              <a:gd name="connsiteY44" fmla="*/ 2656702 h 2730843"/>
              <a:gd name="connsiteX45" fmla="*/ 234779 w 2347784"/>
              <a:gd name="connsiteY45" fmla="*/ 2681416 h 2730843"/>
              <a:gd name="connsiteX46" fmla="*/ 271849 w 2347784"/>
              <a:gd name="connsiteY46" fmla="*/ 2693773 h 2730843"/>
              <a:gd name="connsiteX47" fmla="*/ 358346 w 2347784"/>
              <a:gd name="connsiteY47" fmla="*/ 2730843 h 2730843"/>
              <a:gd name="connsiteX48" fmla="*/ 605481 w 2347784"/>
              <a:gd name="connsiteY48" fmla="*/ 2718486 h 2730843"/>
              <a:gd name="connsiteX49" fmla="*/ 654908 w 2347784"/>
              <a:gd name="connsiteY49" fmla="*/ 2706129 h 2730843"/>
              <a:gd name="connsiteX50" fmla="*/ 716692 w 2347784"/>
              <a:gd name="connsiteY50" fmla="*/ 2656702 h 2730843"/>
              <a:gd name="connsiteX51" fmla="*/ 753762 w 2347784"/>
              <a:gd name="connsiteY51" fmla="*/ 2631989 h 2730843"/>
              <a:gd name="connsiteX52" fmla="*/ 790833 w 2347784"/>
              <a:gd name="connsiteY52" fmla="*/ 2631989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7784" h="2730843">
                <a:moveTo>
                  <a:pt x="2347784" y="0"/>
                </a:moveTo>
                <a:cubicBezTo>
                  <a:pt x="2306595" y="4119"/>
                  <a:pt x="2264902" y="4727"/>
                  <a:pt x="2224216" y="12356"/>
                </a:cubicBezTo>
                <a:cubicBezTo>
                  <a:pt x="2198612" y="17157"/>
                  <a:pt x="2175620" y="31961"/>
                  <a:pt x="2150076" y="37070"/>
                </a:cubicBezTo>
                <a:cubicBezTo>
                  <a:pt x="2129481" y="41189"/>
                  <a:pt x="2108554" y="43901"/>
                  <a:pt x="2088292" y="49427"/>
                </a:cubicBezTo>
                <a:cubicBezTo>
                  <a:pt x="2063160" y="56281"/>
                  <a:pt x="2039424" y="67822"/>
                  <a:pt x="2014152" y="74140"/>
                </a:cubicBezTo>
                <a:cubicBezTo>
                  <a:pt x="1997676" y="78259"/>
                  <a:pt x="1980836" y="81127"/>
                  <a:pt x="1964725" y="86497"/>
                </a:cubicBezTo>
                <a:cubicBezTo>
                  <a:pt x="1943682" y="93511"/>
                  <a:pt x="1922780" y="101290"/>
                  <a:pt x="1902941" y="111210"/>
                </a:cubicBezTo>
                <a:cubicBezTo>
                  <a:pt x="1826440" y="149460"/>
                  <a:pt x="1910985" y="128568"/>
                  <a:pt x="1804087" y="160637"/>
                </a:cubicBezTo>
                <a:cubicBezTo>
                  <a:pt x="1783970" y="166672"/>
                  <a:pt x="1762839" y="168593"/>
                  <a:pt x="1742303" y="172994"/>
                </a:cubicBezTo>
                <a:cubicBezTo>
                  <a:pt x="1705171" y="180951"/>
                  <a:pt x="1667933" y="188498"/>
                  <a:pt x="1631092" y="197708"/>
                </a:cubicBezTo>
                <a:cubicBezTo>
                  <a:pt x="1618456" y="200867"/>
                  <a:pt x="1606546" y="206487"/>
                  <a:pt x="1594022" y="210065"/>
                </a:cubicBezTo>
                <a:cubicBezTo>
                  <a:pt x="1577693" y="214730"/>
                  <a:pt x="1561071" y="218302"/>
                  <a:pt x="1544595" y="222421"/>
                </a:cubicBezTo>
                <a:cubicBezTo>
                  <a:pt x="1438368" y="293241"/>
                  <a:pt x="1572764" y="208338"/>
                  <a:pt x="1470454" y="259492"/>
                </a:cubicBezTo>
                <a:cubicBezTo>
                  <a:pt x="1457171" y="266133"/>
                  <a:pt x="1446667" y="277564"/>
                  <a:pt x="1433384" y="284205"/>
                </a:cubicBezTo>
                <a:cubicBezTo>
                  <a:pt x="1421734" y="290030"/>
                  <a:pt x="1407964" y="290737"/>
                  <a:pt x="1396314" y="296562"/>
                </a:cubicBezTo>
                <a:cubicBezTo>
                  <a:pt x="1300498" y="344469"/>
                  <a:pt x="1415349" y="302572"/>
                  <a:pt x="1322173" y="333632"/>
                </a:cubicBezTo>
                <a:cubicBezTo>
                  <a:pt x="1305697" y="345989"/>
                  <a:pt x="1291166" y="361492"/>
                  <a:pt x="1272746" y="370702"/>
                </a:cubicBezTo>
                <a:cubicBezTo>
                  <a:pt x="1257556" y="378297"/>
                  <a:pt x="1237988" y="374502"/>
                  <a:pt x="1223319" y="383059"/>
                </a:cubicBezTo>
                <a:cubicBezTo>
                  <a:pt x="1187741" y="403813"/>
                  <a:pt x="1163541" y="444175"/>
                  <a:pt x="1124465" y="457200"/>
                </a:cubicBezTo>
                <a:cubicBezTo>
                  <a:pt x="1081401" y="471554"/>
                  <a:pt x="1056153" y="478027"/>
                  <a:pt x="1013254" y="506627"/>
                </a:cubicBezTo>
                <a:cubicBezTo>
                  <a:pt x="974179" y="532677"/>
                  <a:pt x="941118" y="567074"/>
                  <a:pt x="902043" y="593124"/>
                </a:cubicBezTo>
                <a:cubicBezTo>
                  <a:pt x="877330" y="609600"/>
                  <a:pt x="848905" y="621549"/>
                  <a:pt x="827903" y="642551"/>
                </a:cubicBezTo>
                <a:cubicBezTo>
                  <a:pt x="815546" y="654908"/>
                  <a:pt x="805053" y="669464"/>
                  <a:pt x="790833" y="679621"/>
                </a:cubicBezTo>
                <a:cubicBezTo>
                  <a:pt x="775844" y="690328"/>
                  <a:pt x="757201" y="694858"/>
                  <a:pt x="741406" y="704335"/>
                </a:cubicBezTo>
                <a:cubicBezTo>
                  <a:pt x="668486" y="748087"/>
                  <a:pt x="626997" y="785688"/>
                  <a:pt x="556054" y="840259"/>
                </a:cubicBezTo>
                <a:cubicBezTo>
                  <a:pt x="519924" y="868051"/>
                  <a:pt x="451173" y="914099"/>
                  <a:pt x="432487" y="951470"/>
                </a:cubicBezTo>
                <a:cubicBezTo>
                  <a:pt x="424249" y="967946"/>
                  <a:pt x="414241" y="983649"/>
                  <a:pt x="407773" y="1000897"/>
                </a:cubicBezTo>
                <a:cubicBezTo>
                  <a:pt x="401810" y="1016798"/>
                  <a:pt x="401948" y="1034648"/>
                  <a:pt x="395416" y="1050324"/>
                </a:cubicBezTo>
                <a:cubicBezTo>
                  <a:pt x="364497" y="1124529"/>
                  <a:pt x="336314" y="1148133"/>
                  <a:pt x="321276" y="1223319"/>
                </a:cubicBezTo>
                <a:cubicBezTo>
                  <a:pt x="317852" y="1240436"/>
                  <a:pt x="308436" y="1300800"/>
                  <a:pt x="296562" y="1322173"/>
                </a:cubicBezTo>
                <a:cubicBezTo>
                  <a:pt x="251367" y="1403524"/>
                  <a:pt x="229822" y="1398823"/>
                  <a:pt x="197708" y="1495167"/>
                </a:cubicBezTo>
                <a:lnTo>
                  <a:pt x="172995" y="1569308"/>
                </a:lnTo>
                <a:cubicBezTo>
                  <a:pt x="168876" y="1581665"/>
                  <a:pt x="166463" y="1594728"/>
                  <a:pt x="160638" y="1606378"/>
                </a:cubicBezTo>
                <a:cubicBezTo>
                  <a:pt x="152400" y="1622854"/>
                  <a:pt x="142766" y="1638702"/>
                  <a:pt x="135925" y="1655805"/>
                </a:cubicBezTo>
                <a:cubicBezTo>
                  <a:pt x="126250" y="1679992"/>
                  <a:pt x="119449" y="1705232"/>
                  <a:pt x="111211" y="1729946"/>
                </a:cubicBezTo>
                <a:cubicBezTo>
                  <a:pt x="107092" y="1742303"/>
                  <a:pt x="104679" y="1755366"/>
                  <a:pt x="98854" y="1767016"/>
                </a:cubicBezTo>
                <a:cubicBezTo>
                  <a:pt x="90616" y="1783492"/>
                  <a:pt x="80609" y="1799196"/>
                  <a:pt x="74141" y="1816443"/>
                </a:cubicBezTo>
                <a:cubicBezTo>
                  <a:pt x="23672" y="1951027"/>
                  <a:pt x="105871" y="1777698"/>
                  <a:pt x="37070" y="1915297"/>
                </a:cubicBezTo>
                <a:cubicBezTo>
                  <a:pt x="32951" y="1940010"/>
                  <a:pt x="30149" y="1964979"/>
                  <a:pt x="24714" y="1989437"/>
                </a:cubicBezTo>
                <a:cubicBezTo>
                  <a:pt x="21888" y="2002152"/>
                  <a:pt x="13879" y="2013572"/>
                  <a:pt x="12357" y="2026508"/>
                </a:cubicBezTo>
                <a:cubicBezTo>
                  <a:pt x="5602" y="2083924"/>
                  <a:pt x="4119" y="2141837"/>
                  <a:pt x="0" y="2199502"/>
                </a:cubicBezTo>
                <a:cubicBezTo>
                  <a:pt x="4119" y="2302475"/>
                  <a:pt x="5014" y="2405628"/>
                  <a:pt x="12357" y="2508421"/>
                </a:cubicBezTo>
                <a:cubicBezTo>
                  <a:pt x="13285" y="2521413"/>
                  <a:pt x="16717" y="2535210"/>
                  <a:pt x="24714" y="2545492"/>
                </a:cubicBezTo>
                <a:cubicBezTo>
                  <a:pt x="70064" y="2603799"/>
                  <a:pt x="89633" y="2619212"/>
                  <a:pt x="148281" y="2644346"/>
                </a:cubicBezTo>
                <a:cubicBezTo>
                  <a:pt x="160253" y="2649477"/>
                  <a:pt x="173380" y="2651571"/>
                  <a:pt x="185352" y="2656702"/>
                </a:cubicBezTo>
                <a:cubicBezTo>
                  <a:pt x="202283" y="2663958"/>
                  <a:pt x="217848" y="2674160"/>
                  <a:pt x="234779" y="2681416"/>
                </a:cubicBezTo>
                <a:cubicBezTo>
                  <a:pt x="246751" y="2686547"/>
                  <a:pt x="260199" y="2687948"/>
                  <a:pt x="271849" y="2693773"/>
                </a:cubicBezTo>
                <a:cubicBezTo>
                  <a:pt x="357182" y="2736440"/>
                  <a:pt x="255479" y="2705126"/>
                  <a:pt x="358346" y="2730843"/>
                </a:cubicBezTo>
                <a:cubicBezTo>
                  <a:pt x="440724" y="2726724"/>
                  <a:pt x="523285" y="2725336"/>
                  <a:pt x="605481" y="2718486"/>
                </a:cubicBezTo>
                <a:cubicBezTo>
                  <a:pt x="622405" y="2717076"/>
                  <a:pt x="640062" y="2714377"/>
                  <a:pt x="654908" y="2706129"/>
                </a:cubicBezTo>
                <a:cubicBezTo>
                  <a:pt x="677963" y="2693321"/>
                  <a:pt x="695593" y="2672526"/>
                  <a:pt x="716692" y="2656702"/>
                </a:cubicBezTo>
                <a:cubicBezTo>
                  <a:pt x="728573" y="2647792"/>
                  <a:pt x="739673" y="2636685"/>
                  <a:pt x="753762" y="2631989"/>
                </a:cubicBezTo>
                <a:cubicBezTo>
                  <a:pt x="765485" y="2628081"/>
                  <a:pt x="778476" y="2631989"/>
                  <a:pt x="790833" y="2631989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386649" y="2446638"/>
            <a:ext cx="2928551" cy="3657600"/>
          </a:xfrm>
          <a:custGeom>
            <a:avLst/>
            <a:gdLst>
              <a:gd name="connsiteX0" fmla="*/ 2928551 w 2928551"/>
              <a:gd name="connsiteY0" fmla="*/ 0 h 3657600"/>
              <a:gd name="connsiteX1" fmla="*/ 2866767 w 2928551"/>
              <a:gd name="connsiteY1" fmla="*/ 24713 h 3657600"/>
              <a:gd name="connsiteX2" fmla="*/ 2829697 w 2928551"/>
              <a:gd name="connsiteY2" fmla="*/ 37070 h 3657600"/>
              <a:gd name="connsiteX3" fmla="*/ 2644346 w 2928551"/>
              <a:gd name="connsiteY3" fmla="*/ 24713 h 3657600"/>
              <a:gd name="connsiteX4" fmla="*/ 2372497 w 2928551"/>
              <a:gd name="connsiteY4" fmla="*/ 37070 h 3657600"/>
              <a:gd name="connsiteX5" fmla="*/ 2298356 w 2928551"/>
              <a:gd name="connsiteY5" fmla="*/ 61784 h 3657600"/>
              <a:gd name="connsiteX6" fmla="*/ 2187146 w 2928551"/>
              <a:gd name="connsiteY6" fmla="*/ 74140 h 3657600"/>
              <a:gd name="connsiteX7" fmla="*/ 2113005 w 2928551"/>
              <a:gd name="connsiteY7" fmla="*/ 86497 h 3657600"/>
              <a:gd name="connsiteX8" fmla="*/ 2075935 w 2928551"/>
              <a:gd name="connsiteY8" fmla="*/ 98854 h 3657600"/>
              <a:gd name="connsiteX9" fmla="*/ 1964724 w 2928551"/>
              <a:gd name="connsiteY9" fmla="*/ 123567 h 3657600"/>
              <a:gd name="connsiteX10" fmla="*/ 1853513 w 2928551"/>
              <a:gd name="connsiteY10" fmla="*/ 185351 h 3657600"/>
              <a:gd name="connsiteX11" fmla="*/ 1791729 w 2928551"/>
              <a:gd name="connsiteY11" fmla="*/ 210065 h 3657600"/>
              <a:gd name="connsiteX12" fmla="*/ 1742302 w 2928551"/>
              <a:gd name="connsiteY12" fmla="*/ 247135 h 3657600"/>
              <a:gd name="connsiteX13" fmla="*/ 1643448 w 2928551"/>
              <a:gd name="connsiteY13" fmla="*/ 308919 h 3657600"/>
              <a:gd name="connsiteX14" fmla="*/ 1569308 w 2928551"/>
              <a:gd name="connsiteY14" fmla="*/ 383059 h 3657600"/>
              <a:gd name="connsiteX15" fmla="*/ 1532237 w 2928551"/>
              <a:gd name="connsiteY15" fmla="*/ 420130 h 3657600"/>
              <a:gd name="connsiteX16" fmla="*/ 1458097 w 2928551"/>
              <a:gd name="connsiteY16" fmla="*/ 518984 h 3657600"/>
              <a:gd name="connsiteX17" fmla="*/ 1421027 w 2928551"/>
              <a:gd name="connsiteY17" fmla="*/ 556054 h 3657600"/>
              <a:gd name="connsiteX18" fmla="*/ 1396313 w 2928551"/>
              <a:gd name="connsiteY18" fmla="*/ 593124 h 3657600"/>
              <a:gd name="connsiteX19" fmla="*/ 1359243 w 2928551"/>
              <a:gd name="connsiteY19" fmla="*/ 617838 h 3657600"/>
              <a:gd name="connsiteX20" fmla="*/ 1272746 w 2928551"/>
              <a:gd name="connsiteY20" fmla="*/ 679621 h 3657600"/>
              <a:gd name="connsiteX21" fmla="*/ 1198605 w 2928551"/>
              <a:gd name="connsiteY21" fmla="*/ 716692 h 3657600"/>
              <a:gd name="connsiteX22" fmla="*/ 1124465 w 2928551"/>
              <a:gd name="connsiteY22" fmla="*/ 766119 h 3657600"/>
              <a:gd name="connsiteX23" fmla="*/ 1062681 w 2928551"/>
              <a:gd name="connsiteY23" fmla="*/ 790832 h 3657600"/>
              <a:gd name="connsiteX24" fmla="*/ 926756 w 2928551"/>
              <a:gd name="connsiteY24" fmla="*/ 864973 h 3657600"/>
              <a:gd name="connsiteX25" fmla="*/ 877329 w 2928551"/>
              <a:gd name="connsiteY25" fmla="*/ 914400 h 3657600"/>
              <a:gd name="connsiteX26" fmla="*/ 840259 w 2928551"/>
              <a:gd name="connsiteY26" fmla="*/ 939113 h 3657600"/>
              <a:gd name="connsiteX27" fmla="*/ 790832 w 2928551"/>
              <a:gd name="connsiteY27" fmla="*/ 1013254 h 3657600"/>
              <a:gd name="connsiteX28" fmla="*/ 753762 w 2928551"/>
              <a:gd name="connsiteY28" fmla="*/ 1062681 h 3657600"/>
              <a:gd name="connsiteX29" fmla="*/ 691978 w 2928551"/>
              <a:gd name="connsiteY29" fmla="*/ 1136821 h 3657600"/>
              <a:gd name="connsiteX30" fmla="*/ 642551 w 2928551"/>
              <a:gd name="connsiteY30" fmla="*/ 1223319 h 3657600"/>
              <a:gd name="connsiteX31" fmla="*/ 568410 w 2928551"/>
              <a:gd name="connsiteY31" fmla="*/ 1309816 h 3657600"/>
              <a:gd name="connsiteX32" fmla="*/ 543697 w 2928551"/>
              <a:gd name="connsiteY32" fmla="*/ 1346886 h 3657600"/>
              <a:gd name="connsiteX33" fmla="*/ 469556 w 2928551"/>
              <a:gd name="connsiteY33" fmla="*/ 1470454 h 3657600"/>
              <a:gd name="connsiteX34" fmla="*/ 432486 w 2928551"/>
              <a:gd name="connsiteY34" fmla="*/ 1519881 h 3657600"/>
              <a:gd name="connsiteX35" fmla="*/ 395416 w 2928551"/>
              <a:gd name="connsiteY35" fmla="*/ 1606378 h 3657600"/>
              <a:gd name="connsiteX36" fmla="*/ 383059 w 2928551"/>
              <a:gd name="connsiteY36" fmla="*/ 1655805 h 3657600"/>
              <a:gd name="connsiteX37" fmla="*/ 333632 w 2928551"/>
              <a:gd name="connsiteY37" fmla="*/ 1742303 h 3657600"/>
              <a:gd name="connsiteX38" fmla="*/ 308919 w 2928551"/>
              <a:gd name="connsiteY38" fmla="*/ 1791730 h 3657600"/>
              <a:gd name="connsiteX39" fmla="*/ 271848 w 2928551"/>
              <a:gd name="connsiteY39" fmla="*/ 1853513 h 3657600"/>
              <a:gd name="connsiteX40" fmla="*/ 247135 w 2928551"/>
              <a:gd name="connsiteY40" fmla="*/ 1940011 h 3657600"/>
              <a:gd name="connsiteX41" fmla="*/ 197708 w 2928551"/>
              <a:gd name="connsiteY41" fmla="*/ 2038865 h 3657600"/>
              <a:gd name="connsiteX42" fmla="*/ 160637 w 2928551"/>
              <a:gd name="connsiteY42" fmla="*/ 2248930 h 3657600"/>
              <a:gd name="connsiteX43" fmla="*/ 148281 w 2928551"/>
              <a:gd name="connsiteY43" fmla="*/ 2409567 h 3657600"/>
              <a:gd name="connsiteX44" fmla="*/ 123567 w 2928551"/>
              <a:gd name="connsiteY44" fmla="*/ 2458994 h 3657600"/>
              <a:gd name="connsiteX45" fmla="*/ 111210 w 2928551"/>
              <a:gd name="connsiteY45" fmla="*/ 2496065 h 3657600"/>
              <a:gd name="connsiteX46" fmla="*/ 86497 w 2928551"/>
              <a:gd name="connsiteY46" fmla="*/ 2619632 h 3657600"/>
              <a:gd name="connsiteX47" fmla="*/ 74140 w 2928551"/>
              <a:gd name="connsiteY47" fmla="*/ 2669059 h 3657600"/>
              <a:gd name="connsiteX48" fmla="*/ 49427 w 2928551"/>
              <a:gd name="connsiteY48" fmla="*/ 2866767 h 3657600"/>
              <a:gd name="connsiteX49" fmla="*/ 0 w 2928551"/>
              <a:gd name="connsiteY49" fmla="*/ 2977978 h 3657600"/>
              <a:gd name="connsiteX50" fmla="*/ 12356 w 2928551"/>
              <a:gd name="connsiteY50" fmla="*/ 3286897 h 3657600"/>
              <a:gd name="connsiteX51" fmla="*/ 49427 w 2928551"/>
              <a:gd name="connsiteY51" fmla="*/ 3373394 h 3657600"/>
              <a:gd name="connsiteX52" fmla="*/ 86497 w 2928551"/>
              <a:gd name="connsiteY52" fmla="*/ 3410465 h 3657600"/>
              <a:gd name="connsiteX53" fmla="*/ 160637 w 2928551"/>
              <a:gd name="connsiteY53" fmla="*/ 3496962 h 3657600"/>
              <a:gd name="connsiteX54" fmla="*/ 259492 w 2928551"/>
              <a:gd name="connsiteY54" fmla="*/ 3534032 h 3657600"/>
              <a:gd name="connsiteX55" fmla="*/ 345989 w 2928551"/>
              <a:gd name="connsiteY55" fmla="*/ 3571103 h 3657600"/>
              <a:gd name="connsiteX56" fmla="*/ 395416 w 2928551"/>
              <a:gd name="connsiteY56" fmla="*/ 3595816 h 3657600"/>
              <a:gd name="connsiteX57" fmla="*/ 444843 w 2928551"/>
              <a:gd name="connsiteY57" fmla="*/ 3608173 h 3657600"/>
              <a:gd name="connsiteX58" fmla="*/ 543697 w 2928551"/>
              <a:gd name="connsiteY58" fmla="*/ 3645243 h 3657600"/>
              <a:gd name="connsiteX59" fmla="*/ 667265 w 2928551"/>
              <a:gd name="connsiteY59" fmla="*/ 3657600 h 3657600"/>
              <a:gd name="connsiteX60" fmla="*/ 1124465 w 2928551"/>
              <a:gd name="connsiteY60" fmla="*/ 3645243 h 3657600"/>
              <a:gd name="connsiteX61" fmla="*/ 1248032 w 2928551"/>
              <a:gd name="connsiteY61" fmla="*/ 3620530 h 3657600"/>
              <a:gd name="connsiteX62" fmla="*/ 1445740 w 2928551"/>
              <a:gd name="connsiteY62" fmla="*/ 3595816 h 3657600"/>
              <a:gd name="connsiteX63" fmla="*/ 1532237 w 2928551"/>
              <a:gd name="connsiteY63" fmla="*/ 3521676 h 3657600"/>
              <a:gd name="connsiteX64" fmla="*/ 1556951 w 2928551"/>
              <a:gd name="connsiteY64" fmla="*/ 3435178 h 3657600"/>
              <a:gd name="connsiteX65" fmla="*/ 1606378 w 2928551"/>
              <a:gd name="connsiteY65" fmla="*/ 3361038 h 3657600"/>
              <a:gd name="connsiteX66" fmla="*/ 1717589 w 2928551"/>
              <a:gd name="connsiteY66" fmla="*/ 3262184 h 3657600"/>
              <a:gd name="connsiteX67" fmla="*/ 1754659 w 2928551"/>
              <a:gd name="connsiteY67" fmla="*/ 3249827 h 3657600"/>
              <a:gd name="connsiteX68" fmla="*/ 1791729 w 2928551"/>
              <a:gd name="connsiteY68" fmla="*/ 3225113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28551" h="3657600">
                <a:moveTo>
                  <a:pt x="2928551" y="0"/>
                </a:moveTo>
                <a:cubicBezTo>
                  <a:pt x="2907956" y="8238"/>
                  <a:pt x="2887536" y="16925"/>
                  <a:pt x="2866767" y="24713"/>
                </a:cubicBezTo>
                <a:cubicBezTo>
                  <a:pt x="2854571" y="29286"/>
                  <a:pt x="2842722" y="37070"/>
                  <a:pt x="2829697" y="37070"/>
                </a:cubicBezTo>
                <a:cubicBezTo>
                  <a:pt x="2767776" y="37070"/>
                  <a:pt x="2706130" y="28832"/>
                  <a:pt x="2644346" y="24713"/>
                </a:cubicBezTo>
                <a:cubicBezTo>
                  <a:pt x="2553730" y="28832"/>
                  <a:pt x="2462691" y="27406"/>
                  <a:pt x="2372497" y="37070"/>
                </a:cubicBezTo>
                <a:cubicBezTo>
                  <a:pt x="2346595" y="39845"/>
                  <a:pt x="2323901" y="56675"/>
                  <a:pt x="2298356" y="61784"/>
                </a:cubicBezTo>
                <a:cubicBezTo>
                  <a:pt x="2261782" y="69099"/>
                  <a:pt x="2224117" y="69211"/>
                  <a:pt x="2187146" y="74140"/>
                </a:cubicBezTo>
                <a:cubicBezTo>
                  <a:pt x="2162311" y="77451"/>
                  <a:pt x="2137719" y="82378"/>
                  <a:pt x="2113005" y="86497"/>
                </a:cubicBezTo>
                <a:cubicBezTo>
                  <a:pt x="2100648" y="90616"/>
                  <a:pt x="2088459" y="95276"/>
                  <a:pt x="2075935" y="98854"/>
                </a:cubicBezTo>
                <a:cubicBezTo>
                  <a:pt x="2035212" y="110490"/>
                  <a:pt x="2007199" y="115073"/>
                  <a:pt x="1964724" y="123567"/>
                </a:cubicBezTo>
                <a:cubicBezTo>
                  <a:pt x="1793384" y="192104"/>
                  <a:pt x="2004650" y="101386"/>
                  <a:pt x="1853513" y="185351"/>
                </a:cubicBezTo>
                <a:cubicBezTo>
                  <a:pt x="1834123" y="196123"/>
                  <a:pt x="1811119" y="199293"/>
                  <a:pt x="1791729" y="210065"/>
                </a:cubicBezTo>
                <a:cubicBezTo>
                  <a:pt x="1773726" y="220067"/>
                  <a:pt x="1759438" y="235711"/>
                  <a:pt x="1742302" y="247135"/>
                </a:cubicBezTo>
                <a:cubicBezTo>
                  <a:pt x="1737696" y="250206"/>
                  <a:pt x="1657271" y="296632"/>
                  <a:pt x="1643448" y="308919"/>
                </a:cubicBezTo>
                <a:cubicBezTo>
                  <a:pt x="1617326" y="332138"/>
                  <a:pt x="1594021" y="358346"/>
                  <a:pt x="1569308" y="383059"/>
                </a:cubicBezTo>
                <a:cubicBezTo>
                  <a:pt x="1556951" y="395416"/>
                  <a:pt x="1541931" y="405589"/>
                  <a:pt x="1532237" y="420130"/>
                </a:cubicBezTo>
                <a:cubicBezTo>
                  <a:pt x="1502811" y="464270"/>
                  <a:pt x="1499190" y="472020"/>
                  <a:pt x="1458097" y="518984"/>
                </a:cubicBezTo>
                <a:cubicBezTo>
                  <a:pt x="1446590" y="532135"/>
                  <a:pt x="1432214" y="542629"/>
                  <a:pt x="1421027" y="556054"/>
                </a:cubicBezTo>
                <a:cubicBezTo>
                  <a:pt x="1411520" y="567463"/>
                  <a:pt x="1406814" y="582623"/>
                  <a:pt x="1396313" y="593124"/>
                </a:cubicBezTo>
                <a:cubicBezTo>
                  <a:pt x="1385812" y="603625"/>
                  <a:pt x="1371328" y="609206"/>
                  <a:pt x="1359243" y="617838"/>
                </a:cubicBezTo>
                <a:cubicBezTo>
                  <a:pt x="1336759" y="633898"/>
                  <a:pt x="1298956" y="665060"/>
                  <a:pt x="1272746" y="679621"/>
                </a:cubicBezTo>
                <a:cubicBezTo>
                  <a:pt x="1248592" y="693040"/>
                  <a:pt x="1222472" y="702770"/>
                  <a:pt x="1198605" y="716692"/>
                </a:cubicBezTo>
                <a:cubicBezTo>
                  <a:pt x="1172949" y="731658"/>
                  <a:pt x="1150540" y="751896"/>
                  <a:pt x="1124465" y="766119"/>
                </a:cubicBezTo>
                <a:cubicBezTo>
                  <a:pt x="1104992" y="776740"/>
                  <a:pt x="1082211" y="780316"/>
                  <a:pt x="1062681" y="790832"/>
                </a:cubicBezTo>
                <a:cubicBezTo>
                  <a:pt x="906414" y="874975"/>
                  <a:pt x="1016233" y="835147"/>
                  <a:pt x="926756" y="864973"/>
                </a:cubicBezTo>
                <a:cubicBezTo>
                  <a:pt x="910280" y="881449"/>
                  <a:pt x="895020" y="899237"/>
                  <a:pt x="877329" y="914400"/>
                </a:cubicBezTo>
                <a:cubicBezTo>
                  <a:pt x="866053" y="924065"/>
                  <a:pt x="850038" y="927937"/>
                  <a:pt x="840259" y="939113"/>
                </a:cubicBezTo>
                <a:cubicBezTo>
                  <a:pt x="820700" y="961466"/>
                  <a:pt x="808653" y="989492"/>
                  <a:pt x="790832" y="1013254"/>
                </a:cubicBezTo>
                <a:cubicBezTo>
                  <a:pt x="778475" y="1029730"/>
                  <a:pt x="767165" y="1047044"/>
                  <a:pt x="753762" y="1062681"/>
                </a:cubicBezTo>
                <a:cubicBezTo>
                  <a:pt x="709953" y="1113792"/>
                  <a:pt x="723189" y="1082203"/>
                  <a:pt x="691978" y="1136821"/>
                </a:cubicBezTo>
                <a:cubicBezTo>
                  <a:pt x="670001" y="1175280"/>
                  <a:pt x="669922" y="1190474"/>
                  <a:pt x="642551" y="1223319"/>
                </a:cubicBezTo>
                <a:cubicBezTo>
                  <a:pt x="552737" y="1331097"/>
                  <a:pt x="660964" y="1180241"/>
                  <a:pt x="568410" y="1309816"/>
                </a:cubicBezTo>
                <a:cubicBezTo>
                  <a:pt x="559778" y="1321901"/>
                  <a:pt x="551480" y="1334238"/>
                  <a:pt x="543697" y="1346886"/>
                </a:cubicBezTo>
                <a:cubicBezTo>
                  <a:pt x="518522" y="1387795"/>
                  <a:pt x="498377" y="1432026"/>
                  <a:pt x="469556" y="1470454"/>
                </a:cubicBezTo>
                <a:lnTo>
                  <a:pt x="432486" y="1519881"/>
                </a:lnTo>
                <a:cubicBezTo>
                  <a:pt x="397010" y="1661784"/>
                  <a:pt x="446617" y="1486910"/>
                  <a:pt x="395416" y="1606378"/>
                </a:cubicBezTo>
                <a:cubicBezTo>
                  <a:pt x="388726" y="1621988"/>
                  <a:pt x="389022" y="1639904"/>
                  <a:pt x="383059" y="1655805"/>
                </a:cubicBezTo>
                <a:cubicBezTo>
                  <a:pt x="362690" y="1710123"/>
                  <a:pt x="359707" y="1696672"/>
                  <a:pt x="333632" y="1742303"/>
                </a:cubicBezTo>
                <a:cubicBezTo>
                  <a:pt x="324493" y="1758296"/>
                  <a:pt x="317865" y="1775628"/>
                  <a:pt x="308919" y="1791730"/>
                </a:cubicBezTo>
                <a:cubicBezTo>
                  <a:pt x="297255" y="1812725"/>
                  <a:pt x="282589" y="1832031"/>
                  <a:pt x="271848" y="1853513"/>
                </a:cubicBezTo>
                <a:cubicBezTo>
                  <a:pt x="259952" y="1877304"/>
                  <a:pt x="255049" y="1916268"/>
                  <a:pt x="247135" y="1940011"/>
                </a:cubicBezTo>
                <a:cubicBezTo>
                  <a:pt x="226983" y="2000466"/>
                  <a:pt x="227977" y="1993460"/>
                  <a:pt x="197708" y="2038865"/>
                </a:cubicBezTo>
                <a:cubicBezTo>
                  <a:pt x="168139" y="2157138"/>
                  <a:pt x="172142" y="2122373"/>
                  <a:pt x="160637" y="2248930"/>
                </a:cubicBezTo>
                <a:cubicBezTo>
                  <a:pt x="155775" y="2302413"/>
                  <a:pt x="157614" y="2356680"/>
                  <a:pt x="148281" y="2409567"/>
                </a:cubicBezTo>
                <a:cubicBezTo>
                  <a:pt x="145080" y="2427707"/>
                  <a:pt x="130823" y="2442063"/>
                  <a:pt x="123567" y="2458994"/>
                </a:cubicBezTo>
                <a:cubicBezTo>
                  <a:pt x="118436" y="2470966"/>
                  <a:pt x="114139" y="2483373"/>
                  <a:pt x="111210" y="2496065"/>
                </a:cubicBezTo>
                <a:cubicBezTo>
                  <a:pt x="101765" y="2536994"/>
                  <a:pt x="96685" y="2578882"/>
                  <a:pt x="86497" y="2619632"/>
                </a:cubicBezTo>
                <a:lnTo>
                  <a:pt x="74140" y="2669059"/>
                </a:lnTo>
                <a:cubicBezTo>
                  <a:pt x="70955" y="2700906"/>
                  <a:pt x="61527" y="2822398"/>
                  <a:pt x="49427" y="2866767"/>
                </a:cubicBezTo>
                <a:cubicBezTo>
                  <a:pt x="39962" y="2901473"/>
                  <a:pt x="16288" y="2945401"/>
                  <a:pt x="0" y="2977978"/>
                </a:cubicBezTo>
                <a:cubicBezTo>
                  <a:pt x="4119" y="3080951"/>
                  <a:pt x="5014" y="3184104"/>
                  <a:pt x="12356" y="3286897"/>
                </a:cubicBezTo>
                <a:cubicBezTo>
                  <a:pt x="13636" y="3304824"/>
                  <a:pt x="42791" y="3364103"/>
                  <a:pt x="49427" y="3373394"/>
                </a:cubicBezTo>
                <a:cubicBezTo>
                  <a:pt x="59584" y="3387614"/>
                  <a:pt x="75124" y="3397197"/>
                  <a:pt x="86497" y="3410465"/>
                </a:cubicBezTo>
                <a:cubicBezTo>
                  <a:pt x="113140" y="3441549"/>
                  <a:pt x="126748" y="3472756"/>
                  <a:pt x="160637" y="3496962"/>
                </a:cubicBezTo>
                <a:cubicBezTo>
                  <a:pt x="195432" y="3521816"/>
                  <a:pt x="219688" y="3524082"/>
                  <a:pt x="259492" y="3534032"/>
                </a:cubicBezTo>
                <a:cubicBezTo>
                  <a:pt x="423393" y="3615984"/>
                  <a:pt x="218737" y="3516567"/>
                  <a:pt x="345989" y="3571103"/>
                </a:cubicBezTo>
                <a:cubicBezTo>
                  <a:pt x="362920" y="3578359"/>
                  <a:pt x="378169" y="3589348"/>
                  <a:pt x="395416" y="3595816"/>
                </a:cubicBezTo>
                <a:cubicBezTo>
                  <a:pt x="411317" y="3601779"/>
                  <a:pt x="428732" y="3602803"/>
                  <a:pt x="444843" y="3608173"/>
                </a:cubicBezTo>
                <a:cubicBezTo>
                  <a:pt x="447189" y="3608955"/>
                  <a:pt x="527589" y="3642765"/>
                  <a:pt x="543697" y="3645243"/>
                </a:cubicBezTo>
                <a:cubicBezTo>
                  <a:pt x="584610" y="3651537"/>
                  <a:pt x="626076" y="3653481"/>
                  <a:pt x="667265" y="3657600"/>
                </a:cubicBezTo>
                <a:cubicBezTo>
                  <a:pt x="819665" y="3653481"/>
                  <a:pt x="972319" y="3654954"/>
                  <a:pt x="1124465" y="3645243"/>
                </a:cubicBezTo>
                <a:cubicBezTo>
                  <a:pt x="1166384" y="3642567"/>
                  <a:pt x="1206599" y="3627436"/>
                  <a:pt x="1248032" y="3620530"/>
                </a:cubicBezTo>
                <a:cubicBezTo>
                  <a:pt x="1363004" y="3601368"/>
                  <a:pt x="1297243" y="3610666"/>
                  <a:pt x="1445740" y="3595816"/>
                </a:cubicBezTo>
                <a:cubicBezTo>
                  <a:pt x="1481363" y="3572068"/>
                  <a:pt x="1504997" y="3559812"/>
                  <a:pt x="1532237" y="3521676"/>
                </a:cubicBezTo>
                <a:cubicBezTo>
                  <a:pt x="1542359" y="3507506"/>
                  <a:pt x="1551351" y="3446377"/>
                  <a:pt x="1556951" y="3435178"/>
                </a:cubicBezTo>
                <a:cubicBezTo>
                  <a:pt x="1570234" y="3408612"/>
                  <a:pt x="1585376" y="3382040"/>
                  <a:pt x="1606378" y="3361038"/>
                </a:cubicBezTo>
                <a:cubicBezTo>
                  <a:pt x="1639129" y="3328287"/>
                  <a:pt x="1673487" y="3284235"/>
                  <a:pt x="1717589" y="3262184"/>
                </a:cubicBezTo>
                <a:cubicBezTo>
                  <a:pt x="1729239" y="3256359"/>
                  <a:pt x="1743009" y="3255652"/>
                  <a:pt x="1754659" y="3249827"/>
                </a:cubicBezTo>
                <a:cubicBezTo>
                  <a:pt x="1767942" y="3243185"/>
                  <a:pt x="1791729" y="3225113"/>
                  <a:pt x="1791729" y="3225113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793524" y="1841157"/>
            <a:ext cx="3509319" cy="4534929"/>
          </a:xfrm>
          <a:custGeom>
            <a:avLst/>
            <a:gdLst>
              <a:gd name="connsiteX0" fmla="*/ 3509319 w 3509319"/>
              <a:gd name="connsiteY0" fmla="*/ 0 h 4534929"/>
              <a:gd name="connsiteX1" fmla="*/ 2916195 w 3509319"/>
              <a:gd name="connsiteY1" fmla="*/ 12357 h 4534929"/>
              <a:gd name="connsiteX2" fmla="*/ 2718487 w 3509319"/>
              <a:gd name="connsiteY2" fmla="*/ 49427 h 4534929"/>
              <a:gd name="connsiteX3" fmla="*/ 2631990 w 3509319"/>
              <a:gd name="connsiteY3" fmla="*/ 61784 h 4534929"/>
              <a:gd name="connsiteX4" fmla="*/ 2557849 w 3509319"/>
              <a:gd name="connsiteY4" fmla="*/ 74140 h 4534929"/>
              <a:gd name="connsiteX5" fmla="*/ 2508422 w 3509319"/>
              <a:gd name="connsiteY5" fmla="*/ 86497 h 4534929"/>
              <a:gd name="connsiteX6" fmla="*/ 2409568 w 3509319"/>
              <a:gd name="connsiteY6" fmla="*/ 123567 h 4534929"/>
              <a:gd name="connsiteX7" fmla="*/ 2335427 w 3509319"/>
              <a:gd name="connsiteY7" fmla="*/ 185351 h 4534929"/>
              <a:gd name="connsiteX8" fmla="*/ 2286000 w 3509319"/>
              <a:gd name="connsiteY8" fmla="*/ 234778 h 4534929"/>
              <a:gd name="connsiteX9" fmla="*/ 2248930 w 3509319"/>
              <a:gd name="connsiteY9" fmla="*/ 259492 h 4534929"/>
              <a:gd name="connsiteX10" fmla="*/ 2224217 w 3509319"/>
              <a:gd name="connsiteY10" fmla="*/ 296562 h 4534929"/>
              <a:gd name="connsiteX11" fmla="*/ 2150076 w 3509319"/>
              <a:gd name="connsiteY11" fmla="*/ 358346 h 4534929"/>
              <a:gd name="connsiteX12" fmla="*/ 2075935 w 3509319"/>
              <a:gd name="connsiteY12" fmla="*/ 457200 h 4534929"/>
              <a:gd name="connsiteX13" fmla="*/ 2014152 w 3509319"/>
              <a:gd name="connsiteY13" fmla="*/ 506627 h 4534929"/>
              <a:gd name="connsiteX14" fmla="*/ 1940011 w 3509319"/>
              <a:gd name="connsiteY14" fmla="*/ 593124 h 4534929"/>
              <a:gd name="connsiteX15" fmla="*/ 1841157 w 3509319"/>
              <a:gd name="connsiteY15" fmla="*/ 667265 h 4534929"/>
              <a:gd name="connsiteX16" fmla="*/ 1767017 w 3509319"/>
              <a:gd name="connsiteY16" fmla="*/ 729048 h 4534929"/>
              <a:gd name="connsiteX17" fmla="*/ 1482811 w 3509319"/>
              <a:gd name="connsiteY17" fmla="*/ 889686 h 4534929"/>
              <a:gd name="connsiteX18" fmla="*/ 1433384 w 3509319"/>
              <a:gd name="connsiteY18" fmla="*/ 902043 h 4534929"/>
              <a:gd name="connsiteX19" fmla="*/ 1334530 w 3509319"/>
              <a:gd name="connsiteY19" fmla="*/ 951470 h 4534929"/>
              <a:gd name="connsiteX20" fmla="*/ 1210962 w 3509319"/>
              <a:gd name="connsiteY20" fmla="*/ 1075038 h 4534929"/>
              <a:gd name="connsiteX21" fmla="*/ 1173892 w 3509319"/>
              <a:gd name="connsiteY21" fmla="*/ 1112108 h 4534929"/>
              <a:gd name="connsiteX22" fmla="*/ 1149179 w 3509319"/>
              <a:gd name="connsiteY22" fmla="*/ 1149178 h 4534929"/>
              <a:gd name="connsiteX23" fmla="*/ 1087395 w 3509319"/>
              <a:gd name="connsiteY23" fmla="*/ 1198605 h 4534929"/>
              <a:gd name="connsiteX24" fmla="*/ 1013254 w 3509319"/>
              <a:gd name="connsiteY24" fmla="*/ 1285102 h 4534929"/>
              <a:gd name="connsiteX25" fmla="*/ 988541 w 3509319"/>
              <a:gd name="connsiteY25" fmla="*/ 1322173 h 4534929"/>
              <a:gd name="connsiteX26" fmla="*/ 951471 w 3509319"/>
              <a:gd name="connsiteY26" fmla="*/ 1383957 h 4534929"/>
              <a:gd name="connsiteX27" fmla="*/ 877330 w 3509319"/>
              <a:gd name="connsiteY27" fmla="*/ 1458097 h 4534929"/>
              <a:gd name="connsiteX28" fmla="*/ 852617 w 3509319"/>
              <a:gd name="connsiteY28" fmla="*/ 1519881 h 4534929"/>
              <a:gd name="connsiteX29" fmla="*/ 803190 w 3509319"/>
              <a:gd name="connsiteY29" fmla="*/ 1606378 h 4534929"/>
              <a:gd name="connsiteX30" fmla="*/ 790833 w 3509319"/>
              <a:gd name="connsiteY30" fmla="*/ 1643448 h 4534929"/>
              <a:gd name="connsiteX31" fmla="*/ 753762 w 3509319"/>
              <a:gd name="connsiteY31" fmla="*/ 1692875 h 4534929"/>
              <a:gd name="connsiteX32" fmla="*/ 729049 w 3509319"/>
              <a:gd name="connsiteY32" fmla="*/ 1742302 h 4534929"/>
              <a:gd name="connsiteX33" fmla="*/ 704335 w 3509319"/>
              <a:gd name="connsiteY33" fmla="*/ 1841157 h 4534929"/>
              <a:gd name="connsiteX34" fmla="*/ 679622 w 3509319"/>
              <a:gd name="connsiteY34" fmla="*/ 1878227 h 4534929"/>
              <a:gd name="connsiteX35" fmla="*/ 654908 w 3509319"/>
              <a:gd name="connsiteY35" fmla="*/ 1952367 h 4534929"/>
              <a:gd name="connsiteX36" fmla="*/ 605481 w 3509319"/>
              <a:gd name="connsiteY36" fmla="*/ 2026508 h 4534929"/>
              <a:gd name="connsiteX37" fmla="*/ 543698 w 3509319"/>
              <a:gd name="connsiteY37" fmla="*/ 2150075 h 4534929"/>
              <a:gd name="connsiteX38" fmla="*/ 506627 w 3509319"/>
              <a:gd name="connsiteY38" fmla="*/ 2199502 h 4534929"/>
              <a:gd name="connsiteX39" fmla="*/ 481914 w 3509319"/>
              <a:gd name="connsiteY39" fmla="*/ 2248929 h 4534929"/>
              <a:gd name="connsiteX40" fmla="*/ 420130 w 3509319"/>
              <a:gd name="connsiteY40" fmla="*/ 2335427 h 4534929"/>
              <a:gd name="connsiteX41" fmla="*/ 395417 w 3509319"/>
              <a:gd name="connsiteY41" fmla="*/ 2372497 h 4534929"/>
              <a:gd name="connsiteX42" fmla="*/ 358346 w 3509319"/>
              <a:gd name="connsiteY42" fmla="*/ 2446638 h 4534929"/>
              <a:gd name="connsiteX43" fmla="*/ 308919 w 3509319"/>
              <a:gd name="connsiteY43" fmla="*/ 2520778 h 4534929"/>
              <a:gd name="connsiteX44" fmla="*/ 284206 w 3509319"/>
              <a:gd name="connsiteY44" fmla="*/ 2570205 h 4534929"/>
              <a:gd name="connsiteX45" fmla="*/ 271849 w 3509319"/>
              <a:gd name="connsiteY45" fmla="*/ 2607275 h 4534929"/>
              <a:gd name="connsiteX46" fmla="*/ 222422 w 3509319"/>
              <a:gd name="connsiteY46" fmla="*/ 2681416 h 4534929"/>
              <a:gd name="connsiteX47" fmla="*/ 197708 w 3509319"/>
              <a:gd name="connsiteY47" fmla="*/ 2755557 h 4534929"/>
              <a:gd name="connsiteX48" fmla="*/ 148281 w 3509319"/>
              <a:gd name="connsiteY48" fmla="*/ 2854411 h 4534929"/>
              <a:gd name="connsiteX49" fmla="*/ 135925 w 3509319"/>
              <a:gd name="connsiteY49" fmla="*/ 2916194 h 4534929"/>
              <a:gd name="connsiteX50" fmla="*/ 123568 w 3509319"/>
              <a:gd name="connsiteY50" fmla="*/ 2953265 h 4534929"/>
              <a:gd name="connsiteX51" fmla="*/ 111211 w 3509319"/>
              <a:gd name="connsiteY51" fmla="*/ 3052119 h 4534929"/>
              <a:gd name="connsiteX52" fmla="*/ 61784 w 3509319"/>
              <a:gd name="connsiteY52" fmla="*/ 3188043 h 4534929"/>
              <a:gd name="connsiteX53" fmla="*/ 24714 w 3509319"/>
              <a:gd name="connsiteY53" fmla="*/ 3311611 h 4534929"/>
              <a:gd name="connsiteX54" fmla="*/ 0 w 3509319"/>
              <a:gd name="connsiteY54" fmla="*/ 3484605 h 4534929"/>
              <a:gd name="connsiteX55" fmla="*/ 12357 w 3509319"/>
              <a:gd name="connsiteY55" fmla="*/ 3805881 h 4534929"/>
              <a:gd name="connsiteX56" fmla="*/ 24714 w 3509319"/>
              <a:gd name="connsiteY56" fmla="*/ 3867665 h 4534929"/>
              <a:gd name="connsiteX57" fmla="*/ 49427 w 3509319"/>
              <a:gd name="connsiteY57" fmla="*/ 3904735 h 4534929"/>
              <a:gd name="connsiteX58" fmla="*/ 61784 w 3509319"/>
              <a:gd name="connsiteY58" fmla="*/ 3954162 h 4534929"/>
              <a:gd name="connsiteX59" fmla="*/ 123568 w 3509319"/>
              <a:gd name="connsiteY59" fmla="*/ 4053016 h 4534929"/>
              <a:gd name="connsiteX60" fmla="*/ 160638 w 3509319"/>
              <a:gd name="connsiteY60" fmla="*/ 4090086 h 4534929"/>
              <a:gd name="connsiteX61" fmla="*/ 197708 w 3509319"/>
              <a:gd name="connsiteY61" fmla="*/ 4139513 h 4534929"/>
              <a:gd name="connsiteX62" fmla="*/ 345990 w 3509319"/>
              <a:gd name="connsiteY62" fmla="*/ 4275438 h 4534929"/>
              <a:gd name="connsiteX63" fmla="*/ 432487 w 3509319"/>
              <a:gd name="connsiteY63" fmla="*/ 4349578 h 4534929"/>
              <a:gd name="connsiteX64" fmla="*/ 481914 w 3509319"/>
              <a:gd name="connsiteY64" fmla="*/ 4361935 h 4534929"/>
              <a:gd name="connsiteX65" fmla="*/ 605481 w 3509319"/>
              <a:gd name="connsiteY65" fmla="*/ 4411362 h 4534929"/>
              <a:gd name="connsiteX66" fmla="*/ 691979 w 3509319"/>
              <a:gd name="connsiteY66" fmla="*/ 4460789 h 4534929"/>
              <a:gd name="connsiteX67" fmla="*/ 815546 w 3509319"/>
              <a:gd name="connsiteY67" fmla="*/ 4497859 h 4534929"/>
              <a:gd name="connsiteX68" fmla="*/ 852617 w 3509319"/>
              <a:gd name="connsiteY68" fmla="*/ 4510216 h 4534929"/>
              <a:gd name="connsiteX69" fmla="*/ 939114 w 3509319"/>
              <a:gd name="connsiteY69" fmla="*/ 4534929 h 4534929"/>
              <a:gd name="connsiteX70" fmla="*/ 1705233 w 3509319"/>
              <a:gd name="connsiteY70" fmla="*/ 4522573 h 4534929"/>
              <a:gd name="connsiteX71" fmla="*/ 1804087 w 3509319"/>
              <a:gd name="connsiteY71" fmla="*/ 4497859 h 4534929"/>
              <a:gd name="connsiteX72" fmla="*/ 1927654 w 3509319"/>
              <a:gd name="connsiteY72" fmla="*/ 4473146 h 4534929"/>
              <a:gd name="connsiteX73" fmla="*/ 1977081 w 3509319"/>
              <a:gd name="connsiteY73" fmla="*/ 4448432 h 4534929"/>
              <a:gd name="connsiteX74" fmla="*/ 2088292 w 3509319"/>
              <a:gd name="connsiteY74" fmla="*/ 4436075 h 4534929"/>
              <a:gd name="connsiteX75" fmla="*/ 2125362 w 3509319"/>
              <a:gd name="connsiteY75" fmla="*/ 4423719 h 4534929"/>
              <a:gd name="connsiteX76" fmla="*/ 2174790 w 3509319"/>
              <a:gd name="connsiteY76" fmla="*/ 4411362 h 4534929"/>
              <a:gd name="connsiteX77" fmla="*/ 2248930 w 3509319"/>
              <a:gd name="connsiteY77" fmla="*/ 4386648 h 4534929"/>
              <a:gd name="connsiteX78" fmla="*/ 2310714 w 3509319"/>
              <a:gd name="connsiteY78" fmla="*/ 4349578 h 4534929"/>
              <a:gd name="connsiteX79" fmla="*/ 2347784 w 3509319"/>
              <a:gd name="connsiteY79" fmla="*/ 4312508 h 4534929"/>
              <a:gd name="connsiteX80" fmla="*/ 2384854 w 3509319"/>
              <a:gd name="connsiteY80" fmla="*/ 4300151 h 4534929"/>
              <a:gd name="connsiteX81" fmla="*/ 2483708 w 3509319"/>
              <a:gd name="connsiteY81" fmla="*/ 4238367 h 4534929"/>
              <a:gd name="connsiteX82" fmla="*/ 2545492 w 3509319"/>
              <a:gd name="connsiteY82" fmla="*/ 4201297 h 4534929"/>
              <a:gd name="connsiteX83" fmla="*/ 2656703 w 3509319"/>
              <a:gd name="connsiteY83" fmla="*/ 4139513 h 4534929"/>
              <a:gd name="connsiteX84" fmla="*/ 2706130 w 3509319"/>
              <a:gd name="connsiteY84" fmla="*/ 4102443 h 4534929"/>
              <a:gd name="connsiteX85" fmla="*/ 2743200 w 3509319"/>
              <a:gd name="connsiteY85" fmla="*/ 4065373 h 4534929"/>
              <a:gd name="connsiteX86" fmla="*/ 2817341 w 3509319"/>
              <a:gd name="connsiteY86" fmla="*/ 4003589 h 4534929"/>
              <a:gd name="connsiteX87" fmla="*/ 2842054 w 3509319"/>
              <a:gd name="connsiteY87" fmla="*/ 3966519 h 4534929"/>
              <a:gd name="connsiteX88" fmla="*/ 2879125 w 3509319"/>
              <a:gd name="connsiteY88" fmla="*/ 3929448 h 4534929"/>
              <a:gd name="connsiteX89" fmla="*/ 2891481 w 3509319"/>
              <a:gd name="connsiteY89" fmla="*/ 3917092 h 453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509319" h="4534929">
                <a:moveTo>
                  <a:pt x="3509319" y="0"/>
                </a:moveTo>
                <a:lnTo>
                  <a:pt x="2916195" y="12357"/>
                </a:lnTo>
                <a:cubicBezTo>
                  <a:pt x="2774332" y="17335"/>
                  <a:pt x="2841530" y="23060"/>
                  <a:pt x="2718487" y="49427"/>
                </a:cubicBezTo>
                <a:cubicBezTo>
                  <a:pt x="2690008" y="55530"/>
                  <a:pt x="2660776" y="57355"/>
                  <a:pt x="2631990" y="61784"/>
                </a:cubicBezTo>
                <a:cubicBezTo>
                  <a:pt x="2607227" y="65594"/>
                  <a:pt x="2582417" y="69227"/>
                  <a:pt x="2557849" y="74140"/>
                </a:cubicBezTo>
                <a:cubicBezTo>
                  <a:pt x="2541196" y="77471"/>
                  <a:pt x="2524323" y="80534"/>
                  <a:pt x="2508422" y="86497"/>
                </a:cubicBezTo>
                <a:cubicBezTo>
                  <a:pt x="2379199" y="134957"/>
                  <a:pt x="2536429" y="91854"/>
                  <a:pt x="2409568" y="123567"/>
                </a:cubicBezTo>
                <a:cubicBezTo>
                  <a:pt x="2309605" y="256852"/>
                  <a:pt x="2426871" y="120034"/>
                  <a:pt x="2335427" y="185351"/>
                </a:cubicBezTo>
                <a:cubicBezTo>
                  <a:pt x="2316467" y="198894"/>
                  <a:pt x="2303691" y="219614"/>
                  <a:pt x="2286000" y="234778"/>
                </a:cubicBezTo>
                <a:cubicBezTo>
                  <a:pt x="2274724" y="244443"/>
                  <a:pt x="2261287" y="251254"/>
                  <a:pt x="2248930" y="259492"/>
                </a:cubicBezTo>
                <a:cubicBezTo>
                  <a:pt x="2240692" y="271849"/>
                  <a:pt x="2234718" y="286061"/>
                  <a:pt x="2224217" y="296562"/>
                </a:cubicBezTo>
                <a:cubicBezTo>
                  <a:pt x="2127011" y="393766"/>
                  <a:pt x="2251298" y="236879"/>
                  <a:pt x="2150076" y="358346"/>
                </a:cubicBezTo>
                <a:cubicBezTo>
                  <a:pt x="2093044" y="426785"/>
                  <a:pt x="2166053" y="367082"/>
                  <a:pt x="2075935" y="457200"/>
                </a:cubicBezTo>
                <a:cubicBezTo>
                  <a:pt x="2057286" y="475849"/>
                  <a:pt x="2032801" y="487978"/>
                  <a:pt x="2014152" y="506627"/>
                </a:cubicBezTo>
                <a:cubicBezTo>
                  <a:pt x="1987300" y="533479"/>
                  <a:pt x="1967839" y="567284"/>
                  <a:pt x="1940011" y="593124"/>
                </a:cubicBezTo>
                <a:cubicBezTo>
                  <a:pt x="1909828" y="621151"/>
                  <a:pt x="1873545" y="641817"/>
                  <a:pt x="1841157" y="667265"/>
                </a:cubicBezTo>
                <a:cubicBezTo>
                  <a:pt x="1815862" y="687140"/>
                  <a:pt x="1793784" y="711204"/>
                  <a:pt x="1767017" y="729048"/>
                </a:cubicBezTo>
                <a:cubicBezTo>
                  <a:pt x="1714383" y="764137"/>
                  <a:pt x="1562098" y="856650"/>
                  <a:pt x="1482811" y="889686"/>
                </a:cubicBezTo>
                <a:cubicBezTo>
                  <a:pt x="1467135" y="896218"/>
                  <a:pt x="1449060" y="895511"/>
                  <a:pt x="1433384" y="902043"/>
                </a:cubicBezTo>
                <a:cubicBezTo>
                  <a:pt x="1399377" y="916213"/>
                  <a:pt x="1334530" y="951470"/>
                  <a:pt x="1334530" y="951470"/>
                </a:cubicBezTo>
                <a:lnTo>
                  <a:pt x="1210962" y="1075038"/>
                </a:lnTo>
                <a:cubicBezTo>
                  <a:pt x="1198605" y="1087395"/>
                  <a:pt x="1183585" y="1097568"/>
                  <a:pt x="1173892" y="1112108"/>
                </a:cubicBezTo>
                <a:cubicBezTo>
                  <a:pt x="1165654" y="1124465"/>
                  <a:pt x="1159680" y="1138677"/>
                  <a:pt x="1149179" y="1149178"/>
                </a:cubicBezTo>
                <a:cubicBezTo>
                  <a:pt x="1130530" y="1167827"/>
                  <a:pt x="1107243" y="1181238"/>
                  <a:pt x="1087395" y="1198605"/>
                </a:cubicBezTo>
                <a:cubicBezTo>
                  <a:pt x="1053182" y="1228541"/>
                  <a:pt x="1040280" y="1247265"/>
                  <a:pt x="1013254" y="1285102"/>
                </a:cubicBezTo>
                <a:cubicBezTo>
                  <a:pt x="1004622" y="1297187"/>
                  <a:pt x="996412" y="1309579"/>
                  <a:pt x="988541" y="1322173"/>
                </a:cubicBezTo>
                <a:cubicBezTo>
                  <a:pt x="975812" y="1342540"/>
                  <a:pt x="966680" y="1365369"/>
                  <a:pt x="951471" y="1383957"/>
                </a:cubicBezTo>
                <a:cubicBezTo>
                  <a:pt x="929339" y="1411007"/>
                  <a:pt x="877330" y="1458097"/>
                  <a:pt x="877330" y="1458097"/>
                </a:cubicBezTo>
                <a:cubicBezTo>
                  <a:pt x="869092" y="1478692"/>
                  <a:pt x="862537" y="1500042"/>
                  <a:pt x="852617" y="1519881"/>
                </a:cubicBezTo>
                <a:cubicBezTo>
                  <a:pt x="790560" y="1643995"/>
                  <a:pt x="868189" y="1454714"/>
                  <a:pt x="803190" y="1606378"/>
                </a:cubicBezTo>
                <a:cubicBezTo>
                  <a:pt x="798059" y="1618350"/>
                  <a:pt x="797295" y="1632139"/>
                  <a:pt x="790833" y="1643448"/>
                </a:cubicBezTo>
                <a:cubicBezTo>
                  <a:pt x="780615" y="1661329"/>
                  <a:pt x="764677" y="1675411"/>
                  <a:pt x="753762" y="1692875"/>
                </a:cubicBezTo>
                <a:cubicBezTo>
                  <a:pt x="743999" y="1708495"/>
                  <a:pt x="737287" y="1725826"/>
                  <a:pt x="729049" y="1742302"/>
                </a:cubicBezTo>
                <a:cubicBezTo>
                  <a:pt x="724349" y="1765802"/>
                  <a:pt x="717001" y="1815825"/>
                  <a:pt x="704335" y="1841157"/>
                </a:cubicBezTo>
                <a:cubicBezTo>
                  <a:pt x="697694" y="1854440"/>
                  <a:pt x="685654" y="1864656"/>
                  <a:pt x="679622" y="1878227"/>
                </a:cubicBezTo>
                <a:cubicBezTo>
                  <a:pt x="669042" y="1902032"/>
                  <a:pt x="666558" y="1929067"/>
                  <a:pt x="654908" y="1952367"/>
                </a:cubicBezTo>
                <a:cubicBezTo>
                  <a:pt x="641625" y="1978933"/>
                  <a:pt x="616512" y="1998930"/>
                  <a:pt x="605481" y="2026508"/>
                </a:cubicBezTo>
                <a:cubicBezTo>
                  <a:pt x="579311" y="2091934"/>
                  <a:pt x="584100" y="2089473"/>
                  <a:pt x="543698" y="2150075"/>
                </a:cubicBezTo>
                <a:cubicBezTo>
                  <a:pt x="532274" y="2167211"/>
                  <a:pt x="517542" y="2182038"/>
                  <a:pt x="506627" y="2199502"/>
                </a:cubicBezTo>
                <a:cubicBezTo>
                  <a:pt x="496864" y="2215122"/>
                  <a:pt x="491053" y="2232936"/>
                  <a:pt x="481914" y="2248929"/>
                </a:cubicBezTo>
                <a:cubicBezTo>
                  <a:pt x="465274" y="2278049"/>
                  <a:pt x="439072" y="2308907"/>
                  <a:pt x="420130" y="2335427"/>
                </a:cubicBezTo>
                <a:cubicBezTo>
                  <a:pt x="411498" y="2347512"/>
                  <a:pt x="402629" y="2359515"/>
                  <a:pt x="395417" y="2372497"/>
                </a:cubicBezTo>
                <a:cubicBezTo>
                  <a:pt x="381998" y="2396651"/>
                  <a:pt x="372268" y="2422771"/>
                  <a:pt x="358346" y="2446638"/>
                </a:cubicBezTo>
                <a:cubicBezTo>
                  <a:pt x="343380" y="2472294"/>
                  <a:pt x="324200" y="2495309"/>
                  <a:pt x="308919" y="2520778"/>
                </a:cubicBezTo>
                <a:cubicBezTo>
                  <a:pt x="299442" y="2536573"/>
                  <a:pt x="291462" y="2553274"/>
                  <a:pt x="284206" y="2570205"/>
                </a:cubicBezTo>
                <a:cubicBezTo>
                  <a:pt x="279075" y="2582177"/>
                  <a:pt x="278175" y="2595889"/>
                  <a:pt x="271849" y="2607275"/>
                </a:cubicBezTo>
                <a:cubicBezTo>
                  <a:pt x="257424" y="2633239"/>
                  <a:pt x="235705" y="2654850"/>
                  <a:pt x="222422" y="2681416"/>
                </a:cubicBezTo>
                <a:cubicBezTo>
                  <a:pt x="210772" y="2704716"/>
                  <a:pt x="209358" y="2732257"/>
                  <a:pt x="197708" y="2755557"/>
                </a:cubicBezTo>
                <a:lnTo>
                  <a:pt x="148281" y="2854411"/>
                </a:lnTo>
                <a:cubicBezTo>
                  <a:pt x="144162" y="2875005"/>
                  <a:pt x="141019" y="2895819"/>
                  <a:pt x="135925" y="2916194"/>
                </a:cubicBezTo>
                <a:cubicBezTo>
                  <a:pt x="132766" y="2928831"/>
                  <a:pt x="125898" y="2940450"/>
                  <a:pt x="123568" y="2953265"/>
                </a:cubicBezTo>
                <a:cubicBezTo>
                  <a:pt x="117628" y="2985937"/>
                  <a:pt x="118169" y="3019648"/>
                  <a:pt x="111211" y="3052119"/>
                </a:cubicBezTo>
                <a:cubicBezTo>
                  <a:pt x="102557" y="3092506"/>
                  <a:pt x="76527" y="3148730"/>
                  <a:pt x="61784" y="3188043"/>
                </a:cubicBezTo>
                <a:cubicBezTo>
                  <a:pt x="51086" y="3216570"/>
                  <a:pt x="27355" y="3297747"/>
                  <a:pt x="24714" y="3311611"/>
                </a:cubicBezTo>
                <a:cubicBezTo>
                  <a:pt x="13815" y="3368832"/>
                  <a:pt x="0" y="3484605"/>
                  <a:pt x="0" y="3484605"/>
                </a:cubicBezTo>
                <a:cubicBezTo>
                  <a:pt x="4119" y="3591697"/>
                  <a:pt x="5457" y="3698932"/>
                  <a:pt x="12357" y="3805881"/>
                </a:cubicBezTo>
                <a:cubicBezTo>
                  <a:pt x="13709" y="3826840"/>
                  <a:pt x="17340" y="3848000"/>
                  <a:pt x="24714" y="3867665"/>
                </a:cubicBezTo>
                <a:cubicBezTo>
                  <a:pt x="29928" y="3881570"/>
                  <a:pt x="41189" y="3892378"/>
                  <a:pt x="49427" y="3904735"/>
                </a:cubicBezTo>
                <a:cubicBezTo>
                  <a:pt x="53546" y="3921211"/>
                  <a:pt x="55821" y="3938261"/>
                  <a:pt x="61784" y="3954162"/>
                </a:cubicBezTo>
                <a:cubicBezTo>
                  <a:pt x="75848" y="3991665"/>
                  <a:pt x="97650" y="4022779"/>
                  <a:pt x="123568" y="4053016"/>
                </a:cubicBezTo>
                <a:cubicBezTo>
                  <a:pt x="134941" y="4066284"/>
                  <a:pt x="149265" y="4076818"/>
                  <a:pt x="160638" y="4090086"/>
                </a:cubicBezTo>
                <a:cubicBezTo>
                  <a:pt x="174041" y="4105723"/>
                  <a:pt x="183792" y="4124332"/>
                  <a:pt x="197708" y="4139513"/>
                </a:cubicBezTo>
                <a:cubicBezTo>
                  <a:pt x="356938" y="4313218"/>
                  <a:pt x="239035" y="4183762"/>
                  <a:pt x="345990" y="4275438"/>
                </a:cubicBezTo>
                <a:cubicBezTo>
                  <a:pt x="380615" y="4305116"/>
                  <a:pt x="389124" y="4327896"/>
                  <a:pt x="432487" y="4349578"/>
                </a:cubicBezTo>
                <a:cubicBezTo>
                  <a:pt x="447677" y="4357173"/>
                  <a:pt x="465438" y="4357816"/>
                  <a:pt x="481914" y="4361935"/>
                </a:cubicBezTo>
                <a:cubicBezTo>
                  <a:pt x="560337" y="4440358"/>
                  <a:pt x="467086" y="4361935"/>
                  <a:pt x="605481" y="4411362"/>
                </a:cubicBezTo>
                <a:cubicBezTo>
                  <a:pt x="636754" y="4422531"/>
                  <a:pt x="661827" y="4446873"/>
                  <a:pt x="691979" y="4460789"/>
                </a:cubicBezTo>
                <a:cubicBezTo>
                  <a:pt x="739693" y="4482811"/>
                  <a:pt x="768578" y="4484439"/>
                  <a:pt x="815546" y="4497859"/>
                </a:cubicBezTo>
                <a:cubicBezTo>
                  <a:pt x="828070" y="4501437"/>
                  <a:pt x="840093" y="4506638"/>
                  <a:pt x="852617" y="4510216"/>
                </a:cubicBezTo>
                <a:cubicBezTo>
                  <a:pt x="961246" y="4541253"/>
                  <a:pt x="850219" y="4505299"/>
                  <a:pt x="939114" y="4534929"/>
                </a:cubicBezTo>
                <a:cubicBezTo>
                  <a:pt x="1194487" y="4530810"/>
                  <a:pt x="1450061" y="4533509"/>
                  <a:pt x="1705233" y="4522573"/>
                </a:cubicBezTo>
                <a:cubicBezTo>
                  <a:pt x="1739167" y="4521119"/>
                  <a:pt x="1770584" y="4503443"/>
                  <a:pt x="1804087" y="4497859"/>
                </a:cubicBezTo>
                <a:cubicBezTo>
                  <a:pt x="1894979" y="4482710"/>
                  <a:pt x="1853921" y="4491578"/>
                  <a:pt x="1927654" y="4473146"/>
                </a:cubicBezTo>
                <a:cubicBezTo>
                  <a:pt x="1944130" y="4464908"/>
                  <a:pt x="1959132" y="4452574"/>
                  <a:pt x="1977081" y="4448432"/>
                </a:cubicBezTo>
                <a:cubicBezTo>
                  <a:pt x="2013424" y="4440045"/>
                  <a:pt x="2051501" y="4442207"/>
                  <a:pt x="2088292" y="4436075"/>
                </a:cubicBezTo>
                <a:cubicBezTo>
                  <a:pt x="2101140" y="4433934"/>
                  <a:pt x="2112838" y="4427297"/>
                  <a:pt x="2125362" y="4423719"/>
                </a:cubicBezTo>
                <a:cubicBezTo>
                  <a:pt x="2141692" y="4419054"/>
                  <a:pt x="2158523" y="4416242"/>
                  <a:pt x="2174790" y="4411362"/>
                </a:cubicBezTo>
                <a:cubicBezTo>
                  <a:pt x="2199742" y="4403876"/>
                  <a:pt x="2226592" y="4400051"/>
                  <a:pt x="2248930" y="4386648"/>
                </a:cubicBezTo>
                <a:cubicBezTo>
                  <a:pt x="2269525" y="4374291"/>
                  <a:pt x="2291500" y="4363988"/>
                  <a:pt x="2310714" y="4349578"/>
                </a:cubicBezTo>
                <a:cubicBezTo>
                  <a:pt x="2324694" y="4339093"/>
                  <a:pt x="2333244" y="4322201"/>
                  <a:pt x="2347784" y="4312508"/>
                </a:cubicBezTo>
                <a:cubicBezTo>
                  <a:pt x="2358622" y="4305283"/>
                  <a:pt x="2373204" y="4305976"/>
                  <a:pt x="2384854" y="4300151"/>
                </a:cubicBezTo>
                <a:cubicBezTo>
                  <a:pt x="2430529" y="4277313"/>
                  <a:pt x="2444490" y="4262879"/>
                  <a:pt x="2483708" y="4238367"/>
                </a:cubicBezTo>
                <a:cubicBezTo>
                  <a:pt x="2504075" y="4225638"/>
                  <a:pt x="2525230" y="4214191"/>
                  <a:pt x="2545492" y="4201297"/>
                </a:cubicBezTo>
                <a:cubicBezTo>
                  <a:pt x="2638969" y="4141812"/>
                  <a:pt x="2587728" y="4162505"/>
                  <a:pt x="2656703" y="4139513"/>
                </a:cubicBezTo>
                <a:cubicBezTo>
                  <a:pt x="2673179" y="4127156"/>
                  <a:pt x="2690493" y="4115846"/>
                  <a:pt x="2706130" y="4102443"/>
                </a:cubicBezTo>
                <a:cubicBezTo>
                  <a:pt x="2719398" y="4091070"/>
                  <a:pt x="2729775" y="4076560"/>
                  <a:pt x="2743200" y="4065373"/>
                </a:cubicBezTo>
                <a:cubicBezTo>
                  <a:pt x="2796217" y="4021192"/>
                  <a:pt x="2768115" y="4062661"/>
                  <a:pt x="2817341" y="4003589"/>
                </a:cubicBezTo>
                <a:cubicBezTo>
                  <a:pt x="2826848" y="3992180"/>
                  <a:pt x="2832547" y="3977928"/>
                  <a:pt x="2842054" y="3966519"/>
                </a:cubicBezTo>
                <a:cubicBezTo>
                  <a:pt x="2853241" y="3953094"/>
                  <a:pt x="2866768" y="3941805"/>
                  <a:pt x="2879125" y="3929448"/>
                </a:cubicBezTo>
                <a:lnTo>
                  <a:pt x="2891481" y="3917092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146537" y="1186249"/>
            <a:ext cx="4106879" cy="5653602"/>
          </a:xfrm>
          <a:custGeom>
            <a:avLst/>
            <a:gdLst>
              <a:gd name="connsiteX0" fmla="*/ 4106879 w 4106879"/>
              <a:gd name="connsiteY0" fmla="*/ 0 h 5653602"/>
              <a:gd name="connsiteX1" fmla="*/ 3896814 w 4106879"/>
              <a:gd name="connsiteY1" fmla="*/ 12356 h 5653602"/>
              <a:gd name="connsiteX2" fmla="*/ 3822674 w 4106879"/>
              <a:gd name="connsiteY2" fmla="*/ 24713 h 5653602"/>
              <a:gd name="connsiteX3" fmla="*/ 3736177 w 4106879"/>
              <a:gd name="connsiteY3" fmla="*/ 74140 h 5653602"/>
              <a:gd name="connsiteX4" fmla="*/ 3526112 w 4106879"/>
              <a:gd name="connsiteY4" fmla="*/ 111210 h 5653602"/>
              <a:gd name="connsiteX5" fmla="*/ 3427258 w 4106879"/>
              <a:gd name="connsiteY5" fmla="*/ 160637 h 5653602"/>
              <a:gd name="connsiteX6" fmla="*/ 3278977 w 4106879"/>
              <a:gd name="connsiteY6" fmla="*/ 247135 h 5653602"/>
              <a:gd name="connsiteX7" fmla="*/ 3217193 w 4106879"/>
              <a:gd name="connsiteY7" fmla="*/ 284205 h 5653602"/>
              <a:gd name="connsiteX8" fmla="*/ 3143052 w 4106879"/>
              <a:gd name="connsiteY8" fmla="*/ 333632 h 5653602"/>
              <a:gd name="connsiteX9" fmla="*/ 3068912 w 4106879"/>
              <a:gd name="connsiteY9" fmla="*/ 395416 h 5653602"/>
              <a:gd name="connsiteX10" fmla="*/ 2970058 w 4106879"/>
              <a:gd name="connsiteY10" fmla="*/ 469556 h 5653602"/>
              <a:gd name="connsiteX11" fmla="*/ 2858847 w 4106879"/>
              <a:gd name="connsiteY11" fmla="*/ 518983 h 5653602"/>
              <a:gd name="connsiteX12" fmla="*/ 2809420 w 4106879"/>
              <a:gd name="connsiteY12" fmla="*/ 543697 h 5653602"/>
              <a:gd name="connsiteX13" fmla="*/ 2759993 w 4106879"/>
              <a:gd name="connsiteY13" fmla="*/ 556054 h 5653602"/>
              <a:gd name="connsiteX14" fmla="*/ 2710566 w 4106879"/>
              <a:gd name="connsiteY14" fmla="*/ 580767 h 5653602"/>
              <a:gd name="connsiteX15" fmla="*/ 2586998 w 4106879"/>
              <a:gd name="connsiteY15" fmla="*/ 630194 h 5653602"/>
              <a:gd name="connsiteX16" fmla="*/ 2525214 w 4106879"/>
              <a:gd name="connsiteY16" fmla="*/ 667265 h 5653602"/>
              <a:gd name="connsiteX17" fmla="*/ 2451074 w 4106879"/>
              <a:gd name="connsiteY17" fmla="*/ 716692 h 5653602"/>
              <a:gd name="connsiteX18" fmla="*/ 2401647 w 4106879"/>
              <a:gd name="connsiteY18" fmla="*/ 741405 h 5653602"/>
              <a:gd name="connsiteX19" fmla="*/ 2339863 w 4106879"/>
              <a:gd name="connsiteY19" fmla="*/ 790832 h 5653602"/>
              <a:gd name="connsiteX20" fmla="*/ 2302793 w 4106879"/>
              <a:gd name="connsiteY20" fmla="*/ 815546 h 5653602"/>
              <a:gd name="connsiteX21" fmla="*/ 2117441 w 4106879"/>
              <a:gd name="connsiteY21" fmla="*/ 951470 h 5653602"/>
              <a:gd name="connsiteX22" fmla="*/ 2055658 w 4106879"/>
              <a:gd name="connsiteY22" fmla="*/ 1013254 h 5653602"/>
              <a:gd name="connsiteX23" fmla="*/ 2018587 w 4106879"/>
              <a:gd name="connsiteY23" fmla="*/ 1062681 h 5653602"/>
              <a:gd name="connsiteX24" fmla="*/ 1969160 w 4106879"/>
              <a:gd name="connsiteY24" fmla="*/ 1099751 h 5653602"/>
              <a:gd name="connsiteX25" fmla="*/ 1870306 w 4106879"/>
              <a:gd name="connsiteY25" fmla="*/ 1198605 h 5653602"/>
              <a:gd name="connsiteX26" fmla="*/ 1820879 w 4106879"/>
              <a:gd name="connsiteY26" fmla="*/ 1248032 h 5653602"/>
              <a:gd name="connsiteX27" fmla="*/ 1771452 w 4106879"/>
              <a:gd name="connsiteY27" fmla="*/ 1285102 h 5653602"/>
              <a:gd name="connsiteX28" fmla="*/ 1709668 w 4106879"/>
              <a:gd name="connsiteY28" fmla="*/ 1322173 h 5653602"/>
              <a:gd name="connsiteX29" fmla="*/ 1573744 w 4106879"/>
              <a:gd name="connsiteY29" fmla="*/ 1445740 h 5653602"/>
              <a:gd name="connsiteX30" fmla="*/ 1511960 w 4106879"/>
              <a:gd name="connsiteY30" fmla="*/ 1495167 h 5653602"/>
              <a:gd name="connsiteX31" fmla="*/ 1462533 w 4106879"/>
              <a:gd name="connsiteY31" fmla="*/ 1544594 h 5653602"/>
              <a:gd name="connsiteX32" fmla="*/ 1400749 w 4106879"/>
              <a:gd name="connsiteY32" fmla="*/ 1581665 h 5653602"/>
              <a:gd name="connsiteX33" fmla="*/ 1301895 w 4106879"/>
              <a:gd name="connsiteY33" fmla="*/ 1680519 h 5653602"/>
              <a:gd name="connsiteX34" fmla="*/ 1264825 w 4106879"/>
              <a:gd name="connsiteY34" fmla="*/ 1705232 h 5653602"/>
              <a:gd name="connsiteX35" fmla="*/ 1190685 w 4106879"/>
              <a:gd name="connsiteY35" fmla="*/ 1791729 h 5653602"/>
              <a:gd name="connsiteX36" fmla="*/ 1116544 w 4106879"/>
              <a:gd name="connsiteY36" fmla="*/ 1878227 h 5653602"/>
              <a:gd name="connsiteX37" fmla="*/ 1079474 w 4106879"/>
              <a:gd name="connsiteY37" fmla="*/ 1940010 h 5653602"/>
              <a:gd name="connsiteX38" fmla="*/ 1030047 w 4106879"/>
              <a:gd name="connsiteY38" fmla="*/ 1989437 h 5653602"/>
              <a:gd name="connsiteX39" fmla="*/ 980620 w 4106879"/>
              <a:gd name="connsiteY39" fmla="*/ 2063578 h 5653602"/>
              <a:gd name="connsiteX40" fmla="*/ 918836 w 4106879"/>
              <a:gd name="connsiteY40" fmla="*/ 2137719 h 5653602"/>
              <a:gd name="connsiteX41" fmla="*/ 869409 w 4106879"/>
              <a:gd name="connsiteY41" fmla="*/ 2211859 h 5653602"/>
              <a:gd name="connsiteX42" fmla="*/ 721128 w 4106879"/>
              <a:gd name="connsiteY42" fmla="*/ 2397210 h 5653602"/>
              <a:gd name="connsiteX43" fmla="*/ 684058 w 4106879"/>
              <a:gd name="connsiteY43" fmla="*/ 2446637 h 5653602"/>
              <a:gd name="connsiteX44" fmla="*/ 622274 w 4106879"/>
              <a:gd name="connsiteY44" fmla="*/ 2533135 h 5653602"/>
              <a:gd name="connsiteX45" fmla="*/ 609917 w 4106879"/>
              <a:gd name="connsiteY45" fmla="*/ 2582562 h 5653602"/>
              <a:gd name="connsiteX46" fmla="*/ 548133 w 4106879"/>
              <a:gd name="connsiteY46" fmla="*/ 2656702 h 5653602"/>
              <a:gd name="connsiteX47" fmla="*/ 523420 w 4106879"/>
              <a:gd name="connsiteY47" fmla="*/ 2706129 h 5653602"/>
              <a:gd name="connsiteX48" fmla="*/ 511063 w 4106879"/>
              <a:gd name="connsiteY48" fmla="*/ 2743200 h 5653602"/>
              <a:gd name="connsiteX49" fmla="*/ 436922 w 4106879"/>
              <a:gd name="connsiteY49" fmla="*/ 2842054 h 5653602"/>
              <a:gd name="connsiteX50" fmla="*/ 424566 w 4106879"/>
              <a:gd name="connsiteY50" fmla="*/ 2903837 h 5653602"/>
              <a:gd name="connsiteX51" fmla="*/ 399852 w 4106879"/>
              <a:gd name="connsiteY51" fmla="*/ 2940908 h 5653602"/>
              <a:gd name="connsiteX52" fmla="*/ 362782 w 4106879"/>
              <a:gd name="connsiteY52" fmla="*/ 3002692 h 5653602"/>
              <a:gd name="connsiteX53" fmla="*/ 350425 w 4106879"/>
              <a:gd name="connsiteY53" fmla="*/ 3039762 h 5653602"/>
              <a:gd name="connsiteX54" fmla="*/ 325712 w 4106879"/>
              <a:gd name="connsiteY54" fmla="*/ 3101546 h 5653602"/>
              <a:gd name="connsiteX55" fmla="*/ 276285 w 4106879"/>
              <a:gd name="connsiteY55" fmla="*/ 3200400 h 5653602"/>
              <a:gd name="connsiteX56" fmla="*/ 263928 w 4106879"/>
              <a:gd name="connsiteY56" fmla="*/ 3237470 h 5653602"/>
              <a:gd name="connsiteX57" fmla="*/ 239214 w 4106879"/>
              <a:gd name="connsiteY57" fmla="*/ 3286897 h 5653602"/>
              <a:gd name="connsiteX58" fmla="*/ 202144 w 4106879"/>
              <a:gd name="connsiteY58" fmla="*/ 3398108 h 5653602"/>
              <a:gd name="connsiteX59" fmla="*/ 177431 w 4106879"/>
              <a:gd name="connsiteY59" fmla="*/ 3459892 h 5653602"/>
              <a:gd name="connsiteX60" fmla="*/ 152717 w 4106879"/>
              <a:gd name="connsiteY60" fmla="*/ 3534032 h 5653602"/>
              <a:gd name="connsiteX61" fmla="*/ 128004 w 4106879"/>
              <a:gd name="connsiteY61" fmla="*/ 3595816 h 5653602"/>
              <a:gd name="connsiteX62" fmla="*/ 115647 w 4106879"/>
              <a:gd name="connsiteY62" fmla="*/ 3669956 h 5653602"/>
              <a:gd name="connsiteX63" fmla="*/ 78577 w 4106879"/>
              <a:gd name="connsiteY63" fmla="*/ 3768810 h 5653602"/>
              <a:gd name="connsiteX64" fmla="*/ 66220 w 4106879"/>
              <a:gd name="connsiteY64" fmla="*/ 3842951 h 5653602"/>
              <a:gd name="connsiteX65" fmla="*/ 53863 w 4106879"/>
              <a:gd name="connsiteY65" fmla="*/ 3929448 h 5653602"/>
              <a:gd name="connsiteX66" fmla="*/ 16793 w 4106879"/>
              <a:gd name="connsiteY66" fmla="*/ 4065373 h 5653602"/>
              <a:gd name="connsiteX67" fmla="*/ 16793 w 4106879"/>
              <a:gd name="connsiteY67" fmla="*/ 4497859 h 5653602"/>
              <a:gd name="connsiteX68" fmla="*/ 29149 w 4106879"/>
              <a:gd name="connsiteY68" fmla="*/ 4534929 h 5653602"/>
              <a:gd name="connsiteX69" fmla="*/ 41506 w 4106879"/>
              <a:gd name="connsiteY69" fmla="*/ 4633783 h 5653602"/>
              <a:gd name="connsiteX70" fmla="*/ 78577 w 4106879"/>
              <a:gd name="connsiteY70" fmla="*/ 4720281 h 5653602"/>
              <a:gd name="connsiteX71" fmla="*/ 90933 w 4106879"/>
              <a:gd name="connsiteY71" fmla="*/ 4782065 h 5653602"/>
              <a:gd name="connsiteX72" fmla="*/ 115647 w 4106879"/>
              <a:gd name="connsiteY72" fmla="*/ 4819135 h 5653602"/>
              <a:gd name="connsiteX73" fmla="*/ 140360 w 4106879"/>
              <a:gd name="connsiteY73" fmla="*/ 4868562 h 5653602"/>
              <a:gd name="connsiteX74" fmla="*/ 165074 w 4106879"/>
              <a:gd name="connsiteY74" fmla="*/ 4955059 h 5653602"/>
              <a:gd name="connsiteX75" fmla="*/ 177431 w 4106879"/>
              <a:gd name="connsiteY75" fmla="*/ 4992129 h 5653602"/>
              <a:gd name="connsiteX76" fmla="*/ 202144 w 4106879"/>
              <a:gd name="connsiteY76" fmla="*/ 5029200 h 5653602"/>
              <a:gd name="connsiteX77" fmla="*/ 214501 w 4106879"/>
              <a:gd name="connsiteY77" fmla="*/ 5078627 h 5653602"/>
              <a:gd name="connsiteX78" fmla="*/ 288641 w 4106879"/>
              <a:gd name="connsiteY78" fmla="*/ 5214551 h 5653602"/>
              <a:gd name="connsiteX79" fmla="*/ 399852 w 4106879"/>
              <a:gd name="connsiteY79" fmla="*/ 5301048 h 5653602"/>
              <a:gd name="connsiteX80" fmla="*/ 449279 w 4106879"/>
              <a:gd name="connsiteY80" fmla="*/ 5338119 h 5653602"/>
              <a:gd name="connsiteX81" fmla="*/ 609917 w 4106879"/>
              <a:gd name="connsiteY81" fmla="*/ 5412259 h 5653602"/>
              <a:gd name="connsiteX82" fmla="*/ 659344 w 4106879"/>
              <a:gd name="connsiteY82" fmla="*/ 5436973 h 5653602"/>
              <a:gd name="connsiteX83" fmla="*/ 733485 w 4106879"/>
              <a:gd name="connsiteY83" fmla="*/ 5461686 h 5653602"/>
              <a:gd name="connsiteX84" fmla="*/ 782912 w 4106879"/>
              <a:gd name="connsiteY84" fmla="*/ 5486400 h 5653602"/>
              <a:gd name="connsiteX85" fmla="*/ 894122 w 4106879"/>
              <a:gd name="connsiteY85" fmla="*/ 5511113 h 5653602"/>
              <a:gd name="connsiteX86" fmla="*/ 1116544 w 4106879"/>
              <a:gd name="connsiteY86" fmla="*/ 5560540 h 5653602"/>
              <a:gd name="connsiteX87" fmla="*/ 1338966 w 4106879"/>
              <a:gd name="connsiteY87" fmla="*/ 5585254 h 5653602"/>
              <a:gd name="connsiteX88" fmla="*/ 1425463 w 4106879"/>
              <a:gd name="connsiteY88" fmla="*/ 5597610 h 5653602"/>
              <a:gd name="connsiteX89" fmla="*/ 1524317 w 4106879"/>
              <a:gd name="connsiteY89" fmla="*/ 5622324 h 5653602"/>
              <a:gd name="connsiteX90" fmla="*/ 1660241 w 4106879"/>
              <a:gd name="connsiteY90" fmla="*/ 5634681 h 5653602"/>
              <a:gd name="connsiteX91" fmla="*/ 1932090 w 4106879"/>
              <a:gd name="connsiteY91" fmla="*/ 5622324 h 5653602"/>
              <a:gd name="connsiteX92" fmla="*/ 2179225 w 4106879"/>
              <a:gd name="connsiteY92" fmla="*/ 5597610 h 5653602"/>
              <a:gd name="connsiteX93" fmla="*/ 2339863 w 4106879"/>
              <a:gd name="connsiteY93" fmla="*/ 5560540 h 5653602"/>
              <a:gd name="connsiteX94" fmla="*/ 2451074 w 4106879"/>
              <a:gd name="connsiteY94" fmla="*/ 5548183 h 5653602"/>
              <a:gd name="connsiteX95" fmla="*/ 2500501 w 4106879"/>
              <a:gd name="connsiteY95" fmla="*/ 5535827 h 5653602"/>
              <a:gd name="connsiteX96" fmla="*/ 2624068 w 4106879"/>
              <a:gd name="connsiteY96" fmla="*/ 5511113 h 5653602"/>
              <a:gd name="connsiteX97" fmla="*/ 2698209 w 4106879"/>
              <a:gd name="connsiteY97" fmla="*/ 5486400 h 5653602"/>
              <a:gd name="connsiteX98" fmla="*/ 2747636 w 4106879"/>
              <a:gd name="connsiteY98" fmla="*/ 5436973 h 5653602"/>
              <a:gd name="connsiteX99" fmla="*/ 2846490 w 4106879"/>
              <a:gd name="connsiteY99" fmla="*/ 5387546 h 5653602"/>
              <a:gd name="connsiteX100" fmla="*/ 2970058 w 4106879"/>
              <a:gd name="connsiteY100" fmla="*/ 5338119 h 5653602"/>
              <a:gd name="connsiteX101" fmla="*/ 3019485 w 4106879"/>
              <a:gd name="connsiteY101" fmla="*/ 5325762 h 5653602"/>
              <a:gd name="connsiteX102" fmla="*/ 3155409 w 4106879"/>
              <a:gd name="connsiteY102" fmla="*/ 5288692 h 5653602"/>
              <a:gd name="connsiteX103" fmla="*/ 3204836 w 4106879"/>
              <a:gd name="connsiteY103" fmla="*/ 5263978 h 5653602"/>
              <a:gd name="connsiteX104" fmla="*/ 3241906 w 4106879"/>
              <a:gd name="connsiteY104" fmla="*/ 5251621 h 5653602"/>
              <a:gd name="connsiteX105" fmla="*/ 3303690 w 4106879"/>
              <a:gd name="connsiteY105" fmla="*/ 5214551 h 5653602"/>
              <a:gd name="connsiteX106" fmla="*/ 3377831 w 4106879"/>
              <a:gd name="connsiteY106" fmla="*/ 5189837 h 5653602"/>
              <a:gd name="connsiteX107" fmla="*/ 3427258 w 4106879"/>
              <a:gd name="connsiteY107" fmla="*/ 5152767 h 5653602"/>
              <a:gd name="connsiteX108" fmla="*/ 3464328 w 4106879"/>
              <a:gd name="connsiteY108" fmla="*/ 5115697 h 5653602"/>
              <a:gd name="connsiteX109" fmla="*/ 3526112 w 4106879"/>
              <a:gd name="connsiteY109" fmla="*/ 5103340 h 5653602"/>
              <a:gd name="connsiteX110" fmla="*/ 3563182 w 4106879"/>
              <a:gd name="connsiteY110" fmla="*/ 5066270 h 5653602"/>
              <a:gd name="connsiteX111" fmla="*/ 3649679 w 4106879"/>
              <a:gd name="connsiteY111" fmla="*/ 5004486 h 5653602"/>
              <a:gd name="connsiteX112" fmla="*/ 3699106 w 4106879"/>
              <a:gd name="connsiteY112" fmla="*/ 4930346 h 5653602"/>
              <a:gd name="connsiteX113" fmla="*/ 3736177 w 4106879"/>
              <a:gd name="connsiteY113" fmla="*/ 4893275 h 5653602"/>
              <a:gd name="connsiteX114" fmla="*/ 3760890 w 4106879"/>
              <a:gd name="connsiteY114" fmla="*/ 4856205 h 5653602"/>
              <a:gd name="connsiteX115" fmla="*/ 3847387 w 4106879"/>
              <a:gd name="connsiteY115" fmla="*/ 4782065 h 5653602"/>
              <a:gd name="connsiteX116" fmla="*/ 3921528 w 4106879"/>
              <a:gd name="connsiteY116" fmla="*/ 4633783 h 5653602"/>
              <a:gd name="connsiteX117" fmla="*/ 3933885 w 4106879"/>
              <a:gd name="connsiteY117" fmla="*/ 4596713 h 5653602"/>
              <a:gd name="connsiteX118" fmla="*/ 3946241 w 4106879"/>
              <a:gd name="connsiteY118" fmla="*/ 4485502 h 56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106879" h="5653602">
                <a:moveTo>
                  <a:pt x="4106879" y="0"/>
                </a:moveTo>
                <a:cubicBezTo>
                  <a:pt x="4036857" y="4119"/>
                  <a:pt x="3966693" y="6280"/>
                  <a:pt x="3896814" y="12356"/>
                </a:cubicBezTo>
                <a:cubicBezTo>
                  <a:pt x="3871854" y="14526"/>
                  <a:pt x="3846058" y="15719"/>
                  <a:pt x="3822674" y="24713"/>
                </a:cubicBezTo>
                <a:cubicBezTo>
                  <a:pt x="3791680" y="36634"/>
                  <a:pt x="3767010" y="61807"/>
                  <a:pt x="3736177" y="74140"/>
                </a:cubicBezTo>
                <a:cubicBezTo>
                  <a:pt x="3671252" y="100110"/>
                  <a:pt x="3594087" y="103658"/>
                  <a:pt x="3526112" y="111210"/>
                </a:cubicBezTo>
                <a:cubicBezTo>
                  <a:pt x="3439386" y="132892"/>
                  <a:pt x="3511275" y="108126"/>
                  <a:pt x="3427258" y="160637"/>
                </a:cubicBezTo>
                <a:cubicBezTo>
                  <a:pt x="3378734" y="190965"/>
                  <a:pt x="3328299" y="218122"/>
                  <a:pt x="3278977" y="247135"/>
                </a:cubicBezTo>
                <a:cubicBezTo>
                  <a:pt x="3258276" y="259312"/>
                  <a:pt x="3237177" y="270883"/>
                  <a:pt x="3217193" y="284205"/>
                </a:cubicBezTo>
                <a:cubicBezTo>
                  <a:pt x="3192479" y="300681"/>
                  <a:pt x="3164055" y="312629"/>
                  <a:pt x="3143052" y="333632"/>
                </a:cubicBezTo>
                <a:cubicBezTo>
                  <a:pt x="3075241" y="401443"/>
                  <a:pt x="3137723" y="343807"/>
                  <a:pt x="3068912" y="395416"/>
                </a:cubicBezTo>
                <a:cubicBezTo>
                  <a:pt x="3030878" y="423942"/>
                  <a:pt x="3009170" y="447206"/>
                  <a:pt x="2970058" y="469556"/>
                </a:cubicBezTo>
                <a:cubicBezTo>
                  <a:pt x="2916815" y="499981"/>
                  <a:pt x="2918439" y="492498"/>
                  <a:pt x="2858847" y="518983"/>
                </a:cubicBezTo>
                <a:cubicBezTo>
                  <a:pt x="2842014" y="526464"/>
                  <a:pt x="2826668" y="537229"/>
                  <a:pt x="2809420" y="543697"/>
                </a:cubicBezTo>
                <a:cubicBezTo>
                  <a:pt x="2793519" y="549660"/>
                  <a:pt x="2775894" y="550091"/>
                  <a:pt x="2759993" y="556054"/>
                </a:cubicBezTo>
                <a:cubicBezTo>
                  <a:pt x="2742746" y="562522"/>
                  <a:pt x="2727669" y="573926"/>
                  <a:pt x="2710566" y="580767"/>
                </a:cubicBezTo>
                <a:cubicBezTo>
                  <a:pt x="2616430" y="618421"/>
                  <a:pt x="2661507" y="588800"/>
                  <a:pt x="2586998" y="630194"/>
                </a:cubicBezTo>
                <a:cubicBezTo>
                  <a:pt x="2566003" y="641858"/>
                  <a:pt x="2545476" y="654371"/>
                  <a:pt x="2525214" y="667265"/>
                </a:cubicBezTo>
                <a:cubicBezTo>
                  <a:pt x="2500156" y="683211"/>
                  <a:pt x="2477640" y="703409"/>
                  <a:pt x="2451074" y="716692"/>
                </a:cubicBezTo>
                <a:cubicBezTo>
                  <a:pt x="2434598" y="724930"/>
                  <a:pt x="2416974" y="731187"/>
                  <a:pt x="2401647" y="741405"/>
                </a:cubicBezTo>
                <a:cubicBezTo>
                  <a:pt x="2379702" y="756035"/>
                  <a:pt x="2360962" y="775008"/>
                  <a:pt x="2339863" y="790832"/>
                </a:cubicBezTo>
                <a:cubicBezTo>
                  <a:pt x="2327982" y="799743"/>
                  <a:pt x="2314769" y="806764"/>
                  <a:pt x="2302793" y="815546"/>
                </a:cubicBezTo>
                <a:cubicBezTo>
                  <a:pt x="2102602" y="962353"/>
                  <a:pt x="2215541" y="886070"/>
                  <a:pt x="2117441" y="951470"/>
                </a:cubicBezTo>
                <a:cubicBezTo>
                  <a:pt x="2051543" y="1050319"/>
                  <a:pt x="2138032" y="930880"/>
                  <a:pt x="2055658" y="1013254"/>
                </a:cubicBezTo>
                <a:cubicBezTo>
                  <a:pt x="2041095" y="1027817"/>
                  <a:pt x="2033150" y="1048118"/>
                  <a:pt x="2018587" y="1062681"/>
                </a:cubicBezTo>
                <a:cubicBezTo>
                  <a:pt x="2004024" y="1077243"/>
                  <a:pt x="1984341" y="1085835"/>
                  <a:pt x="1969160" y="1099751"/>
                </a:cubicBezTo>
                <a:cubicBezTo>
                  <a:pt x="1934808" y="1131240"/>
                  <a:pt x="1903257" y="1165654"/>
                  <a:pt x="1870306" y="1198605"/>
                </a:cubicBezTo>
                <a:cubicBezTo>
                  <a:pt x="1853830" y="1215081"/>
                  <a:pt x="1839519" y="1234052"/>
                  <a:pt x="1820879" y="1248032"/>
                </a:cubicBezTo>
                <a:cubicBezTo>
                  <a:pt x="1804403" y="1260389"/>
                  <a:pt x="1788588" y="1273678"/>
                  <a:pt x="1771452" y="1285102"/>
                </a:cubicBezTo>
                <a:cubicBezTo>
                  <a:pt x="1751468" y="1298425"/>
                  <a:pt x="1728705" y="1307529"/>
                  <a:pt x="1709668" y="1322173"/>
                </a:cubicBezTo>
                <a:cubicBezTo>
                  <a:pt x="1508209" y="1477142"/>
                  <a:pt x="1677476" y="1354974"/>
                  <a:pt x="1573744" y="1445740"/>
                </a:cubicBezTo>
                <a:cubicBezTo>
                  <a:pt x="1553896" y="1463107"/>
                  <a:pt x="1531672" y="1477645"/>
                  <a:pt x="1511960" y="1495167"/>
                </a:cubicBezTo>
                <a:cubicBezTo>
                  <a:pt x="1494545" y="1510647"/>
                  <a:pt x="1480925" y="1530289"/>
                  <a:pt x="1462533" y="1544594"/>
                </a:cubicBezTo>
                <a:cubicBezTo>
                  <a:pt x="1443575" y="1559339"/>
                  <a:pt x="1419084" y="1566151"/>
                  <a:pt x="1400749" y="1581665"/>
                </a:cubicBezTo>
                <a:cubicBezTo>
                  <a:pt x="1365175" y="1611766"/>
                  <a:pt x="1340669" y="1654670"/>
                  <a:pt x="1301895" y="1680519"/>
                </a:cubicBezTo>
                <a:cubicBezTo>
                  <a:pt x="1289538" y="1688757"/>
                  <a:pt x="1276234" y="1695725"/>
                  <a:pt x="1264825" y="1705232"/>
                </a:cubicBezTo>
                <a:cubicBezTo>
                  <a:pt x="1218833" y="1743559"/>
                  <a:pt x="1231593" y="1744003"/>
                  <a:pt x="1190685" y="1791729"/>
                </a:cubicBezTo>
                <a:cubicBezTo>
                  <a:pt x="1133410" y="1858550"/>
                  <a:pt x="1170748" y="1796921"/>
                  <a:pt x="1116544" y="1878227"/>
                </a:cubicBezTo>
                <a:cubicBezTo>
                  <a:pt x="1103222" y="1898210"/>
                  <a:pt x="1094219" y="1921052"/>
                  <a:pt x="1079474" y="1940010"/>
                </a:cubicBezTo>
                <a:cubicBezTo>
                  <a:pt x="1065169" y="1958402"/>
                  <a:pt x="1044602" y="1971243"/>
                  <a:pt x="1030047" y="1989437"/>
                </a:cubicBezTo>
                <a:cubicBezTo>
                  <a:pt x="1011492" y="2012630"/>
                  <a:pt x="998441" y="2039816"/>
                  <a:pt x="980620" y="2063578"/>
                </a:cubicBezTo>
                <a:cubicBezTo>
                  <a:pt x="961318" y="2089314"/>
                  <a:pt x="938138" y="2111983"/>
                  <a:pt x="918836" y="2137719"/>
                </a:cubicBezTo>
                <a:cubicBezTo>
                  <a:pt x="901015" y="2161480"/>
                  <a:pt x="888424" y="2189041"/>
                  <a:pt x="869409" y="2211859"/>
                </a:cubicBezTo>
                <a:cubicBezTo>
                  <a:pt x="787961" y="2309597"/>
                  <a:pt x="812192" y="2278827"/>
                  <a:pt x="721128" y="2397210"/>
                </a:cubicBezTo>
                <a:cubicBezTo>
                  <a:pt x="708571" y="2413534"/>
                  <a:pt x="695482" y="2429501"/>
                  <a:pt x="684058" y="2446637"/>
                </a:cubicBezTo>
                <a:cubicBezTo>
                  <a:pt x="647920" y="2500844"/>
                  <a:pt x="668255" y="2471827"/>
                  <a:pt x="622274" y="2533135"/>
                </a:cubicBezTo>
                <a:cubicBezTo>
                  <a:pt x="618155" y="2549611"/>
                  <a:pt x="616607" y="2566952"/>
                  <a:pt x="609917" y="2582562"/>
                </a:cubicBezTo>
                <a:cubicBezTo>
                  <a:pt x="597014" y="2612670"/>
                  <a:pt x="570402" y="2634433"/>
                  <a:pt x="548133" y="2656702"/>
                </a:cubicBezTo>
                <a:cubicBezTo>
                  <a:pt x="539895" y="2673178"/>
                  <a:pt x="530676" y="2689198"/>
                  <a:pt x="523420" y="2706129"/>
                </a:cubicBezTo>
                <a:cubicBezTo>
                  <a:pt x="518289" y="2718101"/>
                  <a:pt x="518056" y="2732211"/>
                  <a:pt x="511063" y="2743200"/>
                </a:cubicBezTo>
                <a:cubicBezTo>
                  <a:pt x="488949" y="2777950"/>
                  <a:pt x="436922" y="2842054"/>
                  <a:pt x="436922" y="2842054"/>
                </a:cubicBezTo>
                <a:cubicBezTo>
                  <a:pt x="432803" y="2862648"/>
                  <a:pt x="431940" y="2884172"/>
                  <a:pt x="424566" y="2903837"/>
                </a:cubicBezTo>
                <a:cubicBezTo>
                  <a:pt x="419351" y="2917743"/>
                  <a:pt x="407723" y="2928314"/>
                  <a:pt x="399852" y="2940908"/>
                </a:cubicBezTo>
                <a:cubicBezTo>
                  <a:pt x="387123" y="2961275"/>
                  <a:pt x="373523" y="2981210"/>
                  <a:pt x="362782" y="3002692"/>
                </a:cubicBezTo>
                <a:cubicBezTo>
                  <a:pt x="356957" y="3014342"/>
                  <a:pt x="354998" y="3027566"/>
                  <a:pt x="350425" y="3039762"/>
                </a:cubicBezTo>
                <a:cubicBezTo>
                  <a:pt x="342637" y="3060531"/>
                  <a:pt x="335007" y="3081406"/>
                  <a:pt x="325712" y="3101546"/>
                </a:cubicBezTo>
                <a:cubicBezTo>
                  <a:pt x="310274" y="3134996"/>
                  <a:pt x="287935" y="3165450"/>
                  <a:pt x="276285" y="3200400"/>
                </a:cubicBezTo>
                <a:cubicBezTo>
                  <a:pt x="272166" y="3212757"/>
                  <a:pt x="269059" y="3225498"/>
                  <a:pt x="263928" y="3237470"/>
                </a:cubicBezTo>
                <a:cubicBezTo>
                  <a:pt x="256672" y="3254401"/>
                  <a:pt x="245827" y="3269704"/>
                  <a:pt x="239214" y="3286897"/>
                </a:cubicBezTo>
                <a:cubicBezTo>
                  <a:pt x="225187" y="3323368"/>
                  <a:pt x="216656" y="3361827"/>
                  <a:pt x="202144" y="3398108"/>
                </a:cubicBezTo>
                <a:cubicBezTo>
                  <a:pt x="193906" y="3418703"/>
                  <a:pt x="185011" y="3439046"/>
                  <a:pt x="177431" y="3459892"/>
                </a:cubicBezTo>
                <a:cubicBezTo>
                  <a:pt x="168529" y="3484374"/>
                  <a:pt x="162392" y="3509845"/>
                  <a:pt x="152717" y="3534032"/>
                </a:cubicBezTo>
                <a:lnTo>
                  <a:pt x="128004" y="3595816"/>
                </a:lnTo>
                <a:cubicBezTo>
                  <a:pt x="123885" y="3620529"/>
                  <a:pt x="122846" y="3645958"/>
                  <a:pt x="115647" y="3669956"/>
                </a:cubicBezTo>
                <a:cubicBezTo>
                  <a:pt x="68441" y="3827307"/>
                  <a:pt x="109135" y="3616017"/>
                  <a:pt x="78577" y="3768810"/>
                </a:cubicBezTo>
                <a:cubicBezTo>
                  <a:pt x="73664" y="3793378"/>
                  <a:pt x="70030" y="3818188"/>
                  <a:pt x="66220" y="3842951"/>
                </a:cubicBezTo>
                <a:cubicBezTo>
                  <a:pt x="61791" y="3871737"/>
                  <a:pt x="59575" y="3900889"/>
                  <a:pt x="53863" y="3929448"/>
                </a:cubicBezTo>
                <a:cubicBezTo>
                  <a:pt x="39928" y="3999119"/>
                  <a:pt x="34544" y="4012116"/>
                  <a:pt x="16793" y="4065373"/>
                </a:cubicBezTo>
                <a:cubicBezTo>
                  <a:pt x="-7253" y="4257735"/>
                  <a:pt x="-3881" y="4187744"/>
                  <a:pt x="16793" y="4497859"/>
                </a:cubicBezTo>
                <a:cubicBezTo>
                  <a:pt x="17659" y="4510855"/>
                  <a:pt x="25030" y="4522572"/>
                  <a:pt x="29149" y="4534929"/>
                </a:cubicBezTo>
                <a:cubicBezTo>
                  <a:pt x="33268" y="4567880"/>
                  <a:pt x="35566" y="4601111"/>
                  <a:pt x="41506" y="4633783"/>
                </a:cubicBezTo>
                <a:cubicBezTo>
                  <a:pt x="46701" y="4662356"/>
                  <a:pt x="66404" y="4695935"/>
                  <a:pt x="78577" y="4720281"/>
                </a:cubicBezTo>
                <a:cubicBezTo>
                  <a:pt x="82696" y="4740876"/>
                  <a:pt x="83559" y="4762400"/>
                  <a:pt x="90933" y="4782065"/>
                </a:cubicBezTo>
                <a:cubicBezTo>
                  <a:pt x="96147" y="4795970"/>
                  <a:pt x="108279" y="4806241"/>
                  <a:pt x="115647" y="4819135"/>
                </a:cubicBezTo>
                <a:cubicBezTo>
                  <a:pt x="124786" y="4835128"/>
                  <a:pt x="133104" y="4851631"/>
                  <a:pt x="140360" y="4868562"/>
                </a:cubicBezTo>
                <a:cubicBezTo>
                  <a:pt x="153059" y="4898192"/>
                  <a:pt x="156115" y="4923703"/>
                  <a:pt x="165074" y="4955059"/>
                </a:cubicBezTo>
                <a:cubicBezTo>
                  <a:pt x="168652" y="4967583"/>
                  <a:pt x="171606" y="4980479"/>
                  <a:pt x="177431" y="4992129"/>
                </a:cubicBezTo>
                <a:cubicBezTo>
                  <a:pt x="184073" y="5005412"/>
                  <a:pt x="193906" y="5016843"/>
                  <a:pt x="202144" y="5029200"/>
                </a:cubicBezTo>
                <a:cubicBezTo>
                  <a:pt x="206263" y="5045676"/>
                  <a:pt x="207969" y="5062951"/>
                  <a:pt x="214501" y="5078627"/>
                </a:cubicBezTo>
                <a:cubicBezTo>
                  <a:pt x="223877" y="5101130"/>
                  <a:pt x="262315" y="5182960"/>
                  <a:pt x="288641" y="5214551"/>
                </a:cubicBezTo>
                <a:cubicBezTo>
                  <a:pt x="326962" y="5260535"/>
                  <a:pt x="344745" y="5262473"/>
                  <a:pt x="399852" y="5301048"/>
                </a:cubicBezTo>
                <a:cubicBezTo>
                  <a:pt x="416724" y="5312858"/>
                  <a:pt x="431490" y="5327742"/>
                  <a:pt x="449279" y="5338119"/>
                </a:cubicBezTo>
                <a:cubicBezTo>
                  <a:pt x="547781" y="5395579"/>
                  <a:pt x="526084" y="5375000"/>
                  <a:pt x="609917" y="5412259"/>
                </a:cubicBezTo>
                <a:cubicBezTo>
                  <a:pt x="626750" y="5419740"/>
                  <a:pt x="642241" y="5430132"/>
                  <a:pt x="659344" y="5436973"/>
                </a:cubicBezTo>
                <a:cubicBezTo>
                  <a:pt x="683531" y="5446648"/>
                  <a:pt x="709298" y="5452011"/>
                  <a:pt x="733485" y="5461686"/>
                </a:cubicBezTo>
                <a:cubicBezTo>
                  <a:pt x="750588" y="5468527"/>
                  <a:pt x="765664" y="5479932"/>
                  <a:pt x="782912" y="5486400"/>
                </a:cubicBezTo>
                <a:cubicBezTo>
                  <a:pt x="804343" y="5494437"/>
                  <a:pt x="875505" y="5507066"/>
                  <a:pt x="894122" y="5511113"/>
                </a:cubicBezTo>
                <a:cubicBezTo>
                  <a:pt x="968338" y="5527247"/>
                  <a:pt x="1041059" y="5552153"/>
                  <a:pt x="1116544" y="5560540"/>
                </a:cubicBezTo>
                <a:cubicBezTo>
                  <a:pt x="1190685" y="5568778"/>
                  <a:pt x="1265119" y="5574705"/>
                  <a:pt x="1338966" y="5585254"/>
                </a:cubicBezTo>
                <a:cubicBezTo>
                  <a:pt x="1367798" y="5589373"/>
                  <a:pt x="1396904" y="5591898"/>
                  <a:pt x="1425463" y="5597610"/>
                </a:cubicBezTo>
                <a:cubicBezTo>
                  <a:pt x="1458769" y="5604271"/>
                  <a:pt x="1490767" y="5617027"/>
                  <a:pt x="1524317" y="5622324"/>
                </a:cubicBezTo>
                <a:cubicBezTo>
                  <a:pt x="1569255" y="5629420"/>
                  <a:pt x="1614933" y="5630562"/>
                  <a:pt x="1660241" y="5634681"/>
                </a:cubicBezTo>
                <a:cubicBezTo>
                  <a:pt x="1773071" y="5672288"/>
                  <a:pt x="1677680" y="5646175"/>
                  <a:pt x="1932090" y="5622324"/>
                </a:cubicBezTo>
                <a:cubicBezTo>
                  <a:pt x="2013313" y="5614709"/>
                  <a:pt x="2098381" y="5613779"/>
                  <a:pt x="2179225" y="5597610"/>
                </a:cubicBezTo>
                <a:cubicBezTo>
                  <a:pt x="2248987" y="5583658"/>
                  <a:pt x="2275361" y="5569755"/>
                  <a:pt x="2339863" y="5560540"/>
                </a:cubicBezTo>
                <a:cubicBezTo>
                  <a:pt x="2376787" y="5555265"/>
                  <a:pt x="2414004" y="5552302"/>
                  <a:pt x="2451074" y="5548183"/>
                </a:cubicBezTo>
                <a:cubicBezTo>
                  <a:pt x="2467550" y="5544064"/>
                  <a:pt x="2483848" y="5539158"/>
                  <a:pt x="2500501" y="5535827"/>
                </a:cubicBezTo>
                <a:cubicBezTo>
                  <a:pt x="2567304" y="5522467"/>
                  <a:pt x="2566663" y="5528334"/>
                  <a:pt x="2624068" y="5511113"/>
                </a:cubicBezTo>
                <a:cubicBezTo>
                  <a:pt x="2649020" y="5503628"/>
                  <a:pt x="2698209" y="5486400"/>
                  <a:pt x="2698209" y="5486400"/>
                </a:cubicBezTo>
                <a:cubicBezTo>
                  <a:pt x="2714685" y="5469924"/>
                  <a:pt x="2729244" y="5451278"/>
                  <a:pt x="2747636" y="5436973"/>
                </a:cubicBezTo>
                <a:cubicBezTo>
                  <a:pt x="2813556" y="5385701"/>
                  <a:pt x="2790449" y="5411564"/>
                  <a:pt x="2846490" y="5387546"/>
                </a:cubicBezTo>
                <a:cubicBezTo>
                  <a:pt x="2918086" y="5356862"/>
                  <a:pt x="2880041" y="5360624"/>
                  <a:pt x="2970058" y="5338119"/>
                </a:cubicBezTo>
                <a:cubicBezTo>
                  <a:pt x="2986534" y="5334000"/>
                  <a:pt x="3002907" y="5329446"/>
                  <a:pt x="3019485" y="5325762"/>
                </a:cubicBezTo>
                <a:cubicBezTo>
                  <a:pt x="3068292" y="5314916"/>
                  <a:pt x="3109123" y="5311835"/>
                  <a:pt x="3155409" y="5288692"/>
                </a:cubicBezTo>
                <a:cubicBezTo>
                  <a:pt x="3171885" y="5280454"/>
                  <a:pt x="3187905" y="5271234"/>
                  <a:pt x="3204836" y="5263978"/>
                </a:cubicBezTo>
                <a:cubicBezTo>
                  <a:pt x="3216808" y="5258847"/>
                  <a:pt x="3230256" y="5257446"/>
                  <a:pt x="3241906" y="5251621"/>
                </a:cubicBezTo>
                <a:cubicBezTo>
                  <a:pt x="3263388" y="5240880"/>
                  <a:pt x="3281826" y="5224489"/>
                  <a:pt x="3303690" y="5214551"/>
                </a:cubicBezTo>
                <a:cubicBezTo>
                  <a:pt x="3327406" y="5203771"/>
                  <a:pt x="3377831" y="5189837"/>
                  <a:pt x="3377831" y="5189837"/>
                </a:cubicBezTo>
                <a:cubicBezTo>
                  <a:pt x="3394307" y="5177480"/>
                  <a:pt x="3411621" y="5166170"/>
                  <a:pt x="3427258" y="5152767"/>
                </a:cubicBezTo>
                <a:cubicBezTo>
                  <a:pt x="3440526" y="5141394"/>
                  <a:pt x="3448698" y="5123512"/>
                  <a:pt x="3464328" y="5115697"/>
                </a:cubicBezTo>
                <a:cubicBezTo>
                  <a:pt x="3483113" y="5106304"/>
                  <a:pt x="3505517" y="5107459"/>
                  <a:pt x="3526112" y="5103340"/>
                </a:cubicBezTo>
                <a:cubicBezTo>
                  <a:pt x="3538469" y="5090983"/>
                  <a:pt x="3548642" y="5075963"/>
                  <a:pt x="3563182" y="5066270"/>
                </a:cubicBezTo>
                <a:cubicBezTo>
                  <a:pt x="3642122" y="5013643"/>
                  <a:pt x="3555683" y="5121980"/>
                  <a:pt x="3649679" y="5004486"/>
                </a:cubicBezTo>
                <a:cubicBezTo>
                  <a:pt x="3668234" y="4981293"/>
                  <a:pt x="3678104" y="4951348"/>
                  <a:pt x="3699106" y="4930346"/>
                </a:cubicBezTo>
                <a:cubicBezTo>
                  <a:pt x="3711463" y="4917989"/>
                  <a:pt x="3724990" y="4906700"/>
                  <a:pt x="3736177" y="4893275"/>
                </a:cubicBezTo>
                <a:cubicBezTo>
                  <a:pt x="3745684" y="4881866"/>
                  <a:pt x="3750389" y="4866706"/>
                  <a:pt x="3760890" y="4856205"/>
                </a:cubicBezTo>
                <a:cubicBezTo>
                  <a:pt x="3818928" y="4798167"/>
                  <a:pt x="3800310" y="4842593"/>
                  <a:pt x="3847387" y="4782065"/>
                </a:cubicBezTo>
                <a:cubicBezTo>
                  <a:pt x="3903279" y="4710203"/>
                  <a:pt x="3894424" y="4715092"/>
                  <a:pt x="3921528" y="4633783"/>
                </a:cubicBezTo>
                <a:lnTo>
                  <a:pt x="3933885" y="4596713"/>
                </a:lnTo>
                <a:cubicBezTo>
                  <a:pt x="3948272" y="4510384"/>
                  <a:pt x="3946241" y="4547627"/>
                  <a:pt x="3946241" y="4485502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 rot="19645248">
            <a:off x="6172981" y="293878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 rot="19645248">
            <a:off x="5963155" y="225537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blipFill rotWithShape="1">
                <a:blip r:embed="rId4"/>
                <a:stretch>
                  <a:fillRect t="-7547" r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8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1057092"/>
            <a:ext cx="6469669" cy="10757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6866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4997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0497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1694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2890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4087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52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64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6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88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00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12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9300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50585" y="54770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1131" y="967938"/>
            <a:ext cx="6869141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Cl. : </a:t>
            </a:r>
            <a:r>
              <a:rPr lang="en-US" sz="2400" dirty="0" smtClean="0">
                <a:latin typeface="Comic Sans MS" pitchFamily="66" charset="0"/>
              </a:rPr>
              <a:t>Every FT-BFS tree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400" dirty="0" smtClean="0">
                <a:latin typeface="Comic Sans MS" pitchFamily="66" charset="0"/>
              </a:rPr>
              <a:t> must contain  ALL the edges of the bipartite graph.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By contradiction: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Assume there exists an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edge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i,j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that is not in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aseline="-250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Consider the case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</a:t>
            </a:r>
            <a:r>
              <a:rPr lang="en-US" sz="2400" dirty="0" smtClean="0">
                <a:latin typeface="Comic Sans MS" pitchFamily="66" charset="0"/>
              </a:rPr>
              <a:t>here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f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400" b="1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fails.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4898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6114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43189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87876" y="105709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252456" y="90872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87876" y="162880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87876" y="220486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87876" y="292494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87876" y="335699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5" name="Straight Connector 64"/>
          <p:cNvCxnSpPr>
            <a:stCxn id="53" idx="4"/>
          </p:cNvCxnSpPr>
          <p:nvPr/>
        </p:nvCxnSpPr>
        <p:spPr>
          <a:xfrm flipH="1">
            <a:off x="599499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43189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43189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43189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43189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43189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42485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  <a:endCxn id="22" idx="0"/>
          </p:cNvCxnSpPr>
          <p:nvPr/>
        </p:nvCxnSpPr>
        <p:spPr>
          <a:xfrm flipH="1">
            <a:off x="713682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84878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8874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32364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99"/>
          <p:cNvSpPr/>
          <p:nvPr/>
        </p:nvSpPr>
        <p:spPr>
          <a:xfrm>
            <a:off x="4823927" y="3068960"/>
            <a:ext cx="2465134" cy="2896407"/>
          </a:xfrm>
          <a:custGeom>
            <a:avLst/>
            <a:gdLst>
              <a:gd name="connsiteX0" fmla="*/ 2483709 w 2483709"/>
              <a:gd name="connsiteY0" fmla="*/ 12592 h 3029607"/>
              <a:gd name="connsiteX1" fmla="*/ 2421925 w 2483709"/>
              <a:gd name="connsiteY1" fmla="*/ 235 h 3029607"/>
              <a:gd name="connsiteX2" fmla="*/ 2347784 w 2483709"/>
              <a:gd name="connsiteY2" fmla="*/ 24949 h 3029607"/>
              <a:gd name="connsiteX3" fmla="*/ 2261287 w 2483709"/>
              <a:gd name="connsiteY3" fmla="*/ 49662 h 3029607"/>
              <a:gd name="connsiteX4" fmla="*/ 2224217 w 2483709"/>
              <a:gd name="connsiteY4" fmla="*/ 74376 h 3029607"/>
              <a:gd name="connsiteX5" fmla="*/ 2162433 w 2483709"/>
              <a:gd name="connsiteY5" fmla="*/ 86732 h 3029607"/>
              <a:gd name="connsiteX6" fmla="*/ 2125363 w 2483709"/>
              <a:gd name="connsiteY6" fmla="*/ 99089 h 3029607"/>
              <a:gd name="connsiteX7" fmla="*/ 2026509 w 2483709"/>
              <a:gd name="connsiteY7" fmla="*/ 123803 h 3029607"/>
              <a:gd name="connsiteX8" fmla="*/ 1952368 w 2483709"/>
              <a:gd name="connsiteY8" fmla="*/ 148516 h 3029607"/>
              <a:gd name="connsiteX9" fmla="*/ 1902941 w 2483709"/>
              <a:gd name="connsiteY9" fmla="*/ 160873 h 3029607"/>
              <a:gd name="connsiteX10" fmla="*/ 1779373 w 2483709"/>
              <a:gd name="connsiteY10" fmla="*/ 197943 h 3029607"/>
              <a:gd name="connsiteX11" fmla="*/ 1705233 w 2483709"/>
              <a:gd name="connsiteY11" fmla="*/ 247370 h 3029607"/>
              <a:gd name="connsiteX12" fmla="*/ 1668163 w 2483709"/>
              <a:gd name="connsiteY12" fmla="*/ 259727 h 3029607"/>
              <a:gd name="connsiteX13" fmla="*/ 1618736 w 2483709"/>
              <a:gd name="connsiteY13" fmla="*/ 284441 h 3029607"/>
              <a:gd name="connsiteX14" fmla="*/ 1569309 w 2483709"/>
              <a:gd name="connsiteY14" fmla="*/ 296797 h 3029607"/>
              <a:gd name="connsiteX15" fmla="*/ 1532238 w 2483709"/>
              <a:gd name="connsiteY15" fmla="*/ 321511 h 3029607"/>
              <a:gd name="connsiteX16" fmla="*/ 1445741 w 2483709"/>
              <a:gd name="connsiteY16" fmla="*/ 346224 h 3029607"/>
              <a:gd name="connsiteX17" fmla="*/ 1346887 w 2483709"/>
              <a:gd name="connsiteY17" fmla="*/ 395651 h 3029607"/>
              <a:gd name="connsiteX18" fmla="*/ 1309817 w 2483709"/>
              <a:gd name="connsiteY18" fmla="*/ 420365 h 3029607"/>
              <a:gd name="connsiteX19" fmla="*/ 1272746 w 2483709"/>
              <a:gd name="connsiteY19" fmla="*/ 432722 h 3029607"/>
              <a:gd name="connsiteX20" fmla="*/ 1198606 w 2483709"/>
              <a:gd name="connsiteY20" fmla="*/ 469792 h 3029607"/>
              <a:gd name="connsiteX21" fmla="*/ 1161536 w 2483709"/>
              <a:gd name="connsiteY21" fmla="*/ 506862 h 3029607"/>
              <a:gd name="connsiteX22" fmla="*/ 1050325 w 2483709"/>
              <a:gd name="connsiteY22" fmla="*/ 581003 h 3029607"/>
              <a:gd name="connsiteX23" fmla="*/ 1000898 w 2483709"/>
              <a:gd name="connsiteY23" fmla="*/ 618073 h 3029607"/>
              <a:gd name="connsiteX24" fmla="*/ 926757 w 2483709"/>
              <a:gd name="connsiteY24" fmla="*/ 667500 h 3029607"/>
              <a:gd name="connsiteX25" fmla="*/ 889687 w 2483709"/>
              <a:gd name="connsiteY25" fmla="*/ 704570 h 3029607"/>
              <a:gd name="connsiteX26" fmla="*/ 815546 w 2483709"/>
              <a:gd name="connsiteY26" fmla="*/ 766354 h 3029607"/>
              <a:gd name="connsiteX27" fmla="*/ 790833 w 2483709"/>
              <a:gd name="connsiteY27" fmla="*/ 803424 h 3029607"/>
              <a:gd name="connsiteX28" fmla="*/ 704336 w 2483709"/>
              <a:gd name="connsiteY28" fmla="*/ 926992 h 3029607"/>
              <a:gd name="connsiteX29" fmla="*/ 654909 w 2483709"/>
              <a:gd name="connsiteY29" fmla="*/ 1001132 h 3029607"/>
              <a:gd name="connsiteX30" fmla="*/ 642552 w 2483709"/>
              <a:gd name="connsiteY30" fmla="*/ 1038203 h 3029607"/>
              <a:gd name="connsiteX31" fmla="*/ 580768 w 2483709"/>
              <a:gd name="connsiteY31" fmla="*/ 1112343 h 3029607"/>
              <a:gd name="connsiteX32" fmla="*/ 556055 w 2483709"/>
              <a:gd name="connsiteY32" fmla="*/ 1161770 h 3029607"/>
              <a:gd name="connsiteX33" fmla="*/ 481914 w 2483709"/>
              <a:gd name="connsiteY33" fmla="*/ 1272981 h 3029607"/>
              <a:gd name="connsiteX34" fmla="*/ 432487 w 2483709"/>
              <a:gd name="connsiteY34" fmla="*/ 1347122 h 3029607"/>
              <a:gd name="connsiteX35" fmla="*/ 395417 w 2483709"/>
              <a:gd name="connsiteY35" fmla="*/ 1421262 h 3029607"/>
              <a:gd name="connsiteX36" fmla="*/ 383060 w 2483709"/>
              <a:gd name="connsiteY36" fmla="*/ 1458332 h 3029607"/>
              <a:gd name="connsiteX37" fmla="*/ 345990 w 2483709"/>
              <a:gd name="connsiteY37" fmla="*/ 1507759 h 3029607"/>
              <a:gd name="connsiteX38" fmla="*/ 321276 w 2483709"/>
              <a:gd name="connsiteY38" fmla="*/ 1544830 h 3029607"/>
              <a:gd name="connsiteX39" fmla="*/ 271849 w 2483709"/>
              <a:gd name="connsiteY39" fmla="*/ 1581900 h 3029607"/>
              <a:gd name="connsiteX40" fmla="*/ 247136 w 2483709"/>
              <a:gd name="connsiteY40" fmla="*/ 1656041 h 3029607"/>
              <a:gd name="connsiteX41" fmla="*/ 185352 w 2483709"/>
              <a:gd name="connsiteY41" fmla="*/ 1754895 h 3029607"/>
              <a:gd name="connsiteX42" fmla="*/ 160638 w 2483709"/>
              <a:gd name="connsiteY42" fmla="*/ 1791965 h 3029607"/>
              <a:gd name="connsiteX43" fmla="*/ 148282 w 2483709"/>
              <a:gd name="connsiteY43" fmla="*/ 1829035 h 3029607"/>
              <a:gd name="connsiteX44" fmla="*/ 98855 w 2483709"/>
              <a:gd name="connsiteY44" fmla="*/ 1915532 h 3029607"/>
              <a:gd name="connsiteX45" fmla="*/ 86498 w 2483709"/>
              <a:gd name="connsiteY45" fmla="*/ 1964959 h 3029607"/>
              <a:gd name="connsiteX46" fmla="*/ 37071 w 2483709"/>
              <a:gd name="connsiteY46" fmla="*/ 2051457 h 3029607"/>
              <a:gd name="connsiteX47" fmla="*/ 24714 w 2483709"/>
              <a:gd name="connsiteY47" fmla="*/ 2088527 h 3029607"/>
              <a:gd name="connsiteX48" fmla="*/ 0 w 2483709"/>
              <a:gd name="connsiteY48" fmla="*/ 2249165 h 3029607"/>
              <a:gd name="connsiteX49" fmla="*/ 12357 w 2483709"/>
              <a:gd name="connsiteY49" fmla="*/ 2496300 h 3029607"/>
              <a:gd name="connsiteX50" fmla="*/ 61784 w 2483709"/>
              <a:gd name="connsiteY50" fmla="*/ 2619868 h 3029607"/>
              <a:gd name="connsiteX51" fmla="*/ 74141 w 2483709"/>
              <a:gd name="connsiteY51" fmla="*/ 2656938 h 3029607"/>
              <a:gd name="connsiteX52" fmla="*/ 86498 w 2483709"/>
              <a:gd name="connsiteY52" fmla="*/ 2706365 h 3029607"/>
              <a:gd name="connsiteX53" fmla="*/ 111211 w 2483709"/>
              <a:gd name="connsiteY53" fmla="*/ 2743435 h 3029607"/>
              <a:gd name="connsiteX54" fmla="*/ 135925 w 2483709"/>
              <a:gd name="connsiteY54" fmla="*/ 2817576 h 3029607"/>
              <a:gd name="connsiteX55" fmla="*/ 197709 w 2483709"/>
              <a:gd name="connsiteY55" fmla="*/ 2879359 h 3029607"/>
              <a:gd name="connsiteX56" fmla="*/ 234779 w 2483709"/>
              <a:gd name="connsiteY56" fmla="*/ 2916430 h 3029607"/>
              <a:gd name="connsiteX57" fmla="*/ 370703 w 2483709"/>
              <a:gd name="connsiteY57" fmla="*/ 2990570 h 3029607"/>
              <a:gd name="connsiteX58" fmla="*/ 407773 w 2483709"/>
              <a:gd name="connsiteY58" fmla="*/ 3015284 h 3029607"/>
              <a:gd name="connsiteX59" fmla="*/ 778476 w 2483709"/>
              <a:gd name="connsiteY59" fmla="*/ 3015284 h 3029607"/>
              <a:gd name="connsiteX60" fmla="*/ 827903 w 2483709"/>
              <a:gd name="connsiteY60" fmla="*/ 2990570 h 3029607"/>
              <a:gd name="connsiteX61" fmla="*/ 902044 w 2483709"/>
              <a:gd name="connsiteY61" fmla="*/ 2965857 h 3029607"/>
              <a:gd name="connsiteX62" fmla="*/ 1000898 w 2483709"/>
              <a:gd name="connsiteY62" fmla="*/ 2879359 h 3029607"/>
              <a:gd name="connsiteX63" fmla="*/ 1037968 w 2483709"/>
              <a:gd name="connsiteY63" fmla="*/ 2743435 h 3029607"/>
              <a:gd name="connsiteX64" fmla="*/ 1050325 w 2483709"/>
              <a:gd name="connsiteY64" fmla="*/ 2706365 h 3029607"/>
              <a:gd name="connsiteX65" fmla="*/ 1062682 w 2483709"/>
              <a:gd name="connsiteY65" fmla="*/ 2669295 h 3029607"/>
              <a:gd name="connsiteX66" fmla="*/ 1075038 w 2483709"/>
              <a:gd name="connsiteY66" fmla="*/ 2644581 h 302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83709" h="3029607">
                <a:moveTo>
                  <a:pt x="2483709" y="12592"/>
                </a:moveTo>
                <a:cubicBezTo>
                  <a:pt x="2463114" y="8473"/>
                  <a:pt x="2442841" y="-1667"/>
                  <a:pt x="2421925" y="235"/>
                </a:cubicBezTo>
                <a:cubicBezTo>
                  <a:pt x="2395981" y="2594"/>
                  <a:pt x="2372498" y="16711"/>
                  <a:pt x="2347784" y="24949"/>
                </a:cubicBezTo>
                <a:cubicBezTo>
                  <a:pt x="2294612" y="42673"/>
                  <a:pt x="2323338" y="34149"/>
                  <a:pt x="2261287" y="49662"/>
                </a:cubicBezTo>
                <a:cubicBezTo>
                  <a:pt x="2248930" y="57900"/>
                  <a:pt x="2238122" y="69162"/>
                  <a:pt x="2224217" y="74376"/>
                </a:cubicBezTo>
                <a:cubicBezTo>
                  <a:pt x="2204552" y="81750"/>
                  <a:pt x="2182808" y="81638"/>
                  <a:pt x="2162433" y="86732"/>
                </a:cubicBezTo>
                <a:cubicBezTo>
                  <a:pt x="2149797" y="89891"/>
                  <a:pt x="2137929" y="95662"/>
                  <a:pt x="2125363" y="99089"/>
                </a:cubicBezTo>
                <a:cubicBezTo>
                  <a:pt x="2092594" y="108026"/>
                  <a:pt x="2058732" y="113062"/>
                  <a:pt x="2026509" y="123803"/>
                </a:cubicBezTo>
                <a:cubicBezTo>
                  <a:pt x="2001795" y="132041"/>
                  <a:pt x="1977641" y="142198"/>
                  <a:pt x="1952368" y="148516"/>
                </a:cubicBezTo>
                <a:cubicBezTo>
                  <a:pt x="1935892" y="152635"/>
                  <a:pt x="1919208" y="155993"/>
                  <a:pt x="1902941" y="160873"/>
                </a:cubicBezTo>
                <a:cubicBezTo>
                  <a:pt x="1752521" y="205999"/>
                  <a:pt x="1893297" y="169461"/>
                  <a:pt x="1779373" y="197943"/>
                </a:cubicBezTo>
                <a:cubicBezTo>
                  <a:pt x="1754660" y="214419"/>
                  <a:pt x="1733411" y="237977"/>
                  <a:pt x="1705233" y="247370"/>
                </a:cubicBezTo>
                <a:cubicBezTo>
                  <a:pt x="1692876" y="251489"/>
                  <a:pt x="1680135" y="254596"/>
                  <a:pt x="1668163" y="259727"/>
                </a:cubicBezTo>
                <a:cubicBezTo>
                  <a:pt x="1651232" y="266983"/>
                  <a:pt x="1635984" y="277973"/>
                  <a:pt x="1618736" y="284441"/>
                </a:cubicBezTo>
                <a:cubicBezTo>
                  <a:pt x="1602835" y="290404"/>
                  <a:pt x="1585785" y="292678"/>
                  <a:pt x="1569309" y="296797"/>
                </a:cubicBezTo>
                <a:cubicBezTo>
                  <a:pt x="1556952" y="305035"/>
                  <a:pt x="1545521" y="314869"/>
                  <a:pt x="1532238" y="321511"/>
                </a:cubicBezTo>
                <a:cubicBezTo>
                  <a:pt x="1514507" y="330376"/>
                  <a:pt x="1461582" y="342264"/>
                  <a:pt x="1445741" y="346224"/>
                </a:cubicBezTo>
                <a:cubicBezTo>
                  <a:pt x="1335966" y="428557"/>
                  <a:pt x="1454854" y="349380"/>
                  <a:pt x="1346887" y="395651"/>
                </a:cubicBezTo>
                <a:cubicBezTo>
                  <a:pt x="1333237" y="401501"/>
                  <a:pt x="1323100" y="413723"/>
                  <a:pt x="1309817" y="420365"/>
                </a:cubicBezTo>
                <a:cubicBezTo>
                  <a:pt x="1298167" y="426190"/>
                  <a:pt x="1284396" y="426897"/>
                  <a:pt x="1272746" y="432722"/>
                </a:cubicBezTo>
                <a:cubicBezTo>
                  <a:pt x="1176927" y="480631"/>
                  <a:pt x="1291786" y="438731"/>
                  <a:pt x="1198606" y="469792"/>
                </a:cubicBezTo>
                <a:cubicBezTo>
                  <a:pt x="1186249" y="482149"/>
                  <a:pt x="1175330" y="496133"/>
                  <a:pt x="1161536" y="506862"/>
                </a:cubicBezTo>
                <a:cubicBezTo>
                  <a:pt x="1050433" y="593275"/>
                  <a:pt x="1124411" y="525439"/>
                  <a:pt x="1050325" y="581003"/>
                </a:cubicBezTo>
                <a:cubicBezTo>
                  <a:pt x="1033849" y="593360"/>
                  <a:pt x="1017770" y="606263"/>
                  <a:pt x="1000898" y="618073"/>
                </a:cubicBezTo>
                <a:cubicBezTo>
                  <a:pt x="976565" y="635106"/>
                  <a:pt x="947760" y="646497"/>
                  <a:pt x="926757" y="667500"/>
                </a:cubicBezTo>
                <a:cubicBezTo>
                  <a:pt x="914400" y="679857"/>
                  <a:pt x="903112" y="693383"/>
                  <a:pt x="889687" y="704570"/>
                </a:cubicBezTo>
                <a:cubicBezTo>
                  <a:pt x="836672" y="748749"/>
                  <a:pt x="864771" y="707285"/>
                  <a:pt x="815546" y="766354"/>
                </a:cubicBezTo>
                <a:cubicBezTo>
                  <a:pt x="806039" y="777763"/>
                  <a:pt x="799465" y="791339"/>
                  <a:pt x="790833" y="803424"/>
                </a:cubicBezTo>
                <a:cubicBezTo>
                  <a:pt x="699331" y="931528"/>
                  <a:pt x="817988" y="756515"/>
                  <a:pt x="704336" y="926992"/>
                </a:cubicBezTo>
                <a:lnTo>
                  <a:pt x="654909" y="1001132"/>
                </a:lnTo>
                <a:cubicBezTo>
                  <a:pt x="650790" y="1013489"/>
                  <a:pt x="648377" y="1026553"/>
                  <a:pt x="642552" y="1038203"/>
                </a:cubicBezTo>
                <a:cubicBezTo>
                  <a:pt x="625349" y="1072608"/>
                  <a:pt x="608095" y="1085016"/>
                  <a:pt x="580768" y="1112343"/>
                </a:cubicBezTo>
                <a:cubicBezTo>
                  <a:pt x="572530" y="1128819"/>
                  <a:pt x="565532" y="1145975"/>
                  <a:pt x="556055" y="1161770"/>
                </a:cubicBezTo>
                <a:cubicBezTo>
                  <a:pt x="556038" y="1161799"/>
                  <a:pt x="494280" y="1254432"/>
                  <a:pt x="481914" y="1272981"/>
                </a:cubicBezTo>
                <a:lnTo>
                  <a:pt x="432487" y="1347122"/>
                </a:lnTo>
                <a:cubicBezTo>
                  <a:pt x="401427" y="1440299"/>
                  <a:pt x="443325" y="1325447"/>
                  <a:pt x="395417" y="1421262"/>
                </a:cubicBezTo>
                <a:cubicBezTo>
                  <a:pt x="389592" y="1432912"/>
                  <a:pt x="389522" y="1447023"/>
                  <a:pt x="383060" y="1458332"/>
                </a:cubicBezTo>
                <a:cubicBezTo>
                  <a:pt x="372842" y="1476213"/>
                  <a:pt x="357960" y="1491001"/>
                  <a:pt x="345990" y="1507759"/>
                </a:cubicBezTo>
                <a:cubicBezTo>
                  <a:pt x="337358" y="1519844"/>
                  <a:pt x="331777" y="1534329"/>
                  <a:pt x="321276" y="1544830"/>
                </a:cubicBezTo>
                <a:cubicBezTo>
                  <a:pt x="306713" y="1559393"/>
                  <a:pt x="288325" y="1569543"/>
                  <a:pt x="271849" y="1581900"/>
                </a:cubicBezTo>
                <a:cubicBezTo>
                  <a:pt x="263611" y="1606614"/>
                  <a:pt x="261586" y="1634366"/>
                  <a:pt x="247136" y="1656041"/>
                </a:cubicBezTo>
                <a:cubicBezTo>
                  <a:pt x="190668" y="1740741"/>
                  <a:pt x="259871" y="1635666"/>
                  <a:pt x="185352" y="1754895"/>
                </a:cubicBezTo>
                <a:cubicBezTo>
                  <a:pt x="177481" y="1767489"/>
                  <a:pt x="168876" y="1779608"/>
                  <a:pt x="160638" y="1791965"/>
                </a:cubicBezTo>
                <a:cubicBezTo>
                  <a:pt x="156519" y="1804322"/>
                  <a:pt x="153413" y="1817063"/>
                  <a:pt x="148282" y="1829035"/>
                </a:cubicBezTo>
                <a:cubicBezTo>
                  <a:pt x="129471" y="1872928"/>
                  <a:pt x="123672" y="1878305"/>
                  <a:pt x="98855" y="1915532"/>
                </a:cubicBezTo>
                <a:cubicBezTo>
                  <a:pt x="94736" y="1932008"/>
                  <a:pt x="92461" y="1949058"/>
                  <a:pt x="86498" y="1964959"/>
                </a:cubicBezTo>
                <a:cubicBezTo>
                  <a:pt x="54005" y="2051605"/>
                  <a:pt x="72918" y="1979761"/>
                  <a:pt x="37071" y="2051457"/>
                </a:cubicBezTo>
                <a:cubicBezTo>
                  <a:pt x="31246" y="2063107"/>
                  <a:pt x="28833" y="2076170"/>
                  <a:pt x="24714" y="2088527"/>
                </a:cubicBezTo>
                <a:cubicBezTo>
                  <a:pt x="21247" y="2109329"/>
                  <a:pt x="0" y="2233266"/>
                  <a:pt x="0" y="2249165"/>
                </a:cubicBezTo>
                <a:cubicBezTo>
                  <a:pt x="0" y="2331646"/>
                  <a:pt x="2902" y="2414362"/>
                  <a:pt x="12357" y="2496300"/>
                </a:cubicBezTo>
                <a:cubicBezTo>
                  <a:pt x="18278" y="2547614"/>
                  <a:pt x="42828" y="2575638"/>
                  <a:pt x="61784" y="2619868"/>
                </a:cubicBezTo>
                <a:cubicBezTo>
                  <a:pt x="66915" y="2631840"/>
                  <a:pt x="70563" y="2644414"/>
                  <a:pt x="74141" y="2656938"/>
                </a:cubicBezTo>
                <a:cubicBezTo>
                  <a:pt x="78807" y="2673267"/>
                  <a:pt x="79808" y="2690755"/>
                  <a:pt x="86498" y="2706365"/>
                </a:cubicBezTo>
                <a:cubicBezTo>
                  <a:pt x="92348" y="2720015"/>
                  <a:pt x="105180" y="2729864"/>
                  <a:pt x="111211" y="2743435"/>
                </a:cubicBezTo>
                <a:cubicBezTo>
                  <a:pt x="121791" y="2767240"/>
                  <a:pt x="121475" y="2795901"/>
                  <a:pt x="135925" y="2817576"/>
                </a:cubicBezTo>
                <a:cubicBezTo>
                  <a:pt x="181234" y="2885540"/>
                  <a:pt x="135923" y="2827871"/>
                  <a:pt x="197709" y="2879359"/>
                </a:cubicBezTo>
                <a:cubicBezTo>
                  <a:pt x="211134" y="2890546"/>
                  <a:pt x="220646" y="2906152"/>
                  <a:pt x="234779" y="2916430"/>
                </a:cubicBezTo>
                <a:cubicBezTo>
                  <a:pt x="316147" y="2975607"/>
                  <a:pt x="306333" y="2969114"/>
                  <a:pt x="370703" y="2990570"/>
                </a:cubicBezTo>
                <a:cubicBezTo>
                  <a:pt x="383060" y="2998808"/>
                  <a:pt x="393684" y="3010588"/>
                  <a:pt x="407773" y="3015284"/>
                </a:cubicBezTo>
                <a:cubicBezTo>
                  <a:pt x="503181" y="3047087"/>
                  <a:pt x="758293" y="3016125"/>
                  <a:pt x="778476" y="3015284"/>
                </a:cubicBezTo>
                <a:cubicBezTo>
                  <a:pt x="794952" y="3007046"/>
                  <a:pt x="810800" y="2997411"/>
                  <a:pt x="827903" y="2990570"/>
                </a:cubicBezTo>
                <a:cubicBezTo>
                  <a:pt x="852090" y="2980895"/>
                  <a:pt x="902044" y="2965857"/>
                  <a:pt x="902044" y="2965857"/>
                </a:cubicBezTo>
                <a:cubicBezTo>
                  <a:pt x="988541" y="2908192"/>
                  <a:pt x="959708" y="2941143"/>
                  <a:pt x="1000898" y="2879359"/>
                </a:cubicBezTo>
                <a:cubicBezTo>
                  <a:pt x="1018363" y="2792035"/>
                  <a:pt x="1006615" y="2837496"/>
                  <a:pt x="1037968" y="2743435"/>
                </a:cubicBezTo>
                <a:lnTo>
                  <a:pt x="1050325" y="2706365"/>
                </a:lnTo>
                <a:cubicBezTo>
                  <a:pt x="1054444" y="2694008"/>
                  <a:pt x="1056857" y="2680945"/>
                  <a:pt x="1062682" y="2669295"/>
                </a:cubicBezTo>
                <a:lnTo>
                  <a:pt x="1075038" y="2644581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283898" y="2348880"/>
            <a:ext cx="3005162" cy="3986083"/>
          </a:xfrm>
          <a:custGeom>
            <a:avLst/>
            <a:gdLst>
              <a:gd name="connsiteX0" fmla="*/ 3150973 w 3150973"/>
              <a:gd name="connsiteY0" fmla="*/ 0 h 4028302"/>
              <a:gd name="connsiteX1" fmla="*/ 3052119 w 3150973"/>
              <a:gd name="connsiteY1" fmla="*/ 24713 h 4028302"/>
              <a:gd name="connsiteX2" fmla="*/ 2977979 w 3150973"/>
              <a:gd name="connsiteY2" fmla="*/ 74140 h 4028302"/>
              <a:gd name="connsiteX3" fmla="*/ 2903838 w 3150973"/>
              <a:gd name="connsiteY3" fmla="*/ 135924 h 4028302"/>
              <a:gd name="connsiteX4" fmla="*/ 2854411 w 3150973"/>
              <a:gd name="connsiteY4" fmla="*/ 148281 h 4028302"/>
              <a:gd name="connsiteX5" fmla="*/ 2817341 w 3150973"/>
              <a:gd name="connsiteY5" fmla="*/ 172994 h 4028302"/>
              <a:gd name="connsiteX6" fmla="*/ 2780271 w 3150973"/>
              <a:gd name="connsiteY6" fmla="*/ 185351 h 4028302"/>
              <a:gd name="connsiteX7" fmla="*/ 2730844 w 3150973"/>
              <a:gd name="connsiteY7" fmla="*/ 222421 h 4028302"/>
              <a:gd name="connsiteX8" fmla="*/ 2656703 w 3150973"/>
              <a:gd name="connsiteY8" fmla="*/ 247135 h 4028302"/>
              <a:gd name="connsiteX9" fmla="*/ 2619633 w 3150973"/>
              <a:gd name="connsiteY9" fmla="*/ 259491 h 4028302"/>
              <a:gd name="connsiteX10" fmla="*/ 2496065 w 3150973"/>
              <a:gd name="connsiteY10" fmla="*/ 308918 h 4028302"/>
              <a:gd name="connsiteX11" fmla="*/ 2434281 w 3150973"/>
              <a:gd name="connsiteY11" fmla="*/ 321275 h 4028302"/>
              <a:gd name="connsiteX12" fmla="*/ 2360141 w 3150973"/>
              <a:gd name="connsiteY12" fmla="*/ 345989 h 4028302"/>
              <a:gd name="connsiteX13" fmla="*/ 2310714 w 3150973"/>
              <a:gd name="connsiteY13" fmla="*/ 358346 h 4028302"/>
              <a:gd name="connsiteX14" fmla="*/ 2273644 w 3150973"/>
              <a:gd name="connsiteY14" fmla="*/ 383059 h 4028302"/>
              <a:gd name="connsiteX15" fmla="*/ 2199503 w 3150973"/>
              <a:gd name="connsiteY15" fmla="*/ 407773 h 4028302"/>
              <a:gd name="connsiteX16" fmla="*/ 2125363 w 3150973"/>
              <a:gd name="connsiteY16" fmla="*/ 432486 h 4028302"/>
              <a:gd name="connsiteX17" fmla="*/ 2001795 w 3150973"/>
              <a:gd name="connsiteY17" fmla="*/ 481913 h 4028302"/>
              <a:gd name="connsiteX18" fmla="*/ 1902941 w 3150973"/>
              <a:gd name="connsiteY18" fmla="*/ 506627 h 4028302"/>
              <a:gd name="connsiteX19" fmla="*/ 1816444 w 3150973"/>
              <a:gd name="connsiteY19" fmla="*/ 543697 h 4028302"/>
              <a:gd name="connsiteX20" fmla="*/ 1729946 w 3150973"/>
              <a:gd name="connsiteY20" fmla="*/ 605481 h 4028302"/>
              <a:gd name="connsiteX21" fmla="*/ 1668163 w 3150973"/>
              <a:gd name="connsiteY21" fmla="*/ 630194 h 4028302"/>
              <a:gd name="connsiteX22" fmla="*/ 1606379 w 3150973"/>
              <a:gd name="connsiteY22" fmla="*/ 679621 h 4028302"/>
              <a:gd name="connsiteX23" fmla="*/ 1556952 w 3150973"/>
              <a:gd name="connsiteY23" fmla="*/ 691978 h 4028302"/>
              <a:gd name="connsiteX24" fmla="*/ 1519881 w 3150973"/>
              <a:gd name="connsiteY24" fmla="*/ 704335 h 4028302"/>
              <a:gd name="connsiteX25" fmla="*/ 1433384 w 3150973"/>
              <a:gd name="connsiteY25" fmla="*/ 753762 h 4028302"/>
              <a:gd name="connsiteX26" fmla="*/ 1359244 w 3150973"/>
              <a:gd name="connsiteY26" fmla="*/ 803189 h 4028302"/>
              <a:gd name="connsiteX27" fmla="*/ 1322173 w 3150973"/>
              <a:gd name="connsiteY27" fmla="*/ 827902 h 4028302"/>
              <a:gd name="connsiteX28" fmla="*/ 1285103 w 3150973"/>
              <a:gd name="connsiteY28" fmla="*/ 852616 h 4028302"/>
              <a:gd name="connsiteX29" fmla="*/ 1149179 w 3150973"/>
              <a:gd name="connsiteY29" fmla="*/ 951470 h 4028302"/>
              <a:gd name="connsiteX30" fmla="*/ 1025611 w 3150973"/>
              <a:gd name="connsiteY30" fmla="*/ 1025610 h 4028302"/>
              <a:gd name="connsiteX31" fmla="*/ 951471 w 3150973"/>
              <a:gd name="connsiteY31" fmla="*/ 1087394 h 4028302"/>
              <a:gd name="connsiteX32" fmla="*/ 914400 w 3150973"/>
              <a:gd name="connsiteY32" fmla="*/ 1124464 h 4028302"/>
              <a:gd name="connsiteX33" fmla="*/ 877330 w 3150973"/>
              <a:gd name="connsiteY33" fmla="*/ 1136821 h 4028302"/>
              <a:gd name="connsiteX34" fmla="*/ 766119 w 3150973"/>
              <a:gd name="connsiteY34" fmla="*/ 1223318 h 4028302"/>
              <a:gd name="connsiteX35" fmla="*/ 729049 w 3150973"/>
              <a:gd name="connsiteY35" fmla="*/ 1248032 h 4028302"/>
              <a:gd name="connsiteX36" fmla="*/ 667265 w 3150973"/>
              <a:gd name="connsiteY36" fmla="*/ 1322173 h 4028302"/>
              <a:gd name="connsiteX37" fmla="*/ 617838 w 3150973"/>
              <a:gd name="connsiteY37" fmla="*/ 1408670 h 4028302"/>
              <a:gd name="connsiteX38" fmla="*/ 580768 w 3150973"/>
              <a:gd name="connsiteY38" fmla="*/ 1445740 h 4028302"/>
              <a:gd name="connsiteX39" fmla="*/ 556054 w 3150973"/>
              <a:gd name="connsiteY39" fmla="*/ 1482810 h 4028302"/>
              <a:gd name="connsiteX40" fmla="*/ 518984 w 3150973"/>
              <a:gd name="connsiteY40" fmla="*/ 1519881 h 4028302"/>
              <a:gd name="connsiteX41" fmla="*/ 469557 w 3150973"/>
              <a:gd name="connsiteY41" fmla="*/ 1606378 h 4028302"/>
              <a:gd name="connsiteX42" fmla="*/ 432487 w 3150973"/>
              <a:gd name="connsiteY42" fmla="*/ 1655805 h 4028302"/>
              <a:gd name="connsiteX43" fmla="*/ 420130 w 3150973"/>
              <a:gd name="connsiteY43" fmla="*/ 1692875 h 4028302"/>
              <a:gd name="connsiteX44" fmla="*/ 395417 w 3150973"/>
              <a:gd name="connsiteY44" fmla="*/ 1729946 h 4028302"/>
              <a:gd name="connsiteX45" fmla="*/ 370703 w 3150973"/>
              <a:gd name="connsiteY45" fmla="*/ 1816443 h 4028302"/>
              <a:gd name="connsiteX46" fmla="*/ 345990 w 3150973"/>
              <a:gd name="connsiteY46" fmla="*/ 1853513 h 4028302"/>
              <a:gd name="connsiteX47" fmla="*/ 321276 w 3150973"/>
              <a:gd name="connsiteY47" fmla="*/ 1927654 h 4028302"/>
              <a:gd name="connsiteX48" fmla="*/ 308919 w 3150973"/>
              <a:gd name="connsiteY48" fmla="*/ 1977081 h 4028302"/>
              <a:gd name="connsiteX49" fmla="*/ 284206 w 3150973"/>
              <a:gd name="connsiteY49" fmla="*/ 2014151 h 4028302"/>
              <a:gd name="connsiteX50" fmla="*/ 271849 w 3150973"/>
              <a:gd name="connsiteY50" fmla="*/ 2051221 h 4028302"/>
              <a:gd name="connsiteX51" fmla="*/ 247136 w 3150973"/>
              <a:gd name="connsiteY51" fmla="*/ 2137718 h 4028302"/>
              <a:gd name="connsiteX52" fmla="*/ 222422 w 3150973"/>
              <a:gd name="connsiteY52" fmla="*/ 2187146 h 4028302"/>
              <a:gd name="connsiteX53" fmla="*/ 210065 w 3150973"/>
              <a:gd name="connsiteY53" fmla="*/ 2236573 h 4028302"/>
              <a:gd name="connsiteX54" fmla="*/ 185352 w 3150973"/>
              <a:gd name="connsiteY54" fmla="*/ 2273643 h 4028302"/>
              <a:gd name="connsiteX55" fmla="*/ 160638 w 3150973"/>
              <a:gd name="connsiteY55" fmla="*/ 2347783 h 4028302"/>
              <a:gd name="connsiteX56" fmla="*/ 135925 w 3150973"/>
              <a:gd name="connsiteY56" fmla="*/ 2397210 h 4028302"/>
              <a:gd name="connsiteX57" fmla="*/ 111211 w 3150973"/>
              <a:gd name="connsiteY57" fmla="*/ 2483708 h 4028302"/>
              <a:gd name="connsiteX58" fmla="*/ 86498 w 3150973"/>
              <a:gd name="connsiteY58" fmla="*/ 2520778 h 4028302"/>
              <a:gd name="connsiteX59" fmla="*/ 74141 w 3150973"/>
              <a:gd name="connsiteY59" fmla="*/ 2570205 h 4028302"/>
              <a:gd name="connsiteX60" fmla="*/ 61784 w 3150973"/>
              <a:gd name="connsiteY60" fmla="*/ 2631989 h 4028302"/>
              <a:gd name="connsiteX61" fmla="*/ 24714 w 3150973"/>
              <a:gd name="connsiteY61" fmla="*/ 2743200 h 4028302"/>
              <a:gd name="connsiteX62" fmla="*/ 12357 w 3150973"/>
              <a:gd name="connsiteY62" fmla="*/ 2780270 h 4028302"/>
              <a:gd name="connsiteX63" fmla="*/ 0 w 3150973"/>
              <a:gd name="connsiteY63" fmla="*/ 2854410 h 4028302"/>
              <a:gd name="connsiteX64" fmla="*/ 12357 w 3150973"/>
              <a:gd name="connsiteY64" fmla="*/ 3459891 h 4028302"/>
              <a:gd name="connsiteX65" fmla="*/ 86498 w 3150973"/>
              <a:gd name="connsiteY65" fmla="*/ 3608173 h 4028302"/>
              <a:gd name="connsiteX66" fmla="*/ 123568 w 3150973"/>
              <a:gd name="connsiteY66" fmla="*/ 3645243 h 4028302"/>
              <a:gd name="connsiteX67" fmla="*/ 148281 w 3150973"/>
              <a:gd name="connsiteY67" fmla="*/ 3682313 h 4028302"/>
              <a:gd name="connsiteX68" fmla="*/ 185352 w 3150973"/>
              <a:gd name="connsiteY68" fmla="*/ 3719383 h 4028302"/>
              <a:gd name="connsiteX69" fmla="*/ 210065 w 3150973"/>
              <a:gd name="connsiteY69" fmla="*/ 3756454 h 4028302"/>
              <a:gd name="connsiteX70" fmla="*/ 345990 w 3150973"/>
              <a:gd name="connsiteY70" fmla="*/ 3818237 h 4028302"/>
              <a:gd name="connsiteX71" fmla="*/ 469557 w 3150973"/>
              <a:gd name="connsiteY71" fmla="*/ 3867664 h 4028302"/>
              <a:gd name="connsiteX72" fmla="*/ 518984 w 3150973"/>
              <a:gd name="connsiteY72" fmla="*/ 3880021 h 4028302"/>
              <a:gd name="connsiteX73" fmla="*/ 580768 w 3150973"/>
              <a:gd name="connsiteY73" fmla="*/ 3904735 h 4028302"/>
              <a:gd name="connsiteX74" fmla="*/ 704336 w 3150973"/>
              <a:gd name="connsiteY74" fmla="*/ 3929448 h 4028302"/>
              <a:gd name="connsiteX75" fmla="*/ 778476 w 3150973"/>
              <a:gd name="connsiteY75" fmla="*/ 3954162 h 4028302"/>
              <a:gd name="connsiteX76" fmla="*/ 815546 w 3150973"/>
              <a:gd name="connsiteY76" fmla="*/ 3966518 h 4028302"/>
              <a:gd name="connsiteX77" fmla="*/ 864973 w 3150973"/>
              <a:gd name="connsiteY77" fmla="*/ 3978875 h 4028302"/>
              <a:gd name="connsiteX78" fmla="*/ 939114 w 3150973"/>
              <a:gd name="connsiteY78" fmla="*/ 4003589 h 4028302"/>
              <a:gd name="connsiteX79" fmla="*/ 1112108 w 3150973"/>
              <a:gd name="connsiteY79" fmla="*/ 4028302 h 4028302"/>
              <a:gd name="connsiteX80" fmla="*/ 1655806 w 3150973"/>
              <a:gd name="connsiteY80" fmla="*/ 3941805 h 4028302"/>
              <a:gd name="connsiteX81" fmla="*/ 1692876 w 3150973"/>
              <a:gd name="connsiteY81" fmla="*/ 3917091 h 4028302"/>
              <a:gd name="connsiteX82" fmla="*/ 1779373 w 3150973"/>
              <a:gd name="connsiteY82" fmla="*/ 3855308 h 4028302"/>
              <a:gd name="connsiteX83" fmla="*/ 1841157 w 3150973"/>
              <a:gd name="connsiteY83" fmla="*/ 3842951 h 4028302"/>
              <a:gd name="connsiteX84" fmla="*/ 1878227 w 3150973"/>
              <a:gd name="connsiteY84" fmla="*/ 3805881 h 4028302"/>
              <a:gd name="connsiteX85" fmla="*/ 1915298 w 3150973"/>
              <a:gd name="connsiteY85" fmla="*/ 3781167 h 4028302"/>
              <a:gd name="connsiteX86" fmla="*/ 1989438 w 3150973"/>
              <a:gd name="connsiteY86" fmla="*/ 3707027 h 4028302"/>
              <a:gd name="connsiteX87" fmla="*/ 2038865 w 3150973"/>
              <a:gd name="connsiteY87" fmla="*/ 3632886 h 4028302"/>
              <a:gd name="connsiteX88" fmla="*/ 2051222 w 3150973"/>
              <a:gd name="connsiteY88" fmla="*/ 3583459 h 4028302"/>
              <a:gd name="connsiteX89" fmla="*/ 2075936 w 3150973"/>
              <a:gd name="connsiteY89" fmla="*/ 3509318 h 4028302"/>
              <a:gd name="connsiteX90" fmla="*/ 2100649 w 3150973"/>
              <a:gd name="connsiteY90" fmla="*/ 3361037 h 4028302"/>
              <a:gd name="connsiteX91" fmla="*/ 2125363 w 3150973"/>
              <a:gd name="connsiteY91" fmla="*/ 3323967 h 4028302"/>
              <a:gd name="connsiteX92" fmla="*/ 2137719 w 3150973"/>
              <a:gd name="connsiteY92" fmla="*/ 3262183 h 4028302"/>
              <a:gd name="connsiteX93" fmla="*/ 2162433 w 3150973"/>
              <a:gd name="connsiteY93" fmla="*/ 3188043 h 402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50973" h="4028302">
                <a:moveTo>
                  <a:pt x="3150973" y="0"/>
                </a:moveTo>
                <a:cubicBezTo>
                  <a:pt x="3133853" y="3424"/>
                  <a:pt x="3073493" y="12838"/>
                  <a:pt x="3052119" y="24713"/>
                </a:cubicBezTo>
                <a:cubicBezTo>
                  <a:pt x="3026155" y="39137"/>
                  <a:pt x="2998982" y="53138"/>
                  <a:pt x="2977979" y="74140"/>
                </a:cubicBezTo>
                <a:cubicBezTo>
                  <a:pt x="2955713" y="96405"/>
                  <a:pt x="2933942" y="123022"/>
                  <a:pt x="2903838" y="135924"/>
                </a:cubicBezTo>
                <a:cubicBezTo>
                  <a:pt x="2888228" y="142614"/>
                  <a:pt x="2870887" y="144162"/>
                  <a:pt x="2854411" y="148281"/>
                </a:cubicBezTo>
                <a:cubicBezTo>
                  <a:pt x="2842054" y="156519"/>
                  <a:pt x="2830624" y="166353"/>
                  <a:pt x="2817341" y="172994"/>
                </a:cubicBezTo>
                <a:cubicBezTo>
                  <a:pt x="2805691" y="178819"/>
                  <a:pt x="2791580" y="178889"/>
                  <a:pt x="2780271" y="185351"/>
                </a:cubicBezTo>
                <a:cubicBezTo>
                  <a:pt x="2762390" y="195569"/>
                  <a:pt x="2749264" y="213211"/>
                  <a:pt x="2730844" y="222421"/>
                </a:cubicBezTo>
                <a:cubicBezTo>
                  <a:pt x="2707544" y="234071"/>
                  <a:pt x="2681417" y="238897"/>
                  <a:pt x="2656703" y="247135"/>
                </a:cubicBezTo>
                <a:cubicBezTo>
                  <a:pt x="2644346" y="251254"/>
                  <a:pt x="2631283" y="253666"/>
                  <a:pt x="2619633" y="259491"/>
                </a:cubicBezTo>
                <a:cubicBezTo>
                  <a:pt x="2575695" y="281461"/>
                  <a:pt x="2546968" y="298737"/>
                  <a:pt x="2496065" y="308918"/>
                </a:cubicBezTo>
                <a:cubicBezTo>
                  <a:pt x="2475470" y="313037"/>
                  <a:pt x="2454543" y="315749"/>
                  <a:pt x="2434281" y="321275"/>
                </a:cubicBezTo>
                <a:cubicBezTo>
                  <a:pt x="2409149" y="328129"/>
                  <a:pt x="2385413" y="339671"/>
                  <a:pt x="2360141" y="345989"/>
                </a:cubicBezTo>
                <a:lnTo>
                  <a:pt x="2310714" y="358346"/>
                </a:lnTo>
                <a:cubicBezTo>
                  <a:pt x="2298357" y="366584"/>
                  <a:pt x="2287215" y="377028"/>
                  <a:pt x="2273644" y="383059"/>
                </a:cubicBezTo>
                <a:cubicBezTo>
                  <a:pt x="2249839" y="393639"/>
                  <a:pt x="2224217" y="399535"/>
                  <a:pt x="2199503" y="407773"/>
                </a:cubicBezTo>
                <a:lnTo>
                  <a:pt x="2125363" y="432486"/>
                </a:lnTo>
                <a:cubicBezTo>
                  <a:pt x="2084174" y="448962"/>
                  <a:pt x="2044833" y="471153"/>
                  <a:pt x="2001795" y="481913"/>
                </a:cubicBezTo>
                <a:lnTo>
                  <a:pt x="1902941" y="506627"/>
                </a:lnTo>
                <a:cubicBezTo>
                  <a:pt x="1809877" y="568669"/>
                  <a:pt x="1928152" y="495823"/>
                  <a:pt x="1816444" y="543697"/>
                </a:cubicBezTo>
                <a:cubicBezTo>
                  <a:pt x="1796164" y="552388"/>
                  <a:pt x="1744206" y="597559"/>
                  <a:pt x="1729946" y="605481"/>
                </a:cubicBezTo>
                <a:cubicBezTo>
                  <a:pt x="1710557" y="616253"/>
                  <a:pt x="1688757" y="621956"/>
                  <a:pt x="1668163" y="630194"/>
                </a:cubicBezTo>
                <a:cubicBezTo>
                  <a:pt x="1647568" y="646670"/>
                  <a:pt x="1629434" y="666813"/>
                  <a:pt x="1606379" y="679621"/>
                </a:cubicBezTo>
                <a:cubicBezTo>
                  <a:pt x="1591533" y="687869"/>
                  <a:pt x="1573281" y="687312"/>
                  <a:pt x="1556952" y="691978"/>
                </a:cubicBezTo>
                <a:cubicBezTo>
                  <a:pt x="1544428" y="695556"/>
                  <a:pt x="1532238" y="700216"/>
                  <a:pt x="1519881" y="704335"/>
                </a:cubicBezTo>
                <a:cubicBezTo>
                  <a:pt x="1357738" y="825941"/>
                  <a:pt x="1554689" y="686370"/>
                  <a:pt x="1433384" y="753762"/>
                </a:cubicBezTo>
                <a:cubicBezTo>
                  <a:pt x="1407420" y="768187"/>
                  <a:pt x="1383957" y="786714"/>
                  <a:pt x="1359244" y="803189"/>
                </a:cubicBezTo>
                <a:lnTo>
                  <a:pt x="1322173" y="827902"/>
                </a:lnTo>
                <a:cubicBezTo>
                  <a:pt x="1309816" y="836140"/>
                  <a:pt x="1296984" y="843705"/>
                  <a:pt x="1285103" y="852616"/>
                </a:cubicBezTo>
                <a:cubicBezTo>
                  <a:pt x="1279918" y="856505"/>
                  <a:pt x="1182464" y="932450"/>
                  <a:pt x="1149179" y="951470"/>
                </a:cubicBezTo>
                <a:cubicBezTo>
                  <a:pt x="1103675" y="977472"/>
                  <a:pt x="1065915" y="985305"/>
                  <a:pt x="1025611" y="1025610"/>
                </a:cubicBezTo>
                <a:cubicBezTo>
                  <a:pt x="917327" y="1133897"/>
                  <a:pt x="1054676" y="1001391"/>
                  <a:pt x="951471" y="1087394"/>
                </a:cubicBezTo>
                <a:cubicBezTo>
                  <a:pt x="938046" y="1098581"/>
                  <a:pt x="928940" y="1114771"/>
                  <a:pt x="914400" y="1124464"/>
                </a:cubicBezTo>
                <a:cubicBezTo>
                  <a:pt x="903562" y="1131689"/>
                  <a:pt x="888716" y="1130495"/>
                  <a:pt x="877330" y="1136821"/>
                </a:cubicBezTo>
                <a:cubicBezTo>
                  <a:pt x="764906" y="1199279"/>
                  <a:pt x="838162" y="1163282"/>
                  <a:pt x="766119" y="1223318"/>
                </a:cubicBezTo>
                <a:cubicBezTo>
                  <a:pt x="754710" y="1232825"/>
                  <a:pt x="740458" y="1238525"/>
                  <a:pt x="729049" y="1248032"/>
                </a:cubicBezTo>
                <a:cubicBezTo>
                  <a:pt x="701169" y="1271266"/>
                  <a:pt x="684938" y="1291245"/>
                  <a:pt x="667265" y="1322173"/>
                </a:cubicBezTo>
                <a:cubicBezTo>
                  <a:pt x="645288" y="1360634"/>
                  <a:pt x="645210" y="1375824"/>
                  <a:pt x="617838" y="1408670"/>
                </a:cubicBezTo>
                <a:cubicBezTo>
                  <a:pt x="606651" y="1422095"/>
                  <a:pt x="591955" y="1432315"/>
                  <a:pt x="580768" y="1445740"/>
                </a:cubicBezTo>
                <a:cubicBezTo>
                  <a:pt x="571261" y="1457149"/>
                  <a:pt x="565561" y="1471401"/>
                  <a:pt x="556054" y="1482810"/>
                </a:cubicBezTo>
                <a:cubicBezTo>
                  <a:pt x="544867" y="1496235"/>
                  <a:pt x="530171" y="1506456"/>
                  <a:pt x="518984" y="1519881"/>
                </a:cubicBezTo>
                <a:cubicBezTo>
                  <a:pt x="484974" y="1560694"/>
                  <a:pt x="499771" y="1558037"/>
                  <a:pt x="469557" y="1606378"/>
                </a:cubicBezTo>
                <a:cubicBezTo>
                  <a:pt x="458642" y="1623842"/>
                  <a:pt x="444844" y="1639329"/>
                  <a:pt x="432487" y="1655805"/>
                </a:cubicBezTo>
                <a:cubicBezTo>
                  <a:pt x="428368" y="1668162"/>
                  <a:pt x="425955" y="1681225"/>
                  <a:pt x="420130" y="1692875"/>
                </a:cubicBezTo>
                <a:cubicBezTo>
                  <a:pt x="413488" y="1706158"/>
                  <a:pt x="401267" y="1716296"/>
                  <a:pt x="395417" y="1729946"/>
                </a:cubicBezTo>
                <a:cubicBezTo>
                  <a:pt x="371663" y="1785373"/>
                  <a:pt x="394749" y="1768352"/>
                  <a:pt x="370703" y="1816443"/>
                </a:cubicBezTo>
                <a:cubicBezTo>
                  <a:pt x="364062" y="1829726"/>
                  <a:pt x="352021" y="1839942"/>
                  <a:pt x="345990" y="1853513"/>
                </a:cubicBezTo>
                <a:cubicBezTo>
                  <a:pt x="335410" y="1877318"/>
                  <a:pt x="327594" y="1902381"/>
                  <a:pt x="321276" y="1927654"/>
                </a:cubicBezTo>
                <a:cubicBezTo>
                  <a:pt x="317157" y="1944130"/>
                  <a:pt x="315609" y="1961471"/>
                  <a:pt x="308919" y="1977081"/>
                </a:cubicBezTo>
                <a:cubicBezTo>
                  <a:pt x="303069" y="1990731"/>
                  <a:pt x="290847" y="2000868"/>
                  <a:pt x="284206" y="2014151"/>
                </a:cubicBezTo>
                <a:cubicBezTo>
                  <a:pt x="278381" y="2025801"/>
                  <a:pt x="275427" y="2038697"/>
                  <a:pt x="271849" y="2051221"/>
                </a:cubicBezTo>
                <a:cubicBezTo>
                  <a:pt x="262893" y="2082565"/>
                  <a:pt x="259831" y="2108097"/>
                  <a:pt x="247136" y="2137718"/>
                </a:cubicBezTo>
                <a:cubicBezTo>
                  <a:pt x="239880" y="2154649"/>
                  <a:pt x="228890" y="2169898"/>
                  <a:pt x="222422" y="2187146"/>
                </a:cubicBezTo>
                <a:cubicBezTo>
                  <a:pt x="216459" y="2203047"/>
                  <a:pt x="216755" y="2220963"/>
                  <a:pt x="210065" y="2236573"/>
                </a:cubicBezTo>
                <a:cubicBezTo>
                  <a:pt x="204215" y="2250223"/>
                  <a:pt x="191384" y="2260072"/>
                  <a:pt x="185352" y="2273643"/>
                </a:cubicBezTo>
                <a:cubicBezTo>
                  <a:pt x="174772" y="2297448"/>
                  <a:pt x="172288" y="2324483"/>
                  <a:pt x="160638" y="2347783"/>
                </a:cubicBezTo>
                <a:cubicBezTo>
                  <a:pt x="152400" y="2364259"/>
                  <a:pt x="142393" y="2379963"/>
                  <a:pt x="135925" y="2397210"/>
                </a:cubicBezTo>
                <a:cubicBezTo>
                  <a:pt x="124048" y="2428883"/>
                  <a:pt x="126147" y="2453835"/>
                  <a:pt x="111211" y="2483708"/>
                </a:cubicBezTo>
                <a:cubicBezTo>
                  <a:pt x="104570" y="2496991"/>
                  <a:pt x="94736" y="2508421"/>
                  <a:pt x="86498" y="2520778"/>
                </a:cubicBezTo>
                <a:cubicBezTo>
                  <a:pt x="82379" y="2537254"/>
                  <a:pt x="77825" y="2553627"/>
                  <a:pt x="74141" y="2570205"/>
                </a:cubicBezTo>
                <a:cubicBezTo>
                  <a:pt x="69585" y="2590707"/>
                  <a:pt x="67310" y="2611727"/>
                  <a:pt x="61784" y="2631989"/>
                </a:cubicBezTo>
                <a:cubicBezTo>
                  <a:pt x="61783" y="2631993"/>
                  <a:pt x="30893" y="2724664"/>
                  <a:pt x="24714" y="2743200"/>
                </a:cubicBezTo>
                <a:cubicBezTo>
                  <a:pt x="20595" y="2755557"/>
                  <a:pt x="14498" y="2767422"/>
                  <a:pt x="12357" y="2780270"/>
                </a:cubicBezTo>
                <a:lnTo>
                  <a:pt x="0" y="2854410"/>
                </a:lnTo>
                <a:cubicBezTo>
                  <a:pt x="4119" y="3056237"/>
                  <a:pt x="1362" y="3258322"/>
                  <a:pt x="12357" y="3459891"/>
                </a:cubicBezTo>
                <a:cubicBezTo>
                  <a:pt x="14676" y="3502410"/>
                  <a:pt x="58864" y="3580539"/>
                  <a:pt x="86498" y="3608173"/>
                </a:cubicBezTo>
                <a:cubicBezTo>
                  <a:pt x="98855" y="3620530"/>
                  <a:pt x="112381" y="3631818"/>
                  <a:pt x="123568" y="3645243"/>
                </a:cubicBezTo>
                <a:cubicBezTo>
                  <a:pt x="133075" y="3656652"/>
                  <a:pt x="138774" y="3670904"/>
                  <a:pt x="148281" y="3682313"/>
                </a:cubicBezTo>
                <a:cubicBezTo>
                  <a:pt x="159468" y="3695738"/>
                  <a:pt x="174165" y="3705958"/>
                  <a:pt x="185352" y="3719383"/>
                </a:cubicBezTo>
                <a:cubicBezTo>
                  <a:pt x="194859" y="3730792"/>
                  <a:pt x="197899" y="3747937"/>
                  <a:pt x="210065" y="3756454"/>
                </a:cubicBezTo>
                <a:cubicBezTo>
                  <a:pt x="283629" y="3807949"/>
                  <a:pt x="287029" y="3795560"/>
                  <a:pt x="345990" y="3818237"/>
                </a:cubicBezTo>
                <a:cubicBezTo>
                  <a:pt x="387395" y="3834162"/>
                  <a:pt x="426520" y="3856904"/>
                  <a:pt x="469557" y="3867664"/>
                </a:cubicBezTo>
                <a:cubicBezTo>
                  <a:pt x="486033" y="3871783"/>
                  <a:pt x="502873" y="3874650"/>
                  <a:pt x="518984" y="3880021"/>
                </a:cubicBezTo>
                <a:cubicBezTo>
                  <a:pt x="540027" y="3887035"/>
                  <a:pt x="559336" y="3899020"/>
                  <a:pt x="580768" y="3904735"/>
                </a:cubicBezTo>
                <a:cubicBezTo>
                  <a:pt x="621355" y="3915558"/>
                  <a:pt x="664487" y="3916165"/>
                  <a:pt x="704336" y="3929448"/>
                </a:cubicBezTo>
                <a:lnTo>
                  <a:pt x="778476" y="3954162"/>
                </a:lnTo>
                <a:cubicBezTo>
                  <a:pt x="790833" y="3958281"/>
                  <a:pt x="802910" y="3963359"/>
                  <a:pt x="815546" y="3966518"/>
                </a:cubicBezTo>
                <a:cubicBezTo>
                  <a:pt x="832022" y="3970637"/>
                  <a:pt x="848706" y="3973995"/>
                  <a:pt x="864973" y="3978875"/>
                </a:cubicBezTo>
                <a:cubicBezTo>
                  <a:pt x="889925" y="3986361"/>
                  <a:pt x="913418" y="3999306"/>
                  <a:pt x="939114" y="4003589"/>
                </a:cubicBezTo>
                <a:cubicBezTo>
                  <a:pt x="1046010" y="4021405"/>
                  <a:pt x="988393" y="4012839"/>
                  <a:pt x="1112108" y="4028302"/>
                </a:cubicBezTo>
                <a:cubicBezTo>
                  <a:pt x="1389833" y="4012874"/>
                  <a:pt x="1342746" y="4028167"/>
                  <a:pt x="1655806" y="3941805"/>
                </a:cubicBezTo>
                <a:cubicBezTo>
                  <a:pt x="1670122" y="3937856"/>
                  <a:pt x="1680791" y="3925723"/>
                  <a:pt x="1692876" y="3917091"/>
                </a:cubicBezTo>
                <a:cubicBezTo>
                  <a:pt x="1696018" y="3914847"/>
                  <a:pt x="1767111" y="3859906"/>
                  <a:pt x="1779373" y="3855308"/>
                </a:cubicBezTo>
                <a:cubicBezTo>
                  <a:pt x="1799038" y="3847934"/>
                  <a:pt x="1820562" y="3847070"/>
                  <a:pt x="1841157" y="3842951"/>
                </a:cubicBezTo>
                <a:cubicBezTo>
                  <a:pt x="1853514" y="3830594"/>
                  <a:pt x="1864802" y="3817068"/>
                  <a:pt x="1878227" y="3805881"/>
                </a:cubicBezTo>
                <a:cubicBezTo>
                  <a:pt x="1889636" y="3796373"/>
                  <a:pt x="1904198" y="3791034"/>
                  <a:pt x="1915298" y="3781167"/>
                </a:cubicBezTo>
                <a:cubicBezTo>
                  <a:pt x="1941420" y="3757948"/>
                  <a:pt x="1989438" y="3707027"/>
                  <a:pt x="1989438" y="3707027"/>
                </a:cubicBezTo>
                <a:cubicBezTo>
                  <a:pt x="2028019" y="3591285"/>
                  <a:pt x="1964817" y="3762470"/>
                  <a:pt x="2038865" y="3632886"/>
                </a:cubicBezTo>
                <a:cubicBezTo>
                  <a:pt x="2047291" y="3618141"/>
                  <a:pt x="2046342" y="3599726"/>
                  <a:pt x="2051222" y="3583459"/>
                </a:cubicBezTo>
                <a:cubicBezTo>
                  <a:pt x="2058708" y="3558507"/>
                  <a:pt x="2075936" y="3509318"/>
                  <a:pt x="2075936" y="3509318"/>
                </a:cubicBezTo>
                <a:cubicBezTo>
                  <a:pt x="2078661" y="3487517"/>
                  <a:pt x="2086240" y="3394656"/>
                  <a:pt x="2100649" y="3361037"/>
                </a:cubicBezTo>
                <a:cubicBezTo>
                  <a:pt x="2106499" y="3347387"/>
                  <a:pt x="2117125" y="3336324"/>
                  <a:pt x="2125363" y="3323967"/>
                </a:cubicBezTo>
                <a:cubicBezTo>
                  <a:pt x="2129482" y="3303372"/>
                  <a:pt x="2132193" y="3282445"/>
                  <a:pt x="2137719" y="3262183"/>
                </a:cubicBezTo>
                <a:cubicBezTo>
                  <a:pt x="2144573" y="3237051"/>
                  <a:pt x="2162433" y="3188043"/>
                  <a:pt x="2162433" y="3188043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796073" y="1853515"/>
            <a:ext cx="3492988" cy="4599822"/>
          </a:xfrm>
          <a:custGeom>
            <a:avLst/>
            <a:gdLst>
              <a:gd name="connsiteX0" fmla="*/ 3571102 w 3571102"/>
              <a:gd name="connsiteY0" fmla="*/ 0 h 4732637"/>
              <a:gd name="connsiteX1" fmla="*/ 3509319 w 3571102"/>
              <a:gd name="connsiteY1" fmla="*/ 49427 h 4732637"/>
              <a:gd name="connsiteX2" fmla="*/ 3435178 w 3571102"/>
              <a:gd name="connsiteY2" fmla="*/ 74140 h 4732637"/>
              <a:gd name="connsiteX3" fmla="*/ 3323967 w 3571102"/>
              <a:gd name="connsiteY3" fmla="*/ 160637 h 4732637"/>
              <a:gd name="connsiteX4" fmla="*/ 3286897 w 3571102"/>
              <a:gd name="connsiteY4" fmla="*/ 172994 h 4732637"/>
              <a:gd name="connsiteX5" fmla="*/ 3212756 w 3571102"/>
              <a:gd name="connsiteY5" fmla="*/ 222421 h 4732637"/>
              <a:gd name="connsiteX6" fmla="*/ 3126259 w 3571102"/>
              <a:gd name="connsiteY6" fmla="*/ 259491 h 4732637"/>
              <a:gd name="connsiteX7" fmla="*/ 3002692 w 3571102"/>
              <a:gd name="connsiteY7" fmla="*/ 345989 h 4732637"/>
              <a:gd name="connsiteX8" fmla="*/ 2940908 w 3571102"/>
              <a:gd name="connsiteY8" fmla="*/ 383059 h 4732637"/>
              <a:gd name="connsiteX9" fmla="*/ 2903837 w 3571102"/>
              <a:gd name="connsiteY9" fmla="*/ 407772 h 4732637"/>
              <a:gd name="connsiteX10" fmla="*/ 2755556 w 3571102"/>
              <a:gd name="connsiteY10" fmla="*/ 444843 h 4732637"/>
              <a:gd name="connsiteX11" fmla="*/ 2706129 w 3571102"/>
              <a:gd name="connsiteY11" fmla="*/ 457200 h 4732637"/>
              <a:gd name="connsiteX12" fmla="*/ 2570205 w 3571102"/>
              <a:gd name="connsiteY12" fmla="*/ 543697 h 4732637"/>
              <a:gd name="connsiteX13" fmla="*/ 2496065 w 3571102"/>
              <a:gd name="connsiteY13" fmla="*/ 568410 h 4732637"/>
              <a:gd name="connsiteX14" fmla="*/ 2434281 w 3571102"/>
              <a:gd name="connsiteY14" fmla="*/ 605481 h 4732637"/>
              <a:gd name="connsiteX15" fmla="*/ 2397210 w 3571102"/>
              <a:gd name="connsiteY15" fmla="*/ 642551 h 4732637"/>
              <a:gd name="connsiteX16" fmla="*/ 2360140 w 3571102"/>
              <a:gd name="connsiteY16" fmla="*/ 654908 h 4732637"/>
              <a:gd name="connsiteX17" fmla="*/ 2323070 w 3571102"/>
              <a:gd name="connsiteY17" fmla="*/ 679621 h 4732637"/>
              <a:gd name="connsiteX18" fmla="*/ 2236573 w 3571102"/>
              <a:gd name="connsiteY18" fmla="*/ 716691 h 4732637"/>
              <a:gd name="connsiteX19" fmla="*/ 2162432 w 3571102"/>
              <a:gd name="connsiteY19" fmla="*/ 766118 h 4732637"/>
              <a:gd name="connsiteX20" fmla="*/ 2075935 w 3571102"/>
              <a:gd name="connsiteY20" fmla="*/ 803189 h 4732637"/>
              <a:gd name="connsiteX21" fmla="*/ 2038865 w 3571102"/>
              <a:gd name="connsiteY21" fmla="*/ 815545 h 4732637"/>
              <a:gd name="connsiteX22" fmla="*/ 2001794 w 3571102"/>
              <a:gd name="connsiteY22" fmla="*/ 840259 h 4732637"/>
              <a:gd name="connsiteX23" fmla="*/ 1927654 w 3571102"/>
              <a:gd name="connsiteY23" fmla="*/ 852616 h 4732637"/>
              <a:gd name="connsiteX24" fmla="*/ 1890583 w 3571102"/>
              <a:gd name="connsiteY24" fmla="*/ 864972 h 4732637"/>
              <a:gd name="connsiteX25" fmla="*/ 1816443 w 3571102"/>
              <a:gd name="connsiteY25" fmla="*/ 902043 h 4732637"/>
              <a:gd name="connsiteX26" fmla="*/ 1779373 w 3571102"/>
              <a:gd name="connsiteY26" fmla="*/ 926756 h 4732637"/>
              <a:gd name="connsiteX27" fmla="*/ 1742302 w 3571102"/>
              <a:gd name="connsiteY27" fmla="*/ 939113 h 4732637"/>
              <a:gd name="connsiteX28" fmla="*/ 1655805 w 3571102"/>
              <a:gd name="connsiteY28" fmla="*/ 988540 h 4732637"/>
              <a:gd name="connsiteX29" fmla="*/ 1606378 w 3571102"/>
              <a:gd name="connsiteY29" fmla="*/ 1013254 h 4732637"/>
              <a:gd name="connsiteX30" fmla="*/ 1569308 w 3571102"/>
              <a:gd name="connsiteY30" fmla="*/ 1037967 h 4732637"/>
              <a:gd name="connsiteX31" fmla="*/ 1519881 w 3571102"/>
              <a:gd name="connsiteY31" fmla="*/ 1062681 h 4732637"/>
              <a:gd name="connsiteX32" fmla="*/ 1470454 w 3571102"/>
              <a:gd name="connsiteY32" fmla="*/ 1099751 h 4732637"/>
              <a:gd name="connsiteX33" fmla="*/ 1433383 w 3571102"/>
              <a:gd name="connsiteY33" fmla="*/ 1112108 h 4732637"/>
              <a:gd name="connsiteX34" fmla="*/ 1396313 w 3571102"/>
              <a:gd name="connsiteY34" fmla="*/ 1136821 h 4732637"/>
              <a:gd name="connsiteX35" fmla="*/ 1309816 w 3571102"/>
              <a:gd name="connsiteY35" fmla="*/ 1173891 h 4732637"/>
              <a:gd name="connsiteX36" fmla="*/ 1173892 w 3571102"/>
              <a:gd name="connsiteY36" fmla="*/ 1260389 h 4732637"/>
              <a:gd name="connsiteX37" fmla="*/ 1124465 w 3571102"/>
              <a:gd name="connsiteY37" fmla="*/ 1309816 h 4732637"/>
              <a:gd name="connsiteX38" fmla="*/ 1050324 w 3571102"/>
              <a:gd name="connsiteY38" fmla="*/ 1334529 h 4732637"/>
              <a:gd name="connsiteX39" fmla="*/ 1013254 w 3571102"/>
              <a:gd name="connsiteY39" fmla="*/ 1346886 h 4732637"/>
              <a:gd name="connsiteX40" fmla="*/ 902043 w 3571102"/>
              <a:gd name="connsiteY40" fmla="*/ 1445740 h 4732637"/>
              <a:gd name="connsiteX41" fmla="*/ 852616 w 3571102"/>
              <a:gd name="connsiteY41" fmla="*/ 1470454 h 4732637"/>
              <a:gd name="connsiteX42" fmla="*/ 803189 w 3571102"/>
              <a:gd name="connsiteY42" fmla="*/ 1507524 h 4732637"/>
              <a:gd name="connsiteX43" fmla="*/ 729048 w 3571102"/>
              <a:gd name="connsiteY43" fmla="*/ 1556951 h 4732637"/>
              <a:gd name="connsiteX44" fmla="*/ 691978 w 3571102"/>
              <a:gd name="connsiteY44" fmla="*/ 1594021 h 4732637"/>
              <a:gd name="connsiteX45" fmla="*/ 617837 w 3571102"/>
              <a:gd name="connsiteY45" fmla="*/ 1655805 h 4732637"/>
              <a:gd name="connsiteX46" fmla="*/ 531340 w 3571102"/>
              <a:gd name="connsiteY46" fmla="*/ 1767016 h 4732637"/>
              <a:gd name="connsiteX47" fmla="*/ 506627 w 3571102"/>
              <a:gd name="connsiteY47" fmla="*/ 1841156 h 4732637"/>
              <a:gd name="connsiteX48" fmla="*/ 457200 w 3571102"/>
              <a:gd name="connsiteY48" fmla="*/ 1915297 h 4732637"/>
              <a:gd name="connsiteX49" fmla="*/ 432486 w 3571102"/>
              <a:gd name="connsiteY49" fmla="*/ 2014151 h 4732637"/>
              <a:gd name="connsiteX50" fmla="*/ 407773 w 3571102"/>
              <a:gd name="connsiteY50" fmla="*/ 2100648 h 4732637"/>
              <a:gd name="connsiteX51" fmla="*/ 358346 w 3571102"/>
              <a:gd name="connsiteY51" fmla="*/ 2174789 h 4732637"/>
              <a:gd name="connsiteX52" fmla="*/ 345989 w 3571102"/>
              <a:gd name="connsiteY52" fmla="*/ 2224216 h 4732637"/>
              <a:gd name="connsiteX53" fmla="*/ 321275 w 3571102"/>
              <a:gd name="connsiteY53" fmla="*/ 2286000 h 4732637"/>
              <a:gd name="connsiteX54" fmla="*/ 296562 w 3571102"/>
              <a:gd name="connsiteY54" fmla="*/ 2384854 h 4732637"/>
              <a:gd name="connsiteX55" fmla="*/ 210065 w 3571102"/>
              <a:gd name="connsiteY55" fmla="*/ 2644345 h 4732637"/>
              <a:gd name="connsiteX56" fmla="*/ 172994 w 3571102"/>
              <a:gd name="connsiteY56" fmla="*/ 2755556 h 4732637"/>
              <a:gd name="connsiteX57" fmla="*/ 160637 w 3571102"/>
              <a:gd name="connsiteY57" fmla="*/ 2792627 h 4732637"/>
              <a:gd name="connsiteX58" fmla="*/ 135924 w 3571102"/>
              <a:gd name="connsiteY58" fmla="*/ 2842054 h 4732637"/>
              <a:gd name="connsiteX59" fmla="*/ 111210 w 3571102"/>
              <a:gd name="connsiteY59" fmla="*/ 2916194 h 4732637"/>
              <a:gd name="connsiteX60" fmla="*/ 98854 w 3571102"/>
              <a:gd name="connsiteY60" fmla="*/ 2965621 h 4732637"/>
              <a:gd name="connsiteX61" fmla="*/ 74140 w 3571102"/>
              <a:gd name="connsiteY61" fmla="*/ 3002691 h 4732637"/>
              <a:gd name="connsiteX62" fmla="*/ 49427 w 3571102"/>
              <a:gd name="connsiteY62" fmla="*/ 3113902 h 4732637"/>
              <a:gd name="connsiteX63" fmla="*/ 24713 w 3571102"/>
              <a:gd name="connsiteY63" fmla="*/ 3150972 h 4732637"/>
              <a:gd name="connsiteX64" fmla="*/ 12356 w 3571102"/>
              <a:gd name="connsiteY64" fmla="*/ 3200400 h 4732637"/>
              <a:gd name="connsiteX65" fmla="*/ 0 w 3571102"/>
              <a:gd name="connsiteY65" fmla="*/ 3237470 h 4732637"/>
              <a:gd name="connsiteX66" fmla="*/ 12356 w 3571102"/>
              <a:gd name="connsiteY66" fmla="*/ 4164227 h 4732637"/>
              <a:gd name="connsiteX67" fmla="*/ 49427 w 3571102"/>
              <a:gd name="connsiteY67" fmla="*/ 4275437 h 4732637"/>
              <a:gd name="connsiteX68" fmla="*/ 74140 w 3571102"/>
              <a:gd name="connsiteY68" fmla="*/ 4312508 h 4732637"/>
              <a:gd name="connsiteX69" fmla="*/ 123567 w 3571102"/>
              <a:gd name="connsiteY69" fmla="*/ 4324864 h 4732637"/>
              <a:gd name="connsiteX70" fmla="*/ 160637 w 3571102"/>
              <a:gd name="connsiteY70" fmla="*/ 4349578 h 4732637"/>
              <a:gd name="connsiteX71" fmla="*/ 234778 w 3571102"/>
              <a:gd name="connsiteY71" fmla="*/ 4374291 h 4732637"/>
              <a:gd name="connsiteX72" fmla="*/ 271848 w 3571102"/>
              <a:gd name="connsiteY72" fmla="*/ 4386648 h 4732637"/>
              <a:gd name="connsiteX73" fmla="*/ 395416 w 3571102"/>
              <a:gd name="connsiteY73" fmla="*/ 4436075 h 4732637"/>
              <a:gd name="connsiteX74" fmla="*/ 444843 w 3571102"/>
              <a:gd name="connsiteY74" fmla="*/ 4448432 h 4732637"/>
              <a:gd name="connsiteX75" fmla="*/ 518983 w 3571102"/>
              <a:gd name="connsiteY75" fmla="*/ 4473145 h 4732637"/>
              <a:gd name="connsiteX76" fmla="*/ 580767 w 3571102"/>
              <a:gd name="connsiteY76" fmla="*/ 4534929 h 4732637"/>
              <a:gd name="connsiteX77" fmla="*/ 654908 w 3571102"/>
              <a:gd name="connsiteY77" fmla="*/ 4572000 h 4732637"/>
              <a:gd name="connsiteX78" fmla="*/ 729048 w 3571102"/>
              <a:gd name="connsiteY78" fmla="*/ 4621427 h 4732637"/>
              <a:gd name="connsiteX79" fmla="*/ 790832 w 3571102"/>
              <a:gd name="connsiteY79" fmla="*/ 4683210 h 4732637"/>
              <a:gd name="connsiteX80" fmla="*/ 1000897 w 3571102"/>
              <a:gd name="connsiteY80" fmla="*/ 4707924 h 4732637"/>
              <a:gd name="connsiteX81" fmla="*/ 1161535 w 3571102"/>
              <a:gd name="connsiteY81" fmla="*/ 4732637 h 4732637"/>
              <a:gd name="connsiteX82" fmla="*/ 1581665 w 3571102"/>
              <a:gd name="connsiteY82" fmla="*/ 4720281 h 4732637"/>
              <a:gd name="connsiteX83" fmla="*/ 1940010 w 3571102"/>
              <a:gd name="connsiteY83" fmla="*/ 4683210 h 4732637"/>
              <a:gd name="connsiteX84" fmla="*/ 2026508 w 3571102"/>
              <a:gd name="connsiteY84" fmla="*/ 4658497 h 4732637"/>
              <a:gd name="connsiteX85" fmla="*/ 2150075 w 3571102"/>
              <a:gd name="connsiteY85" fmla="*/ 4646140 h 4732637"/>
              <a:gd name="connsiteX86" fmla="*/ 2273643 w 3571102"/>
              <a:gd name="connsiteY86" fmla="*/ 4621427 h 4732637"/>
              <a:gd name="connsiteX87" fmla="*/ 2384854 w 3571102"/>
              <a:gd name="connsiteY87" fmla="*/ 4596713 h 4732637"/>
              <a:gd name="connsiteX88" fmla="*/ 2421924 w 3571102"/>
              <a:gd name="connsiteY88" fmla="*/ 4584356 h 4732637"/>
              <a:gd name="connsiteX89" fmla="*/ 2458994 w 3571102"/>
              <a:gd name="connsiteY89" fmla="*/ 4559643 h 4732637"/>
              <a:gd name="connsiteX90" fmla="*/ 2533135 w 3571102"/>
              <a:gd name="connsiteY90" fmla="*/ 4534929 h 4732637"/>
              <a:gd name="connsiteX91" fmla="*/ 2570205 w 3571102"/>
              <a:gd name="connsiteY91" fmla="*/ 4510216 h 4732637"/>
              <a:gd name="connsiteX92" fmla="*/ 2644346 w 3571102"/>
              <a:gd name="connsiteY92" fmla="*/ 4485502 h 4732637"/>
              <a:gd name="connsiteX93" fmla="*/ 2681416 w 3571102"/>
              <a:gd name="connsiteY93" fmla="*/ 4448432 h 4732637"/>
              <a:gd name="connsiteX94" fmla="*/ 2755556 w 3571102"/>
              <a:gd name="connsiteY94" fmla="*/ 4399005 h 4732637"/>
              <a:gd name="connsiteX95" fmla="*/ 2817340 w 3571102"/>
              <a:gd name="connsiteY95" fmla="*/ 4324864 h 4732637"/>
              <a:gd name="connsiteX96" fmla="*/ 2903837 w 3571102"/>
              <a:gd name="connsiteY96" fmla="*/ 4213654 h 4732637"/>
              <a:gd name="connsiteX97" fmla="*/ 2940908 w 3571102"/>
              <a:gd name="connsiteY97" fmla="*/ 4139513 h 4732637"/>
              <a:gd name="connsiteX98" fmla="*/ 2953265 w 3571102"/>
              <a:gd name="connsiteY98" fmla="*/ 4102443 h 4732637"/>
              <a:gd name="connsiteX99" fmla="*/ 2977978 w 3571102"/>
              <a:gd name="connsiteY99" fmla="*/ 4065372 h 4732637"/>
              <a:gd name="connsiteX100" fmla="*/ 3015048 w 3571102"/>
              <a:gd name="connsiteY100" fmla="*/ 3929448 h 4732637"/>
              <a:gd name="connsiteX101" fmla="*/ 3027405 w 3571102"/>
              <a:gd name="connsiteY101" fmla="*/ 3830594 h 4732637"/>
              <a:gd name="connsiteX102" fmla="*/ 3039762 w 3571102"/>
              <a:gd name="connsiteY102" fmla="*/ 3756454 h 47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571102" h="4732637">
                <a:moveTo>
                  <a:pt x="3571102" y="0"/>
                </a:moveTo>
                <a:cubicBezTo>
                  <a:pt x="3550508" y="16476"/>
                  <a:pt x="3532472" y="36798"/>
                  <a:pt x="3509319" y="49427"/>
                </a:cubicBezTo>
                <a:cubicBezTo>
                  <a:pt x="3486449" y="61901"/>
                  <a:pt x="3435178" y="74140"/>
                  <a:pt x="3435178" y="74140"/>
                </a:cubicBezTo>
                <a:cubicBezTo>
                  <a:pt x="3403192" y="106126"/>
                  <a:pt x="3368309" y="145856"/>
                  <a:pt x="3323967" y="160637"/>
                </a:cubicBezTo>
                <a:lnTo>
                  <a:pt x="3286897" y="172994"/>
                </a:lnTo>
                <a:cubicBezTo>
                  <a:pt x="3243458" y="238150"/>
                  <a:pt x="3287230" y="190503"/>
                  <a:pt x="3212756" y="222421"/>
                </a:cubicBezTo>
                <a:cubicBezTo>
                  <a:pt x="3093296" y="273619"/>
                  <a:pt x="3268151" y="224020"/>
                  <a:pt x="3126259" y="259491"/>
                </a:cubicBezTo>
                <a:cubicBezTo>
                  <a:pt x="3081200" y="293286"/>
                  <a:pt x="3053400" y="315565"/>
                  <a:pt x="3002692" y="345989"/>
                </a:cubicBezTo>
                <a:cubicBezTo>
                  <a:pt x="2982097" y="358346"/>
                  <a:pt x="2961275" y="370330"/>
                  <a:pt x="2940908" y="383059"/>
                </a:cubicBezTo>
                <a:cubicBezTo>
                  <a:pt x="2928314" y="390930"/>
                  <a:pt x="2917408" y="401740"/>
                  <a:pt x="2903837" y="407772"/>
                </a:cubicBezTo>
                <a:cubicBezTo>
                  <a:pt x="2836273" y="437800"/>
                  <a:pt x="2826208" y="430712"/>
                  <a:pt x="2755556" y="444843"/>
                </a:cubicBezTo>
                <a:cubicBezTo>
                  <a:pt x="2738903" y="448174"/>
                  <a:pt x="2722605" y="453081"/>
                  <a:pt x="2706129" y="457200"/>
                </a:cubicBezTo>
                <a:cubicBezTo>
                  <a:pt x="2662529" y="489900"/>
                  <a:pt x="2621413" y="523214"/>
                  <a:pt x="2570205" y="543697"/>
                </a:cubicBezTo>
                <a:cubicBezTo>
                  <a:pt x="2546018" y="553372"/>
                  <a:pt x="2518403" y="555007"/>
                  <a:pt x="2496065" y="568410"/>
                </a:cubicBezTo>
                <a:cubicBezTo>
                  <a:pt x="2475470" y="580767"/>
                  <a:pt x="2453495" y="591071"/>
                  <a:pt x="2434281" y="605481"/>
                </a:cubicBezTo>
                <a:cubicBezTo>
                  <a:pt x="2420301" y="615966"/>
                  <a:pt x="2411750" y="632858"/>
                  <a:pt x="2397210" y="642551"/>
                </a:cubicBezTo>
                <a:cubicBezTo>
                  <a:pt x="2386372" y="649776"/>
                  <a:pt x="2371790" y="649083"/>
                  <a:pt x="2360140" y="654908"/>
                </a:cubicBezTo>
                <a:cubicBezTo>
                  <a:pt x="2346857" y="661549"/>
                  <a:pt x="2336353" y="672980"/>
                  <a:pt x="2323070" y="679621"/>
                </a:cubicBezTo>
                <a:cubicBezTo>
                  <a:pt x="2220808" y="730752"/>
                  <a:pt x="2365132" y="639556"/>
                  <a:pt x="2236573" y="716691"/>
                </a:cubicBezTo>
                <a:cubicBezTo>
                  <a:pt x="2211104" y="731972"/>
                  <a:pt x="2190610" y="756725"/>
                  <a:pt x="2162432" y="766118"/>
                </a:cubicBezTo>
                <a:cubicBezTo>
                  <a:pt x="2075487" y="795100"/>
                  <a:pt x="2182832" y="757376"/>
                  <a:pt x="2075935" y="803189"/>
                </a:cubicBezTo>
                <a:cubicBezTo>
                  <a:pt x="2063963" y="808320"/>
                  <a:pt x="2051222" y="811426"/>
                  <a:pt x="2038865" y="815545"/>
                </a:cubicBezTo>
                <a:cubicBezTo>
                  <a:pt x="2026508" y="823783"/>
                  <a:pt x="2015883" y="835563"/>
                  <a:pt x="2001794" y="840259"/>
                </a:cubicBezTo>
                <a:cubicBezTo>
                  <a:pt x="1978026" y="848182"/>
                  <a:pt x="1952112" y="847181"/>
                  <a:pt x="1927654" y="852616"/>
                </a:cubicBezTo>
                <a:cubicBezTo>
                  <a:pt x="1914939" y="855442"/>
                  <a:pt x="1902940" y="860853"/>
                  <a:pt x="1890583" y="864972"/>
                </a:cubicBezTo>
                <a:cubicBezTo>
                  <a:pt x="1784355" y="935793"/>
                  <a:pt x="1918752" y="850888"/>
                  <a:pt x="1816443" y="902043"/>
                </a:cubicBezTo>
                <a:cubicBezTo>
                  <a:pt x="1803160" y="908684"/>
                  <a:pt x="1792656" y="920115"/>
                  <a:pt x="1779373" y="926756"/>
                </a:cubicBezTo>
                <a:cubicBezTo>
                  <a:pt x="1767723" y="932581"/>
                  <a:pt x="1754274" y="933982"/>
                  <a:pt x="1742302" y="939113"/>
                </a:cubicBezTo>
                <a:cubicBezTo>
                  <a:pt x="1667626" y="971117"/>
                  <a:pt x="1717849" y="953086"/>
                  <a:pt x="1655805" y="988540"/>
                </a:cubicBezTo>
                <a:cubicBezTo>
                  <a:pt x="1639812" y="997679"/>
                  <a:pt x="1622371" y="1004115"/>
                  <a:pt x="1606378" y="1013254"/>
                </a:cubicBezTo>
                <a:cubicBezTo>
                  <a:pt x="1593484" y="1020622"/>
                  <a:pt x="1582202" y="1030599"/>
                  <a:pt x="1569308" y="1037967"/>
                </a:cubicBezTo>
                <a:cubicBezTo>
                  <a:pt x="1553315" y="1047106"/>
                  <a:pt x="1535501" y="1052918"/>
                  <a:pt x="1519881" y="1062681"/>
                </a:cubicBezTo>
                <a:cubicBezTo>
                  <a:pt x="1502417" y="1073596"/>
                  <a:pt x="1488335" y="1089533"/>
                  <a:pt x="1470454" y="1099751"/>
                </a:cubicBezTo>
                <a:cubicBezTo>
                  <a:pt x="1459145" y="1106213"/>
                  <a:pt x="1445033" y="1106283"/>
                  <a:pt x="1433383" y="1112108"/>
                </a:cubicBezTo>
                <a:cubicBezTo>
                  <a:pt x="1420100" y="1118749"/>
                  <a:pt x="1409207" y="1129453"/>
                  <a:pt x="1396313" y="1136821"/>
                </a:cubicBezTo>
                <a:cubicBezTo>
                  <a:pt x="1353556" y="1161254"/>
                  <a:pt x="1351408" y="1160028"/>
                  <a:pt x="1309816" y="1173891"/>
                </a:cubicBezTo>
                <a:cubicBezTo>
                  <a:pt x="1264508" y="1202724"/>
                  <a:pt x="1211867" y="1222414"/>
                  <a:pt x="1173892" y="1260389"/>
                </a:cubicBezTo>
                <a:cubicBezTo>
                  <a:pt x="1157416" y="1276865"/>
                  <a:pt x="1144445" y="1297828"/>
                  <a:pt x="1124465" y="1309816"/>
                </a:cubicBezTo>
                <a:cubicBezTo>
                  <a:pt x="1102127" y="1323219"/>
                  <a:pt x="1075038" y="1326291"/>
                  <a:pt x="1050324" y="1334529"/>
                </a:cubicBezTo>
                <a:lnTo>
                  <a:pt x="1013254" y="1346886"/>
                </a:lnTo>
                <a:cubicBezTo>
                  <a:pt x="973439" y="1386701"/>
                  <a:pt x="950031" y="1413748"/>
                  <a:pt x="902043" y="1445740"/>
                </a:cubicBezTo>
                <a:cubicBezTo>
                  <a:pt x="886716" y="1455958"/>
                  <a:pt x="868236" y="1460691"/>
                  <a:pt x="852616" y="1470454"/>
                </a:cubicBezTo>
                <a:cubicBezTo>
                  <a:pt x="835152" y="1481369"/>
                  <a:pt x="820061" y="1495714"/>
                  <a:pt x="803189" y="1507524"/>
                </a:cubicBezTo>
                <a:cubicBezTo>
                  <a:pt x="778856" y="1524557"/>
                  <a:pt x="750051" y="1535948"/>
                  <a:pt x="729048" y="1556951"/>
                </a:cubicBezTo>
                <a:cubicBezTo>
                  <a:pt x="716691" y="1569308"/>
                  <a:pt x="705403" y="1582834"/>
                  <a:pt x="691978" y="1594021"/>
                </a:cubicBezTo>
                <a:cubicBezTo>
                  <a:pt x="646890" y="1631595"/>
                  <a:pt x="657735" y="1604508"/>
                  <a:pt x="617837" y="1655805"/>
                </a:cubicBezTo>
                <a:cubicBezTo>
                  <a:pt x="514367" y="1788836"/>
                  <a:pt x="615505" y="1682848"/>
                  <a:pt x="531340" y="1767016"/>
                </a:cubicBezTo>
                <a:cubicBezTo>
                  <a:pt x="523102" y="1791729"/>
                  <a:pt x="521077" y="1819481"/>
                  <a:pt x="506627" y="1841156"/>
                </a:cubicBezTo>
                <a:lnTo>
                  <a:pt x="457200" y="1915297"/>
                </a:lnTo>
                <a:cubicBezTo>
                  <a:pt x="432077" y="2040910"/>
                  <a:pt x="457818" y="1925492"/>
                  <a:pt x="432486" y="2014151"/>
                </a:cubicBezTo>
                <a:cubicBezTo>
                  <a:pt x="428724" y="2027319"/>
                  <a:pt x="416485" y="2084967"/>
                  <a:pt x="407773" y="2100648"/>
                </a:cubicBezTo>
                <a:cubicBezTo>
                  <a:pt x="393349" y="2126612"/>
                  <a:pt x="358346" y="2174789"/>
                  <a:pt x="358346" y="2174789"/>
                </a:cubicBezTo>
                <a:cubicBezTo>
                  <a:pt x="354227" y="2191265"/>
                  <a:pt x="351360" y="2208105"/>
                  <a:pt x="345989" y="2224216"/>
                </a:cubicBezTo>
                <a:cubicBezTo>
                  <a:pt x="338975" y="2245259"/>
                  <a:pt x="327798" y="2264800"/>
                  <a:pt x="321275" y="2286000"/>
                </a:cubicBezTo>
                <a:cubicBezTo>
                  <a:pt x="311286" y="2318463"/>
                  <a:pt x="307303" y="2352632"/>
                  <a:pt x="296562" y="2384854"/>
                </a:cubicBezTo>
                <a:lnTo>
                  <a:pt x="210065" y="2644345"/>
                </a:lnTo>
                <a:lnTo>
                  <a:pt x="172994" y="2755556"/>
                </a:lnTo>
                <a:cubicBezTo>
                  <a:pt x="168875" y="2767913"/>
                  <a:pt x="166462" y="2780977"/>
                  <a:pt x="160637" y="2792627"/>
                </a:cubicBezTo>
                <a:cubicBezTo>
                  <a:pt x="152399" y="2809103"/>
                  <a:pt x="142765" y="2824951"/>
                  <a:pt x="135924" y="2842054"/>
                </a:cubicBezTo>
                <a:cubicBezTo>
                  <a:pt x="126249" y="2866241"/>
                  <a:pt x="117528" y="2890921"/>
                  <a:pt x="111210" y="2916194"/>
                </a:cubicBezTo>
                <a:cubicBezTo>
                  <a:pt x="107091" y="2932670"/>
                  <a:pt x="105544" y="2950011"/>
                  <a:pt x="98854" y="2965621"/>
                </a:cubicBezTo>
                <a:cubicBezTo>
                  <a:pt x="93004" y="2979271"/>
                  <a:pt x="82378" y="2990334"/>
                  <a:pt x="74140" y="3002691"/>
                </a:cubicBezTo>
                <a:cubicBezTo>
                  <a:pt x="69395" y="3031159"/>
                  <a:pt x="64635" y="3083486"/>
                  <a:pt x="49427" y="3113902"/>
                </a:cubicBezTo>
                <a:cubicBezTo>
                  <a:pt x="42785" y="3127185"/>
                  <a:pt x="32951" y="3138615"/>
                  <a:pt x="24713" y="3150972"/>
                </a:cubicBezTo>
                <a:cubicBezTo>
                  <a:pt x="20594" y="3167448"/>
                  <a:pt x="17021" y="3184070"/>
                  <a:pt x="12356" y="3200400"/>
                </a:cubicBezTo>
                <a:cubicBezTo>
                  <a:pt x="8778" y="3212924"/>
                  <a:pt x="0" y="3224445"/>
                  <a:pt x="0" y="3237470"/>
                </a:cubicBezTo>
                <a:cubicBezTo>
                  <a:pt x="0" y="3546416"/>
                  <a:pt x="4635" y="3855377"/>
                  <a:pt x="12356" y="4164227"/>
                </a:cubicBezTo>
                <a:cubicBezTo>
                  <a:pt x="13459" y="4208336"/>
                  <a:pt x="28360" y="4238569"/>
                  <a:pt x="49427" y="4275437"/>
                </a:cubicBezTo>
                <a:cubicBezTo>
                  <a:pt x="56795" y="4288331"/>
                  <a:pt x="61783" y="4304270"/>
                  <a:pt x="74140" y="4312508"/>
                </a:cubicBezTo>
                <a:cubicBezTo>
                  <a:pt x="88270" y="4321928"/>
                  <a:pt x="107091" y="4320745"/>
                  <a:pt x="123567" y="4324864"/>
                </a:cubicBezTo>
                <a:cubicBezTo>
                  <a:pt x="135924" y="4333102"/>
                  <a:pt x="147066" y="4343546"/>
                  <a:pt x="160637" y="4349578"/>
                </a:cubicBezTo>
                <a:cubicBezTo>
                  <a:pt x="184442" y="4360158"/>
                  <a:pt x="210064" y="4366053"/>
                  <a:pt x="234778" y="4374291"/>
                </a:cubicBezTo>
                <a:cubicBezTo>
                  <a:pt x="247135" y="4378410"/>
                  <a:pt x="260198" y="4380823"/>
                  <a:pt x="271848" y="4386648"/>
                </a:cubicBezTo>
                <a:cubicBezTo>
                  <a:pt x="322985" y="4412217"/>
                  <a:pt x="334333" y="4420804"/>
                  <a:pt x="395416" y="4436075"/>
                </a:cubicBezTo>
                <a:cubicBezTo>
                  <a:pt x="411892" y="4440194"/>
                  <a:pt x="428576" y="4443552"/>
                  <a:pt x="444843" y="4448432"/>
                </a:cubicBezTo>
                <a:cubicBezTo>
                  <a:pt x="469794" y="4455917"/>
                  <a:pt x="518983" y="4473145"/>
                  <a:pt x="518983" y="4473145"/>
                </a:cubicBezTo>
                <a:cubicBezTo>
                  <a:pt x="617837" y="4539047"/>
                  <a:pt x="498392" y="4452552"/>
                  <a:pt x="580767" y="4534929"/>
                </a:cubicBezTo>
                <a:cubicBezTo>
                  <a:pt x="604722" y="4558884"/>
                  <a:pt x="624757" y="4561950"/>
                  <a:pt x="654908" y="4572000"/>
                </a:cubicBezTo>
                <a:cubicBezTo>
                  <a:pt x="716950" y="4665065"/>
                  <a:pt x="633298" y="4557594"/>
                  <a:pt x="729048" y="4621427"/>
                </a:cubicBezTo>
                <a:cubicBezTo>
                  <a:pt x="877331" y="4720281"/>
                  <a:pt x="626076" y="4600832"/>
                  <a:pt x="790832" y="4683210"/>
                </a:cubicBezTo>
                <a:cubicBezTo>
                  <a:pt x="847297" y="4711443"/>
                  <a:pt x="972253" y="4705320"/>
                  <a:pt x="1000897" y="4707924"/>
                </a:cubicBezTo>
                <a:cubicBezTo>
                  <a:pt x="1083181" y="4715404"/>
                  <a:pt x="1090848" y="4718501"/>
                  <a:pt x="1161535" y="4732637"/>
                </a:cubicBezTo>
                <a:cubicBezTo>
                  <a:pt x="1301578" y="4728518"/>
                  <a:pt x="1441843" y="4729159"/>
                  <a:pt x="1581665" y="4720281"/>
                </a:cubicBezTo>
                <a:cubicBezTo>
                  <a:pt x="1701509" y="4712672"/>
                  <a:pt x="1940010" y="4683210"/>
                  <a:pt x="1940010" y="4683210"/>
                </a:cubicBezTo>
                <a:cubicBezTo>
                  <a:pt x="1966412" y="4674410"/>
                  <a:pt x="1999361" y="4662375"/>
                  <a:pt x="2026508" y="4658497"/>
                </a:cubicBezTo>
                <a:cubicBezTo>
                  <a:pt x="2067486" y="4652643"/>
                  <a:pt x="2109000" y="4651274"/>
                  <a:pt x="2150075" y="4646140"/>
                </a:cubicBezTo>
                <a:cubicBezTo>
                  <a:pt x="2233082" y="4635764"/>
                  <a:pt x="2205255" y="4636624"/>
                  <a:pt x="2273643" y="4621427"/>
                </a:cubicBezTo>
                <a:cubicBezTo>
                  <a:pt x="2330967" y="4608689"/>
                  <a:pt x="2332124" y="4611779"/>
                  <a:pt x="2384854" y="4596713"/>
                </a:cubicBezTo>
                <a:cubicBezTo>
                  <a:pt x="2397378" y="4593135"/>
                  <a:pt x="2410274" y="4590181"/>
                  <a:pt x="2421924" y="4584356"/>
                </a:cubicBezTo>
                <a:cubicBezTo>
                  <a:pt x="2435207" y="4577715"/>
                  <a:pt x="2445423" y="4565674"/>
                  <a:pt x="2458994" y="4559643"/>
                </a:cubicBezTo>
                <a:cubicBezTo>
                  <a:pt x="2482799" y="4549063"/>
                  <a:pt x="2511460" y="4549379"/>
                  <a:pt x="2533135" y="4534929"/>
                </a:cubicBezTo>
                <a:cubicBezTo>
                  <a:pt x="2545492" y="4526691"/>
                  <a:pt x="2556634" y="4516247"/>
                  <a:pt x="2570205" y="4510216"/>
                </a:cubicBezTo>
                <a:cubicBezTo>
                  <a:pt x="2594010" y="4499636"/>
                  <a:pt x="2644346" y="4485502"/>
                  <a:pt x="2644346" y="4485502"/>
                </a:cubicBezTo>
                <a:cubicBezTo>
                  <a:pt x="2656703" y="4473145"/>
                  <a:pt x="2667622" y="4459161"/>
                  <a:pt x="2681416" y="4448432"/>
                </a:cubicBezTo>
                <a:cubicBezTo>
                  <a:pt x="2704861" y="4430197"/>
                  <a:pt x="2755556" y="4399005"/>
                  <a:pt x="2755556" y="4399005"/>
                </a:cubicBezTo>
                <a:cubicBezTo>
                  <a:pt x="2843875" y="4266530"/>
                  <a:pt x="2706331" y="4467590"/>
                  <a:pt x="2817340" y="4324864"/>
                </a:cubicBezTo>
                <a:cubicBezTo>
                  <a:pt x="2920796" y="4191848"/>
                  <a:pt x="2819680" y="4297811"/>
                  <a:pt x="2903837" y="4213654"/>
                </a:cubicBezTo>
                <a:cubicBezTo>
                  <a:pt x="2934896" y="4120478"/>
                  <a:pt x="2893000" y="4235326"/>
                  <a:pt x="2940908" y="4139513"/>
                </a:cubicBezTo>
                <a:cubicBezTo>
                  <a:pt x="2946733" y="4127863"/>
                  <a:pt x="2947440" y="4114093"/>
                  <a:pt x="2953265" y="4102443"/>
                </a:cubicBezTo>
                <a:cubicBezTo>
                  <a:pt x="2959907" y="4089160"/>
                  <a:pt x="2971946" y="4078943"/>
                  <a:pt x="2977978" y="4065372"/>
                </a:cubicBezTo>
                <a:cubicBezTo>
                  <a:pt x="2996157" y="4024469"/>
                  <a:pt x="3008207" y="3973916"/>
                  <a:pt x="3015048" y="3929448"/>
                </a:cubicBezTo>
                <a:cubicBezTo>
                  <a:pt x="3020097" y="3896626"/>
                  <a:pt x="3021464" y="3863266"/>
                  <a:pt x="3027405" y="3830594"/>
                </a:cubicBezTo>
                <a:cubicBezTo>
                  <a:pt x="3043670" y="3741141"/>
                  <a:pt x="3039762" y="3845123"/>
                  <a:pt x="3039762" y="3756454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474709" y="1186249"/>
            <a:ext cx="3814351" cy="5483111"/>
          </a:xfrm>
          <a:custGeom>
            <a:avLst/>
            <a:gdLst>
              <a:gd name="connsiteX0" fmla="*/ 3954162 w 3954162"/>
              <a:gd name="connsiteY0" fmla="*/ 0 h 5560540"/>
              <a:gd name="connsiteX1" fmla="*/ 3892379 w 3954162"/>
              <a:gd name="connsiteY1" fmla="*/ 37070 h 5560540"/>
              <a:gd name="connsiteX2" fmla="*/ 3855308 w 3954162"/>
              <a:gd name="connsiteY2" fmla="*/ 61783 h 5560540"/>
              <a:gd name="connsiteX3" fmla="*/ 3793525 w 3954162"/>
              <a:gd name="connsiteY3" fmla="*/ 86497 h 5560540"/>
              <a:gd name="connsiteX4" fmla="*/ 3719384 w 3954162"/>
              <a:gd name="connsiteY4" fmla="*/ 148281 h 5560540"/>
              <a:gd name="connsiteX5" fmla="*/ 3645243 w 3954162"/>
              <a:gd name="connsiteY5" fmla="*/ 197708 h 5560540"/>
              <a:gd name="connsiteX6" fmla="*/ 3608173 w 3954162"/>
              <a:gd name="connsiteY6" fmla="*/ 234778 h 5560540"/>
              <a:gd name="connsiteX7" fmla="*/ 3534033 w 3954162"/>
              <a:gd name="connsiteY7" fmla="*/ 271848 h 5560540"/>
              <a:gd name="connsiteX8" fmla="*/ 3496962 w 3954162"/>
              <a:gd name="connsiteY8" fmla="*/ 308919 h 5560540"/>
              <a:gd name="connsiteX9" fmla="*/ 3385752 w 3954162"/>
              <a:gd name="connsiteY9" fmla="*/ 370702 h 5560540"/>
              <a:gd name="connsiteX10" fmla="*/ 3299254 w 3954162"/>
              <a:gd name="connsiteY10" fmla="*/ 420129 h 5560540"/>
              <a:gd name="connsiteX11" fmla="*/ 3262184 w 3954162"/>
              <a:gd name="connsiteY11" fmla="*/ 457200 h 5560540"/>
              <a:gd name="connsiteX12" fmla="*/ 3188043 w 3954162"/>
              <a:gd name="connsiteY12" fmla="*/ 494270 h 5560540"/>
              <a:gd name="connsiteX13" fmla="*/ 3150973 w 3954162"/>
              <a:gd name="connsiteY13" fmla="*/ 518983 h 5560540"/>
              <a:gd name="connsiteX14" fmla="*/ 3113903 w 3954162"/>
              <a:gd name="connsiteY14" fmla="*/ 531340 h 5560540"/>
              <a:gd name="connsiteX15" fmla="*/ 3027406 w 3954162"/>
              <a:gd name="connsiteY15" fmla="*/ 556054 h 5560540"/>
              <a:gd name="connsiteX16" fmla="*/ 2990335 w 3954162"/>
              <a:gd name="connsiteY16" fmla="*/ 580767 h 5560540"/>
              <a:gd name="connsiteX17" fmla="*/ 2916195 w 3954162"/>
              <a:gd name="connsiteY17" fmla="*/ 605481 h 5560540"/>
              <a:gd name="connsiteX18" fmla="*/ 2743200 w 3954162"/>
              <a:gd name="connsiteY18" fmla="*/ 679621 h 5560540"/>
              <a:gd name="connsiteX19" fmla="*/ 2681416 w 3954162"/>
              <a:gd name="connsiteY19" fmla="*/ 691978 h 5560540"/>
              <a:gd name="connsiteX20" fmla="*/ 2619633 w 3954162"/>
              <a:gd name="connsiteY20" fmla="*/ 716692 h 5560540"/>
              <a:gd name="connsiteX21" fmla="*/ 2570206 w 3954162"/>
              <a:gd name="connsiteY21" fmla="*/ 729048 h 5560540"/>
              <a:gd name="connsiteX22" fmla="*/ 2483708 w 3954162"/>
              <a:gd name="connsiteY22" fmla="*/ 778475 h 5560540"/>
              <a:gd name="connsiteX23" fmla="*/ 2434281 w 3954162"/>
              <a:gd name="connsiteY23" fmla="*/ 803189 h 5560540"/>
              <a:gd name="connsiteX24" fmla="*/ 2397211 w 3954162"/>
              <a:gd name="connsiteY24" fmla="*/ 827902 h 5560540"/>
              <a:gd name="connsiteX25" fmla="*/ 2347784 w 3954162"/>
              <a:gd name="connsiteY25" fmla="*/ 852616 h 5560540"/>
              <a:gd name="connsiteX26" fmla="*/ 2273643 w 3954162"/>
              <a:gd name="connsiteY26" fmla="*/ 877329 h 5560540"/>
              <a:gd name="connsiteX27" fmla="*/ 2199503 w 3954162"/>
              <a:gd name="connsiteY27" fmla="*/ 926756 h 5560540"/>
              <a:gd name="connsiteX28" fmla="*/ 2100649 w 3954162"/>
              <a:gd name="connsiteY28" fmla="*/ 976183 h 5560540"/>
              <a:gd name="connsiteX29" fmla="*/ 2038865 w 3954162"/>
              <a:gd name="connsiteY29" fmla="*/ 1013254 h 5560540"/>
              <a:gd name="connsiteX30" fmla="*/ 2001795 w 3954162"/>
              <a:gd name="connsiteY30" fmla="*/ 1037967 h 5560540"/>
              <a:gd name="connsiteX31" fmla="*/ 1964725 w 3954162"/>
              <a:gd name="connsiteY31" fmla="*/ 1050324 h 5560540"/>
              <a:gd name="connsiteX32" fmla="*/ 1853514 w 3954162"/>
              <a:gd name="connsiteY32" fmla="*/ 1112108 h 5560540"/>
              <a:gd name="connsiteX33" fmla="*/ 1767016 w 3954162"/>
              <a:gd name="connsiteY33" fmla="*/ 1161535 h 5560540"/>
              <a:gd name="connsiteX34" fmla="*/ 1729946 w 3954162"/>
              <a:gd name="connsiteY34" fmla="*/ 1186248 h 5560540"/>
              <a:gd name="connsiteX35" fmla="*/ 1680519 w 3954162"/>
              <a:gd name="connsiteY35" fmla="*/ 1223319 h 5560540"/>
              <a:gd name="connsiteX36" fmla="*/ 1631092 w 3954162"/>
              <a:gd name="connsiteY36" fmla="*/ 1235675 h 5560540"/>
              <a:gd name="connsiteX37" fmla="*/ 1594022 w 3954162"/>
              <a:gd name="connsiteY37" fmla="*/ 1260389 h 5560540"/>
              <a:gd name="connsiteX38" fmla="*/ 1544595 w 3954162"/>
              <a:gd name="connsiteY38" fmla="*/ 1297459 h 5560540"/>
              <a:gd name="connsiteX39" fmla="*/ 1495168 w 3954162"/>
              <a:gd name="connsiteY39" fmla="*/ 1322173 h 5560540"/>
              <a:gd name="connsiteX40" fmla="*/ 1458097 w 3954162"/>
              <a:gd name="connsiteY40" fmla="*/ 1346886 h 5560540"/>
              <a:gd name="connsiteX41" fmla="*/ 1408670 w 3954162"/>
              <a:gd name="connsiteY41" fmla="*/ 1371600 h 5560540"/>
              <a:gd name="connsiteX42" fmla="*/ 1371600 w 3954162"/>
              <a:gd name="connsiteY42" fmla="*/ 1408670 h 5560540"/>
              <a:gd name="connsiteX43" fmla="*/ 1322173 w 3954162"/>
              <a:gd name="connsiteY43" fmla="*/ 1445740 h 5560540"/>
              <a:gd name="connsiteX44" fmla="*/ 1285103 w 3954162"/>
              <a:gd name="connsiteY44" fmla="*/ 1470454 h 5560540"/>
              <a:gd name="connsiteX45" fmla="*/ 1210962 w 3954162"/>
              <a:gd name="connsiteY45" fmla="*/ 1544594 h 5560540"/>
              <a:gd name="connsiteX46" fmla="*/ 1136822 w 3954162"/>
              <a:gd name="connsiteY46" fmla="*/ 1631092 h 5560540"/>
              <a:gd name="connsiteX47" fmla="*/ 1075038 w 3954162"/>
              <a:gd name="connsiteY47" fmla="*/ 1705232 h 5560540"/>
              <a:gd name="connsiteX48" fmla="*/ 1050325 w 3954162"/>
              <a:gd name="connsiteY48" fmla="*/ 1742302 h 5560540"/>
              <a:gd name="connsiteX49" fmla="*/ 1000897 w 3954162"/>
              <a:gd name="connsiteY49" fmla="*/ 1791729 h 5560540"/>
              <a:gd name="connsiteX50" fmla="*/ 976184 w 3954162"/>
              <a:gd name="connsiteY50" fmla="*/ 1828800 h 5560540"/>
              <a:gd name="connsiteX51" fmla="*/ 939114 w 3954162"/>
              <a:gd name="connsiteY51" fmla="*/ 1865870 h 5560540"/>
              <a:gd name="connsiteX52" fmla="*/ 864973 w 3954162"/>
              <a:gd name="connsiteY52" fmla="*/ 1915297 h 5560540"/>
              <a:gd name="connsiteX53" fmla="*/ 840260 w 3954162"/>
              <a:gd name="connsiteY53" fmla="*/ 1952367 h 5560540"/>
              <a:gd name="connsiteX54" fmla="*/ 803189 w 3954162"/>
              <a:gd name="connsiteY54" fmla="*/ 2038865 h 5560540"/>
              <a:gd name="connsiteX55" fmla="*/ 753762 w 3954162"/>
              <a:gd name="connsiteY55" fmla="*/ 2113005 h 5560540"/>
              <a:gd name="connsiteX56" fmla="*/ 729049 w 3954162"/>
              <a:gd name="connsiteY56" fmla="*/ 2150075 h 5560540"/>
              <a:gd name="connsiteX57" fmla="*/ 691979 w 3954162"/>
              <a:gd name="connsiteY57" fmla="*/ 2236573 h 5560540"/>
              <a:gd name="connsiteX58" fmla="*/ 642552 w 3954162"/>
              <a:gd name="connsiteY58" fmla="*/ 2310713 h 5560540"/>
              <a:gd name="connsiteX59" fmla="*/ 617838 w 3954162"/>
              <a:gd name="connsiteY59" fmla="*/ 2347783 h 5560540"/>
              <a:gd name="connsiteX60" fmla="*/ 593125 w 3954162"/>
              <a:gd name="connsiteY60" fmla="*/ 2384854 h 5560540"/>
              <a:gd name="connsiteX61" fmla="*/ 556054 w 3954162"/>
              <a:gd name="connsiteY61" fmla="*/ 2421924 h 5560540"/>
              <a:gd name="connsiteX62" fmla="*/ 494270 w 3954162"/>
              <a:gd name="connsiteY62" fmla="*/ 2496065 h 5560540"/>
              <a:gd name="connsiteX63" fmla="*/ 383060 w 3954162"/>
              <a:gd name="connsiteY63" fmla="*/ 2594919 h 5560540"/>
              <a:gd name="connsiteX64" fmla="*/ 333633 w 3954162"/>
              <a:gd name="connsiteY64" fmla="*/ 2693773 h 5560540"/>
              <a:gd name="connsiteX65" fmla="*/ 321276 w 3954162"/>
              <a:gd name="connsiteY65" fmla="*/ 2743200 h 5560540"/>
              <a:gd name="connsiteX66" fmla="*/ 308919 w 3954162"/>
              <a:gd name="connsiteY66" fmla="*/ 2804983 h 5560540"/>
              <a:gd name="connsiteX67" fmla="*/ 284206 w 3954162"/>
              <a:gd name="connsiteY67" fmla="*/ 2879124 h 5560540"/>
              <a:gd name="connsiteX68" fmla="*/ 271849 w 3954162"/>
              <a:gd name="connsiteY68" fmla="*/ 2928551 h 5560540"/>
              <a:gd name="connsiteX69" fmla="*/ 247135 w 3954162"/>
              <a:gd name="connsiteY69" fmla="*/ 3002692 h 5560540"/>
              <a:gd name="connsiteX70" fmla="*/ 234779 w 3954162"/>
              <a:gd name="connsiteY70" fmla="*/ 3039762 h 5560540"/>
              <a:gd name="connsiteX71" fmla="*/ 210065 w 3954162"/>
              <a:gd name="connsiteY71" fmla="*/ 3126259 h 5560540"/>
              <a:gd name="connsiteX72" fmla="*/ 197708 w 3954162"/>
              <a:gd name="connsiteY72" fmla="*/ 3237470 h 5560540"/>
              <a:gd name="connsiteX73" fmla="*/ 185352 w 3954162"/>
              <a:gd name="connsiteY73" fmla="*/ 3299254 h 5560540"/>
              <a:gd name="connsiteX74" fmla="*/ 160638 w 3954162"/>
              <a:gd name="connsiteY74" fmla="*/ 3422821 h 5560540"/>
              <a:gd name="connsiteX75" fmla="*/ 148281 w 3954162"/>
              <a:gd name="connsiteY75" fmla="*/ 3558746 h 5560540"/>
              <a:gd name="connsiteX76" fmla="*/ 135925 w 3954162"/>
              <a:gd name="connsiteY76" fmla="*/ 3620529 h 5560540"/>
              <a:gd name="connsiteX77" fmla="*/ 111211 w 3954162"/>
              <a:gd name="connsiteY77" fmla="*/ 3707027 h 5560540"/>
              <a:gd name="connsiteX78" fmla="*/ 98854 w 3954162"/>
              <a:gd name="connsiteY78" fmla="*/ 3793524 h 5560540"/>
              <a:gd name="connsiteX79" fmla="*/ 86497 w 3954162"/>
              <a:gd name="connsiteY79" fmla="*/ 3904735 h 5560540"/>
              <a:gd name="connsiteX80" fmla="*/ 61784 w 3954162"/>
              <a:gd name="connsiteY80" fmla="*/ 3978875 h 5560540"/>
              <a:gd name="connsiteX81" fmla="*/ 37070 w 3954162"/>
              <a:gd name="connsiteY81" fmla="*/ 4053016 h 5560540"/>
              <a:gd name="connsiteX82" fmla="*/ 24714 w 3954162"/>
              <a:gd name="connsiteY82" fmla="*/ 4090086 h 5560540"/>
              <a:gd name="connsiteX83" fmla="*/ 0 w 3954162"/>
              <a:gd name="connsiteY83" fmla="*/ 4188940 h 5560540"/>
              <a:gd name="connsiteX84" fmla="*/ 12357 w 3954162"/>
              <a:gd name="connsiteY84" fmla="*/ 4955059 h 5560540"/>
              <a:gd name="connsiteX85" fmla="*/ 24714 w 3954162"/>
              <a:gd name="connsiteY85" fmla="*/ 4992129 h 5560540"/>
              <a:gd name="connsiteX86" fmla="*/ 49427 w 3954162"/>
              <a:gd name="connsiteY86" fmla="*/ 5029200 h 5560540"/>
              <a:gd name="connsiteX87" fmla="*/ 86497 w 3954162"/>
              <a:gd name="connsiteY87" fmla="*/ 5165124 h 5560540"/>
              <a:gd name="connsiteX88" fmla="*/ 98854 w 3954162"/>
              <a:gd name="connsiteY88" fmla="*/ 5202194 h 5560540"/>
              <a:gd name="connsiteX89" fmla="*/ 172995 w 3954162"/>
              <a:gd name="connsiteY89" fmla="*/ 5276335 h 5560540"/>
              <a:gd name="connsiteX90" fmla="*/ 210065 w 3954162"/>
              <a:gd name="connsiteY90" fmla="*/ 5313405 h 5560540"/>
              <a:gd name="connsiteX91" fmla="*/ 247135 w 3954162"/>
              <a:gd name="connsiteY91" fmla="*/ 5350475 h 5560540"/>
              <a:gd name="connsiteX92" fmla="*/ 284206 w 3954162"/>
              <a:gd name="connsiteY92" fmla="*/ 5362832 h 5560540"/>
              <a:gd name="connsiteX93" fmla="*/ 370703 w 3954162"/>
              <a:gd name="connsiteY93" fmla="*/ 5399902 h 5560540"/>
              <a:gd name="connsiteX94" fmla="*/ 593125 w 3954162"/>
              <a:gd name="connsiteY94" fmla="*/ 5424616 h 5560540"/>
              <a:gd name="connsiteX95" fmla="*/ 642552 w 3954162"/>
              <a:gd name="connsiteY95" fmla="*/ 5436973 h 5560540"/>
              <a:gd name="connsiteX96" fmla="*/ 716692 w 3954162"/>
              <a:gd name="connsiteY96" fmla="*/ 5449329 h 5560540"/>
              <a:gd name="connsiteX97" fmla="*/ 803189 w 3954162"/>
              <a:gd name="connsiteY97" fmla="*/ 5498756 h 5560540"/>
              <a:gd name="connsiteX98" fmla="*/ 840260 w 3954162"/>
              <a:gd name="connsiteY98" fmla="*/ 5511113 h 5560540"/>
              <a:gd name="connsiteX99" fmla="*/ 902043 w 3954162"/>
              <a:gd name="connsiteY99" fmla="*/ 5523470 h 5560540"/>
              <a:gd name="connsiteX100" fmla="*/ 1000897 w 3954162"/>
              <a:gd name="connsiteY100" fmla="*/ 5548183 h 5560540"/>
              <a:gd name="connsiteX101" fmla="*/ 1173892 w 3954162"/>
              <a:gd name="connsiteY101" fmla="*/ 5560540 h 5560540"/>
              <a:gd name="connsiteX102" fmla="*/ 2100649 w 3954162"/>
              <a:gd name="connsiteY102" fmla="*/ 5548183 h 5560540"/>
              <a:gd name="connsiteX103" fmla="*/ 2137719 w 3954162"/>
              <a:gd name="connsiteY103" fmla="*/ 5535827 h 5560540"/>
              <a:gd name="connsiteX104" fmla="*/ 2248930 w 3954162"/>
              <a:gd name="connsiteY104" fmla="*/ 5523470 h 5560540"/>
              <a:gd name="connsiteX105" fmla="*/ 2360141 w 3954162"/>
              <a:gd name="connsiteY105" fmla="*/ 5498756 h 5560540"/>
              <a:gd name="connsiteX106" fmla="*/ 2434281 w 3954162"/>
              <a:gd name="connsiteY106" fmla="*/ 5474043 h 5560540"/>
              <a:gd name="connsiteX107" fmla="*/ 2508422 w 3954162"/>
              <a:gd name="connsiteY107" fmla="*/ 5449329 h 5560540"/>
              <a:gd name="connsiteX108" fmla="*/ 2582562 w 3954162"/>
              <a:gd name="connsiteY108" fmla="*/ 5424616 h 5560540"/>
              <a:gd name="connsiteX109" fmla="*/ 2631989 w 3954162"/>
              <a:gd name="connsiteY109" fmla="*/ 5399902 h 5560540"/>
              <a:gd name="connsiteX110" fmla="*/ 2755557 w 3954162"/>
              <a:gd name="connsiteY110" fmla="*/ 5375189 h 5560540"/>
              <a:gd name="connsiteX111" fmla="*/ 2792627 w 3954162"/>
              <a:gd name="connsiteY111" fmla="*/ 5362832 h 5560540"/>
              <a:gd name="connsiteX112" fmla="*/ 2879125 w 3954162"/>
              <a:gd name="connsiteY112" fmla="*/ 5325762 h 5560540"/>
              <a:gd name="connsiteX113" fmla="*/ 2990335 w 3954162"/>
              <a:gd name="connsiteY113" fmla="*/ 5313405 h 5560540"/>
              <a:gd name="connsiteX114" fmla="*/ 3126260 w 3954162"/>
              <a:gd name="connsiteY114" fmla="*/ 5276335 h 5560540"/>
              <a:gd name="connsiteX115" fmla="*/ 3225114 w 3954162"/>
              <a:gd name="connsiteY115" fmla="*/ 5239265 h 5560540"/>
              <a:gd name="connsiteX116" fmla="*/ 3361038 w 3954162"/>
              <a:gd name="connsiteY116" fmla="*/ 5177481 h 5560540"/>
              <a:gd name="connsiteX117" fmla="*/ 3398108 w 3954162"/>
              <a:gd name="connsiteY117" fmla="*/ 5140410 h 5560540"/>
              <a:gd name="connsiteX118" fmla="*/ 3435179 w 3954162"/>
              <a:gd name="connsiteY118" fmla="*/ 5115697 h 5560540"/>
              <a:gd name="connsiteX119" fmla="*/ 3459892 w 3954162"/>
              <a:gd name="connsiteY119" fmla="*/ 5078627 h 5560540"/>
              <a:gd name="connsiteX120" fmla="*/ 3496962 w 3954162"/>
              <a:gd name="connsiteY120" fmla="*/ 5041556 h 5560540"/>
              <a:gd name="connsiteX121" fmla="*/ 3534033 w 3954162"/>
              <a:gd name="connsiteY121" fmla="*/ 4967416 h 5560540"/>
              <a:gd name="connsiteX122" fmla="*/ 3558746 w 3954162"/>
              <a:gd name="connsiteY122" fmla="*/ 4930346 h 5560540"/>
              <a:gd name="connsiteX123" fmla="*/ 3595816 w 3954162"/>
              <a:gd name="connsiteY123" fmla="*/ 4856205 h 5560540"/>
              <a:gd name="connsiteX124" fmla="*/ 3645243 w 3954162"/>
              <a:gd name="connsiteY124" fmla="*/ 4757351 h 5560540"/>
              <a:gd name="connsiteX125" fmla="*/ 3657600 w 3954162"/>
              <a:gd name="connsiteY125" fmla="*/ 4720281 h 5560540"/>
              <a:gd name="connsiteX126" fmla="*/ 3682314 w 3954162"/>
              <a:gd name="connsiteY126" fmla="*/ 4683210 h 5560540"/>
              <a:gd name="connsiteX127" fmla="*/ 3707027 w 3954162"/>
              <a:gd name="connsiteY127" fmla="*/ 4609070 h 5560540"/>
              <a:gd name="connsiteX128" fmla="*/ 3719384 w 3954162"/>
              <a:gd name="connsiteY128" fmla="*/ 4572000 h 5560540"/>
              <a:gd name="connsiteX129" fmla="*/ 3781168 w 3954162"/>
              <a:gd name="connsiteY129" fmla="*/ 4497859 h 5560540"/>
              <a:gd name="connsiteX130" fmla="*/ 3793525 w 3954162"/>
              <a:gd name="connsiteY130" fmla="*/ 4460789 h 5560540"/>
              <a:gd name="connsiteX131" fmla="*/ 3805881 w 3954162"/>
              <a:gd name="connsiteY131" fmla="*/ 4436075 h 55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3954162" h="5560540">
                <a:moveTo>
                  <a:pt x="3954162" y="0"/>
                </a:moveTo>
                <a:cubicBezTo>
                  <a:pt x="3933568" y="12357"/>
                  <a:pt x="3912745" y="24341"/>
                  <a:pt x="3892379" y="37070"/>
                </a:cubicBezTo>
                <a:cubicBezTo>
                  <a:pt x="3879785" y="44941"/>
                  <a:pt x="3868591" y="55141"/>
                  <a:pt x="3855308" y="61783"/>
                </a:cubicBezTo>
                <a:cubicBezTo>
                  <a:pt x="3835469" y="71703"/>
                  <a:pt x="3814119" y="78259"/>
                  <a:pt x="3793525" y="86497"/>
                </a:cubicBezTo>
                <a:cubicBezTo>
                  <a:pt x="3685213" y="194806"/>
                  <a:pt x="3822613" y="62256"/>
                  <a:pt x="3719384" y="148281"/>
                </a:cubicBezTo>
                <a:cubicBezTo>
                  <a:pt x="3657678" y="199703"/>
                  <a:pt x="3710390" y="175992"/>
                  <a:pt x="3645243" y="197708"/>
                </a:cubicBezTo>
                <a:cubicBezTo>
                  <a:pt x="3632886" y="210065"/>
                  <a:pt x="3622713" y="225085"/>
                  <a:pt x="3608173" y="234778"/>
                </a:cubicBezTo>
                <a:cubicBezTo>
                  <a:pt x="3496716" y="309083"/>
                  <a:pt x="3650691" y="174633"/>
                  <a:pt x="3534033" y="271848"/>
                </a:cubicBezTo>
                <a:cubicBezTo>
                  <a:pt x="3520608" y="283035"/>
                  <a:pt x="3510942" y="298434"/>
                  <a:pt x="3496962" y="308919"/>
                </a:cubicBezTo>
                <a:cubicBezTo>
                  <a:pt x="3465928" y="332194"/>
                  <a:pt x="3420962" y="353097"/>
                  <a:pt x="3385752" y="370702"/>
                </a:cubicBezTo>
                <a:cubicBezTo>
                  <a:pt x="3285439" y="471015"/>
                  <a:pt x="3415423" y="353746"/>
                  <a:pt x="3299254" y="420129"/>
                </a:cubicBezTo>
                <a:cubicBezTo>
                  <a:pt x="3284081" y="428799"/>
                  <a:pt x="3275609" y="446013"/>
                  <a:pt x="3262184" y="457200"/>
                </a:cubicBezTo>
                <a:cubicBezTo>
                  <a:pt x="3209069" y="501463"/>
                  <a:pt x="3243769" y="466407"/>
                  <a:pt x="3188043" y="494270"/>
                </a:cubicBezTo>
                <a:cubicBezTo>
                  <a:pt x="3174760" y="500911"/>
                  <a:pt x="3164256" y="512342"/>
                  <a:pt x="3150973" y="518983"/>
                </a:cubicBezTo>
                <a:cubicBezTo>
                  <a:pt x="3139323" y="524808"/>
                  <a:pt x="3126427" y="527762"/>
                  <a:pt x="3113903" y="531340"/>
                </a:cubicBezTo>
                <a:cubicBezTo>
                  <a:pt x="3095424" y="536620"/>
                  <a:pt x="3047160" y="546177"/>
                  <a:pt x="3027406" y="556054"/>
                </a:cubicBezTo>
                <a:cubicBezTo>
                  <a:pt x="3014123" y="562696"/>
                  <a:pt x="3003906" y="574735"/>
                  <a:pt x="2990335" y="580767"/>
                </a:cubicBezTo>
                <a:cubicBezTo>
                  <a:pt x="2966530" y="591347"/>
                  <a:pt x="2939495" y="593831"/>
                  <a:pt x="2916195" y="605481"/>
                </a:cubicBezTo>
                <a:cubicBezTo>
                  <a:pt x="2866030" y="630563"/>
                  <a:pt x="2790088" y="670243"/>
                  <a:pt x="2743200" y="679621"/>
                </a:cubicBezTo>
                <a:lnTo>
                  <a:pt x="2681416" y="691978"/>
                </a:lnTo>
                <a:cubicBezTo>
                  <a:pt x="2660822" y="700216"/>
                  <a:pt x="2640676" y="709678"/>
                  <a:pt x="2619633" y="716692"/>
                </a:cubicBezTo>
                <a:cubicBezTo>
                  <a:pt x="2603522" y="722062"/>
                  <a:pt x="2586107" y="723085"/>
                  <a:pt x="2570206" y="729048"/>
                </a:cubicBezTo>
                <a:cubicBezTo>
                  <a:pt x="2515903" y="749412"/>
                  <a:pt x="2529328" y="752407"/>
                  <a:pt x="2483708" y="778475"/>
                </a:cubicBezTo>
                <a:cubicBezTo>
                  <a:pt x="2467715" y="787614"/>
                  <a:pt x="2450274" y="794050"/>
                  <a:pt x="2434281" y="803189"/>
                </a:cubicBezTo>
                <a:cubicBezTo>
                  <a:pt x="2421387" y="810557"/>
                  <a:pt x="2410105" y="820534"/>
                  <a:pt x="2397211" y="827902"/>
                </a:cubicBezTo>
                <a:cubicBezTo>
                  <a:pt x="2381218" y="837041"/>
                  <a:pt x="2364887" y="845775"/>
                  <a:pt x="2347784" y="852616"/>
                </a:cubicBezTo>
                <a:cubicBezTo>
                  <a:pt x="2323597" y="862291"/>
                  <a:pt x="2273643" y="877329"/>
                  <a:pt x="2273643" y="877329"/>
                </a:cubicBezTo>
                <a:cubicBezTo>
                  <a:pt x="2248930" y="893805"/>
                  <a:pt x="2226069" y="913473"/>
                  <a:pt x="2199503" y="926756"/>
                </a:cubicBezTo>
                <a:cubicBezTo>
                  <a:pt x="2166552" y="943232"/>
                  <a:pt x="2132240" y="957228"/>
                  <a:pt x="2100649" y="976183"/>
                </a:cubicBezTo>
                <a:cubicBezTo>
                  <a:pt x="2080054" y="988540"/>
                  <a:pt x="2059232" y="1000525"/>
                  <a:pt x="2038865" y="1013254"/>
                </a:cubicBezTo>
                <a:cubicBezTo>
                  <a:pt x="2026272" y="1021125"/>
                  <a:pt x="2015078" y="1031326"/>
                  <a:pt x="2001795" y="1037967"/>
                </a:cubicBezTo>
                <a:cubicBezTo>
                  <a:pt x="1990145" y="1043792"/>
                  <a:pt x="1976111" y="1043998"/>
                  <a:pt x="1964725" y="1050324"/>
                </a:cubicBezTo>
                <a:cubicBezTo>
                  <a:pt x="1837258" y="1121139"/>
                  <a:pt x="1937394" y="1084147"/>
                  <a:pt x="1853514" y="1112108"/>
                </a:cubicBezTo>
                <a:cubicBezTo>
                  <a:pt x="1734000" y="1201743"/>
                  <a:pt x="1861362" y="1114363"/>
                  <a:pt x="1767016" y="1161535"/>
                </a:cubicBezTo>
                <a:cubicBezTo>
                  <a:pt x="1753733" y="1168176"/>
                  <a:pt x="1742031" y="1177616"/>
                  <a:pt x="1729946" y="1186248"/>
                </a:cubicBezTo>
                <a:cubicBezTo>
                  <a:pt x="1713187" y="1198219"/>
                  <a:pt x="1698939" y="1214109"/>
                  <a:pt x="1680519" y="1223319"/>
                </a:cubicBezTo>
                <a:cubicBezTo>
                  <a:pt x="1665329" y="1230914"/>
                  <a:pt x="1647568" y="1231556"/>
                  <a:pt x="1631092" y="1235675"/>
                </a:cubicBezTo>
                <a:cubicBezTo>
                  <a:pt x="1618735" y="1243913"/>
                  <a:pt x="1606107" y="1251757"/>
                  <a:pt x="1594022" y="1260389"/>
                </a:cubicBezTo>
                <a:cubicBezTo>
                  <a:pt x="1577264" y="1272359"/>
                  <a:pt x="1562059" y="1286544"/>
                  <a:pt x="1544595" y="1297459"/>
                </a:cubicBezTo>
                <a:cubicBezTo>
                  <a:pt x="1528975" y="1307222"/>
                  <a:pt x="1511161" y="1313034"/>
                  <a:pt x="1495168" y="1322173"/>
                </a:cubicBezTo>
                <a:cubicBezTo>
                  <a:pt x="1482274" y="1329541"/>
                  <a:pt x="1470991" y="1339518"/>
                  <a:pt x="1458097" y="1346886"/>
                </a:cubicBezTo>
                <a:cubicBezTo>
                  <a:pt x="1442104" y="1356025"/>
                  <a:pt x="1423659" y="1360893"/>
                  <a:pt x="1408670" y="1371600"/>
                </a:cubicBezTo>
                <a:cubicBezTo>
                  <a:pt x="1394450" y="1381757"/>
                  <a:pt x="1384868" y="1397297"/>
                  <a:pt x="1371600" y="1408670"/>
                </a:cubicBezTo>
                <a:cubicBezTo>
                  <a:pt x="1355963" y="1422073"/>
                  <a:pt x="1338931" y="1433770"/>
                  <a:pt x="1322173" y="1445740"/>
                </a:cubicBezTo>
                <a:cubicBezTo>
                  <a:pt x="1310088" y="1454372"/>
                  <a:pt x="1296203" y="1460588"/>
                  <a:pt x="1285103" y="1470454"/>
                </a:cubicBezTo>
                <a:cubicBezTo>
                  <a:pt x="1258981" y="1493674"/>
                  <a:pt x="1228944" y="1514624"/>
                  <a:pt x="1210962" y="1544594"/>
                </a:cubicBezTo>
                <a:cubicBezTo>
                  <a:pt x="1166251" y="1619113"/>
                  <a:pt x="1193875" y="1593055"/>
                  <a:pt x="1136822" y="1631092"/>
                </a:cubicBezTo>
                <a:cubicBezTo>
                  <a:pt x="1075457" y="1723137"/>
                  <a:pt x="1154329" y="1610082"/>
                  <a:pt x="1075038" y="1705232"/>
                </a:cubicBezTo>
                <a:cubicBezTo>
                  <a:pt x="1065531" y="1716641"/>
                  <a:pt x="1059990" y="1731026"/>
                  <a:pt x="1050325" y="1742302"/>
                </a:cubicBezTo>
                <a:cubicBezTo>
                  <a:pt x="1035161" y="1759993"/>
                  <a:pt x="1016061" y="1774038"/>
                  <a:pt x="1000897" y="1791729"/>
                </a:cubicBezTo>
                <a:cubicBezTo>
                  <a:pt x="991232" y="1803005"/>
                  <a:pt x="985691" y="1817391"/>
                  <a:pt x="976184" y="1828800"/>
                </a:cubicBezTo>
                <a:cubicBezTo>
                  <a:pt x="964997" y="1842225"/>
                  <a:pt x="952908" y="1855141"/>
                  <a:pt x="939114" y="1865870"/>
                </a:cubicBezTo>
                <a:cubicBezTo>
                  <a:pt x="915669" y="1884105"/>
                  <a:pt x="864973" y="1915297"/>
                  <a:pt x="864973" y="1915297"/>
                </a:cubicBezTo>
                <a:cubicBezTo>
                  <a:pt x="856735" y="1927654"/>
                  <a:pt x="846901" y="1939084"/>
                  <a:pt x="840260" y="1952367"/>
                </a:cubicBezTo>
                <a:cubicBezTo>
                  <a:pt x="789130" y="2054627"/>
                  <a:pt x="880325" y="1910306"/>
                  <a:pt x="803189" y="2038865"/>
                </a:cubicBezTo>
                <a:cubicBezTo>
                  <a:pt x="787908" y="2064334"/>
                  <a:pt x="770238" y="2088292"/>
                  <a:pt x="753762" y="2113005"/>
                </a:cubicBezTo>
                <a:cubicBezTo>
                  <a:pt x="745524" y="2125362"/>
                  <a:pt x="733745" y="2135986"/>
                  <a:pt x="729049" y="2150075"/>
                </a:cubicBezTo>
                <a:cubicBezTo>
                  <a:pt x="716266" y="2188424"/>
                  <a:pt x="714882" y="2198402"/>
                  <a:pt x="691979" y="2236573"/>
                </a:cubicBezTo>
                <a:cubicBezTo>
                  <a:pt x="676698" y="2262042"/>
                  <a:pt x="659028" y="2286000"/>
                  <a:pt x="642552" y="2310713"/>
                </a:cubicBezTo>
                <a:lnTo>
                  <a:pt x="617838" y="2347783"/>
                </a:lnTo>
                <a:cubicBezTo>
                  <a:pt x="609600" y="2360140"/>
                  <a:pt x="603626" y="2374353"/>
                  <a:pt x="593125" y="2384854"/>
                </a:cubicBezTo>
                <a:cubicBezTo>
                  <a:pt x="580768" y="2397211"/>
                  <a:pt x="567241" y="2408499"/>
                  <a:pt x="556054" y="2421924"/>
                </a:cubicBezTo>
                <a:cubicBezTo>
                  <a:pt x="511870" y="2474945"/>
                  <a:pt x="553348" y="2446833"/>
                  <a:pt x="494270" y="2496065"/>
                </a:cubicBezTo>
                <a:cubicBezTo>
                  <a:pt x="449496" y="2533377"/>
                  <a:pt x="417394" y="2526252"/>
                  <a:pt x="383060" y="2594919"/>
                </a:cubicBezTo>
                <a:cubicBezTo>
                  <a:pt x="366584" y="2627870"/>
                  <a:pt x="342568" y="2658032"/>
                  <a:pt x="333633" y="2693773"/>
                </a:cubicBezTo>
                <a:cubicBezTo>
                  <a:pt x="329514" y="2710249"/>
                  <a:pt x="324960" y="2726622"/>
                  <a:pt x="321276" y="2743200"/>
                </a:cubicBezTo>
                <a:cubicBezTo>
                  <a:pt x="316720" y="2763702"/>
                  <a:pt x="314445" y="2784721"/>
                  <a:pt x="308919" y="2804983"/>
                </a:cubicBezTo>
                <a:cubicBezTo>
                  <a:pt x="302065" y="2830116"/>
                  <a:pt x="290524" y="2853851"/>
                  <a:pt x="284206" y="2879124"/>
                </a:cubicBezTo>
                <a:cubicBezTo>
                  <a:pt x="280087" y="2895600"/>
                  <a:pt x="276729" y="2912284"/>
                  <a:pt x="271849" y="2928551"/>
                </a:cubicBezTo>
                <a:cubicBezTo>
                  <a:pt x="264363" y="2953503"/>
                  <a:pt x="255373" y="2977978"/>
                  <a:pt x="247135" y="3002692"/>
                </a:cubicBezTo>
                <a:cubicBezTo>
                  <a:pt x="243016" y="3015049"/>
                  <a:pt x="237938" y="3027126"/>
                  <a:pt x="234779" y="3039762"/>
                </a:cubicBezTo>
                <a:cubicBezTo>
                  <a:pt x="219263" y="3101825"/>
                  <a:pt x="227793" y="3073078"/>
                  <a:pt x="210065" y="3126259"/>
                </a:cubicBezTo>
                <a:cubicBezTo>
                  <a:pt x="205946" y="3163329"/>
                  <a:pt x="202983" y="3200546"/>
                  <a:pt x="197708" y="3237470"/>
                </a:cubicBezTo>
                <a:cubicBezTo>
                  <a:pt x="194738" y="3258261"/>
                  <a:pt x="189109" y="3278590"/>
                  <a:pt x="185352" y="3299254"/>
                </a:cubicBezTo>
                <a:cubicBezTo>
                  <a:pt x="165157" y="3410331"/>
                  <a:pt x="182492" y="3335406"/>
                  <a:pt x="160638" y="3422821"/>
                </a:cubicBezTo>
                <a:cubicBezTo>
                  <a:pt x="156519" y="3468129"/>
                  <a:pt x="153924" y="3513602"/>
                  <a:pt x="148281" y="3558746"/>
                </a:cubicBezTo>
                <a:cubicBezTo>
                  <a:pt x="145676" y="3579586"/>
                  <a:pt x="141019" y="3600154"/>
                  <a:pt x="135925" y="3620529"/>
                </a:cubicBezTo>
                <a:cubicBezTo>
                  <a:pt x="118279" y="3691116"/>
                  <a:pt x="126622" y="3622271"/>
                  <a:pt x="111211" y="3707027"/>
                </a:cubicBezTo>
                <a:cubicBezTo>
                  <a:pt x="106001" y="3735682"/>
                  <a:pt x="102467" y="3764624"/>
                  <a:pt x="98854" y="3793524"/>
                </a:cubicBezTo>
                <a:cubicBezTo>
                  <a:pt x="94228" y="3830534"/>
                  <a:pt x="93812" y="3868161"/>
                  <a:pt x="86497" y="3904735"/>
                </a:cubicBezTo>
                <a:cubicBezTo>
                  <a:pt x="81388" y="3930279"/>
                  <a:pt x="70022" y="3954162"/>
                  <a:pt x="61784" y="3978875"/>
                </a:cubicBezTo>
                <a:lnTo>
                  <a:pt x="37070" y="4053016"/>
                </a:lnTo>
                <a:cubicBezTo>
                  <a:pt x="32951" y="4065373"/>
                  <a:pt x="27268" y="4077314"/>
                  <a:pt x="24714" y="4090086"/>
                </a:cubicBezTo>
                <a:cubicBezTo>
                  <a:pt x="9803" y="4164642"/>
                  <a:pt x="18999" y="4131945"/>
                  <a:pt x="0" y="4188940"/>
                </a:cubicBezTo>
                <a:cubicBezTo>
                  <a:pt x="4119" y="4444313"/>
                  <a:pt x="4502" y="4699774"/>
                  <a:pt x="12357" y="4955059"/>
                </a:cubicBezTo>
                <a:cubicBezTo>
                  <a:pt x="12758" y="4968078"/>
                  <a:pt x="18889" y="4980479"/>
                  <a:pt x="24714" y="4992129"/>
                </a:cubicBezTo>
                <a:cubicBezTo>
                  <a:pt x="31356" y="5005412"/>
                  <a:pt x="41189" y="5016843"/>
                  <a:pt x="49427" y="5029200"/>
                </a:cubicBezTo>
                <a:cubicBezTo>
                  <a:pt x="66892" y="5116524"/>
                  <a:pt x="55144" y="5071063"/>
                  <a:pt x="86497" y="5165124"/>
                </a:cubicBezTo>
                <a:cubicBezTo>
                  <a:pt x="90616" y="5177481"/>
                  <a:pt x="89644" y="5192984"/>
                  <a:pt x="98854" y="5202194"/>
                </a:cubicBezTo>
                <a:lnTo>
                  <a:pt x="172995" y="5276335"/>
                </a:lnTo>
                <a:lnTo>
                  <a:pt x="210065" y="5313405"/>
                </a:lnTo>
                <a:cubicBezTo>
                  <a:pt x="222422" y="5325762"/>
                  <a:pt x="230557" y="5344949"/>
                  <a:pt x="247135" y="5350475"/>
                </a:cubicBezTo>
                <a:lnTo>
                  <a:pt x="284206" y="5362832"/>
                </a:lnTo>
                <a:cubicBezTo>
                  <a:pt x="323446" y="5388993"/>
                  <a:pt x="320545" y="5393062"/>
                  <a:pt x="370703" y="5399902"/>
                </a:cubicBezTo>
                <a:cubicBezTo>
                  <a:pt x="444616" y="5409981"/>
                  <a:pt x="593125" y="5424616"/>
                  <a:pt x="593125" y="5424616"/>
                </a:cubicBezTo>
                <a:cubicBezTo>
                  <a:pt x="609601" y="5428735"/>
                  <a:pt x="625899" y="5433642"/>
                  <a:pt x="642552" y="5436973"/>
                </a:cubicBezTo>
                <a:cubicBezTo>
                  <a:pt x="667120" y="5441886"/>
                  <a:pt x="692694" y="5442130"/>
                  <a:pt x="716692" y="5449329"/>
                </a:cubicBezTo>
                <a:cubicBezTo>
                  <a:pt x="770847" y="5465575"/>
                  <a:pt x="757689" y="5476006"/>
                  <a:pt x="803189" y="5498756"/>
                </a:cubicBezTo>
                <a:cubicBezTo>
                  <a:pt x="814839" y="5504581"/>
                  <a:pt x="827623" y="5507954"/>
                  <a:pt x="840260" y="5511113"/>
                </a:cubicBezTo>
                <a:cubicBezTo>
                  <a:pt x="860635" y="5516207"/>
                  <a:pt x="881668" y="5518376"/>
                  <a:pt x="902043" y="5523470"/>
                </a:cubicBezTo>
                <a:cubicBezTo>
                  <a:pt x="961589" y="5538357"/>
                  <a:pt x="922229" y="5539902"/>
                  <a:pt x="1000897" y="5548183"/>
                </a:cubicBezTo>
                <a:cubicBezTo>
                  <a:pt x="1058391" y="5554235"/>
                  <a:pt x="1116227" y="5556421"/>
                  <a:pt x="1173892" y="5560540"/>
                </a:cubicBezTo>
                <a:lnTo>
                  <a:pt x="2100649" y="5548183"/>
                </a:lnTo>
                <a:cubicBezTo>
                  <a:pt x="2113670" y="5547849"/>
                  <a:pt x="2124871" y="5537968"/>
                  <a:pt x="2137719" y="5535827"/>
                </a:cubicBezTo>
                <a:cubicBezTo>
                  <a:pt x="2174510" y="5529695"/>
                  <a:pt x="2211860" y="5527589"/>
                  <a:pt x="2248930" y="5523470"/>
                </a:cubicBezTo>
                <a:cubicBezTo>
                  <a:pt x="2354984" y="5488118"/>
                  <a:pt x="2186178" y="5542246"/>
                  <a:pt x="2360141" y="5498756"/>
                </a:cubicBezTo>
                <a:cubicBezTo>
                  <a:pt x="2385413" y="5492438"/>
                  <a:pt x="2409568" y="5482281"/>
                  <a:pt x="2434281" y="5474043"/>
                </a:cubicBezTo>
                <a:lnTo>
                  <a:pt x="2508422" y="5449329"/>
                </a:lnTo>
                <a:lnTo>
                  <a:pt x="2582562" y="5424616"/>
                </a:lnTo>
                <a:cubicBezTo>
                  <a:pt x="2599038" y="5416378"/>
                  <a:pt x="2614277" y="5404962"/>
                  <a:pt x="2631989" y="5399902"/>
                </a:cubicBezTo>
                <a:cubicBezTo>
                  <a:pt x="2672378" y="5388362"/>
                  <a:pt x="2715708" y="5388472"/>
                  <a:pt x="2755557" y="5375189"/>
                </a:cubicBezTo>
                <a:cubicBezTo>
                  <a:pt x="2767914" y="5371070"/>
                  <a:pt x="2780655" y="5367963"/>
                  <a:pt x="2792627" y="5362832"/>
                </a:cubicBezTo>
                <a:cubicBezTo>
                  <a:pt x="2821272" y="5350555"/>
                  <a:pt x="2847512" y="5331031"/>
                  <a:pt x="2879125" y="5325762"/>
                </a:cubicBezTo>
                <a:cubicBezTo>
                  <a:pt x="2915916" y="5319630"/>
                  <a:pt x="2953265" y="5317524"/>
                  <a:pt x="2990335" y="5313405"/>
                </a:cubicBezTo>
                <a:cubicBezTo>
                  <a:pt x="3005457" y="5309625"/>
                  <a:pt x="3093923" y="5290194"/>
                  <a:pt x="3126260" y="5276335"/>
                </a:cubicBezTo>
                <a:cubicBezTo>
                  <a:pt x="3216722" y="5237565"/>
                  <a:pt x="3133988" y="5262045"/>
                  <a:pt x="3225114" y="5239265"/>
                </a:cubicBezTo>
                <a:cubicBezTo>
                  <a:pt x="3335618" y="5184012"/>
                  <a:pt x="3289018" y="5201487"/>
                  <a:pt x="3361038" y="5177481"/>
                </a:cubicBezTo>
                <a:cubicBezTo>
                  <a:pt x="3373395" y="5165124"/>
                  <a:pt x="3384683" y="5151597"/>
                  <a:pt x="3398108" y="5140410"/>
                </a:cubicBezTo>
                <a:cubicBezTo>
                  <a:pt x="3409517" y="5130903"/>
                  <a:pt x="3424678" y="5126198"/>
                  <a:pt x="3435179" y="5115697"/>
                </a:cubicBezTo>
                <a:cubicBezTo>
                  <a:pt x="3445680" y="5105196"/>
                  <a:pt x="3450385" y="5090036"/>
                  <a:pt x="3459892" y="5078627"/>
                </a:cubicBezTo>
                <a:cubicBezTo>
                  <a:pt x="3471079" y="5065202"/>
                  <a:pt x="3485775" y="5054981"/>
                  <a:pt x="3496962" y="5041556"/>
                </a:cubicBezTo>
                <a:cubicBezTo>
                  <a:pt x="3541229" y="4988436"/>
                  <a:pt x="3506168" y="5023147"/>
                  <a:pt x="3534033" y="4967416"/>
                </a:cubicBezTo>
                <a:cubicBezTo>
                  <a:pt x="3540674" y="4954133"/>
                  <a:pt x="3552105" y="4943629"/>
                  <a:pt x="3558746" y="4930346"/>
                </a:cubicBezTo>
                <a:cubicBezTo>
                  <a:pt x="3609904" y="4828028"/>
                  <a:pt x="3524993" y="4962441"/>
                  <a:pt x="3595816" y="4856205"/>
                </a:cubicBezTo>
                <a:cubicBezTo>
                  <a:pt x="3620385" y="4757931"/>
                  <a:pt x="3589232" y="4855371"/>
                  <a:pt x="3645243" y="4757351"/>
                </a:cubicBezTo>
                <a:cubicBezTo>
                  <a:pt x="3651705" y="4746042"/>
                  <a:pt x="3651775" y="4731931"/>
                  <a:pt x="3657600" y="4720281"/>
                </a:cubicBezTo>
                <a:cubicBezTo>
                  <a:pt x="3664242" y="4706998"/>
                  <a:pt x="3674076" y="4695567"/>
                  <a:pt x="3682314" y="4683210"/>
                </a:cubicBezTo>
                <a:lnTo>
                  <a:pt x="3707027" y="4609070"/>
                </a:lnTo>
                <a:cubicBezTo>
                  <a:pt x="3711146" y="4596713"/>
                  <a:pt x="3710174" y="4581210"/>
                  <a:pt x="3719384" y="4572000"/>
                </a:cubicBezTo>
                <a:cubicBezTo>
                  <a:pt x="3746710" y="4544673"/>
                  <a:pt x="3763965" y="4532264"/>
                  <a:pt x="3781168" y="4497859"/>
                </a:cubicBezTo>
                <a:cubicBezTo>
                  <a:pt x="3786993" y="4486209"/>
                  <a:pt x="3788688" y="4472883"/>
                  <a:pt x="3793525" y="4460789"/>
                </a:cubicBezTo>
                <a:cubicBezTo>
                  <a:pt x="3796946" y="4452238"/>
                  <a:pt x="3801762" y="4444313"/>
                  <a:pt x="3805881" y="4436075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244344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76392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046729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2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Down Arrow 109"/>
          <p:cNvSpPr/>
          <p:nvPr/>
        </p:nvSpPr>
        <p:spPr>
          <a:xfrm rot="10800000">
            <a:off x="8339880" y="5093097"/>
            <a:ext cx="447437" cy="63942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2" idx="3"/>
          </p:cNvCxnSpPr>
          <p:nvPr/>
        </p:nvCxnSpPr>
        <p:spPr>
          <a:xfrm flipH="1">
            <a:off x="6316353" y="4637406"/>
            <a:ext cx="769551" cy="834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051379" y="4561964"/>
            <a:ext cx="41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74464" y="4941168"/>
            <a:ext cx="410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72336" y="4581128"/>
            <a:ext cx="53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e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i,j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270775" y="2562224"/>
            <a:ext cx="308155" cy="290712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7684504" y="2348880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mbria Math"/>
                <a:ea typeface="Cambria Math"/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</a:p>
        </p:txBody>
      </p:sp>
      <p:cxnSp>
        <p:nvCxnSpPr>
          <p:cNvPr id="14" name="Straight Connector 13"/>
          <p:cNvCxnSpPr>
            <a:endCxn id="108" idx="7"/>
          </p:cNvCxnSpPr>
          <p:nvPr/>
        </p:nvCxnSpPr>
        <p:spPr>
          <a:xfrm>
            <a:off x="5984693" y="4561964"/>
            <a:ext cx="1184961" cy="976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7" idx="4"/>
          </p:cNvCxnSpPr>
          <p:nvPr/>
        </p:nvCxnSpPr>
        <p:spPr>
          <a:xfrm flipH="1">
            <a:off x="5786479" y="4658497"/>
            <a:ext cx="3078534" cy="813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972" y="4144097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25134" y="5008193"/>
            <a:ext cx="1898117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39276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124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6321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7518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8714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1108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2305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3502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4698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2730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33956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676456" y="355385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24374" y="4962607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366195" y="1407793"/>
            <a:ext cx="20758" cy="244827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22179" y="126813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186759" y="111976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22179" y="183984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22179" y="241590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22179" y="313598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22179" y="356803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5" name="Straight Connector 64"/>
          <p:cNvCxnSpPr>
            <a:stCxn id="53" idx="4"/>
            <a:endCxn id="26" idx="7"/>
          </p:cNvCxnSpPr>
          <p:nvPr/>
        </p:nvCxnSpPr>
        <p:spPr>
          <a:xfrm flipH="1">
            <a:off x="5969913" y="3856065"/>
            <a:ext cx="1396282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366195" y="3856065"/>
            <a:ext cx="1433121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366195" y="3856065"/>
            <a:ext cx="114508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366195" y="3856065"/>
            <a:ext cx="80614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366195" y="3856065"/>
            <a:ext cx="518108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366195" y="3856065"/>
            <a:ext cx="28099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359156" y="3856065"/>
            <a:ext cx="703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</p:cNvCxnSpPr>
          <p:nvPr/>
        </p:nvCxnSpPr>
        <p:spPr>
          <a:xfrm flipH="1">
            <a:off x="7071125" y="3856065"/>
            <a:ext cx="295070" cy="4263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783092" y="3856065"/>
            <a:ext cx="58310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23052" y="3856065"/>
            <a:ext cx="943143" cy="498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257945" y="3856065"/>
            <a:ext cx="110825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7459763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873508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205078" y="2773265"/>
            <a:ext cx="308155" cy="290712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7618807" y="255992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mbria Math"/>
                <a:ea typeface="Cambria Math"/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</a:p>
        </p:txBody>
      </p:sp>
      <p:cxnSp>
        <p:nvCxnSpPr>
          <p:cNvPr id="63" name="Straight Connector 62"/>
          <p:cNvCxnSpPr>
            <a:stCxn id="89" idx="4"/>
            <a:endCxn id="16" idx="62"/>
          </p:cNvCxnSpPr>
          <p:nvPr/>
        </p:nvCxnSpPr>
        <p:spPr>
          <a:xfrm flipH="1">
            <a:off x="6588027" y="4500736"/>
            <a:ext cx="508445" cy="628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90" idx="3"/>
            <a:endCxn id="107" idx="1"/>
          </p:cNvCxnSpPr>
          <p:nvPr/>
        </p:nvCxnSpPr>
        <p:spPr>
          <a:xfrm>
            <a:off x="7041363" y="4409976"/>
            <a:ext cx="439491" cy="763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9" idx="4"/>
            <a:endCxn id="108" idx="1"/>
          </p:cNvCxnSpPr>
          <p:nvPr/>
        </p:nvCxnSpPr>
        <p:spPr>
          <a:xfrm>
            <a:off x="7096472" y="4500736"/>
            <a:ext cx="798127" cy="672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944578" y="3312587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437951" y="2583538"/>
            <a:ext cx="2792627" cy="3146343"/>
          </a:xfrm>
          <a:custGeom>
            <a:avLst/>
            <a:gdLst>
              <a:gd name="connsiteX0" fmla="*/ 2792627 w 2792627"/>
              <a:gd name="connsiteY0" fmla="*/ 0 h 3146343"/>
              <a:gd name="connsiteX1" fmla="*/ 2730843 w 2792627"/>
              <a:gd name="connsiteY1" fmla="*/ 12357 h 3146343"/>
              <a:gd name="connsiteX2" fmla="*/ 2656703 w 2792627"/>
              <a:gd name="connsiteY2" fmla="*/ 37071 h 3146343"/>
              <a:gd name="connsiteX3" fmla="*/ 2508422 w 2792627"/>
              <a:gd name="connsiteY3" fmla="*/ 49427 h 3146343"/>
              <a:gd name="connsiteX4" fmla="*/ 2397211 w 2792627"/>
              <a:gd name="connsiteY4" fmla="*/ 74141 h 3146343"/>
              <a:gd name="connsiteX5" fmla="*/ 2335427 w 2792627"/>
              <a:gd name="connsiteY5" fmla="*/ 86498 h 3146343"/>
              <a:gd name="connsiteX6" fmla="*/ 2236573 w 2792627"/>
              <a:gd name="connsiteY6" fmla="*/ 123568 h 3146343"/>
              <a:gd name="connsiteX7" fmla="*/ 2187146 w 2792627"/>
              <a:gd name="connsiteY7" fmla="*/ 135925 h 3146343"/>
              <a:gd name="connsiteX8" fmla="*/ 2113005 w 2792627"/>
              <a:gd name="connsiteY8" fmla="*/ 160638 h 3146343"/>
              <a:gd name="connsiteX9" fmla="*/ 2075935 w 2792627"/>
              <a:gd name="connsiteY9" fmla="*/ 172995 h 3146343"/>
              <a:gd name="connsiteX10" fmla="*/ 1952368 w 2792627"/>
              <a:gd name="connsiteY10" fmla="*/ 197708 h 3146343"/>
              <a:gd name="connsiteX11" fmla="*/ 1915297 w 2792627"/>
              <a:gd name="connsiteY11" fmla="*/ 210065 h 3146343"/>
              <a:gd name="connsiteX12" fmla="*/ 1791730 w 2792627"/>
              <a:gd name="connsiteY12" fmla="*/ 247135 h 3146343"/>
              <a:gd name="connsiteX13" fmla="*/ 1729946 w 2792627"/>
              <a:gd name="connsiteY13" fmla="*/ 271849 h 3146343"/>
              <a:gd name="connsiteX14" fmla="*/ 1692876 w 2792627"/>
              <a:gd name="connsiteY14" fmla="*/ 296562 h 3146343"/>
              <a:gd name="connsiteX15" fmla="*/ 1618735 w 2792627"/>
              <a:gd name="connsiteY15" fmla="*/ 321276 h 3146343"/>
              <a:gd name="connsiteX16" fmla="*/ 1482811 w 2792627"/>
              <a:gd name="connsiteY16" fmla="*/ 383060 h 3146343"/>
              <a:gd name="connsiteX17" fmla="*/ 1433384 w 2792627"/>
              <a:gd name="connsiteY17" fmla="*/ 395417 h 3146343"/>
              <a:gd name="connsiteX18" fmla="*/ 1383957 w 2792627"/>
              <a:gd name="connsiteY18" fmla="*/ 432487 h 3146343"/>
              <a:gd name="connsiteX19" fmla="*/ 1285103 w 2792627"/>
              <a:gd name="connsiteY19" fmla="*/ 481914 h 3146343"/>
              <a:gd name="connsiteX20" fmla="*/ 1198605 w 2792627"/>
              <a:gd name="connsiteY20" fmla="*/ 556054 h 3146343"/>
              <a:gd name="connsiteX21" fmla="*/ 1124465 w 2792627"/>
              <a:gd name="connsiteY21" fmla="*/ 605481 h 3146343"/>
              <a:gd name="connsiteX22" fmla="*/ 1087395 w 2792627"/>
              <a:gd name="connsiteY22" fmla="*/ 642552 h 3146343"/>
              <a:gd name="connsiteX23" fmla="*/ 1013254 w 2792627"/>
              <a:gd name="connsiteY23" fmla="*/ 691979 h 3146343"/>
              <a:gd name="connsiteX24" fmla="*/ 926757 w 2792627"/>
              <a:gd name="connsiteY24" fmla="*/ 766119 h 3146343"/>
              <a:gd name="connsiteX25" fmla="*/ 864973 w 2792627"/>
              <a:gd name="connsiteY25" fmla="*/ 827903 h 3146343"/>
              <a:gd name="connsiteX26" fmla="*/ 803189 w 2792627"/>
              <a:gd name="connsiteY26" fmla="*/ 902044 h 3146343"/>
              <a:gd name="connsiteX27" fmla="*/ 716692 w 2792627"/>
              <a:gd name="connsiteY27" fmla="*/ 963827 h 3146343"/>
              <a:gd name="connsiteX28" fmla="*/ 642551 w 2792627"/>
              <a:gd name="connsiteY28" fmla="*/ 1037968 h 3146343"/>
              <a:gd name="connsiteX29" fmla="*/ 605481 w 2792627"/>
              <a:gd name="connsiteY29" fmla="*/ 1087395 h 3146343"/>
              <a:gd name="connsiteX30" fmla="*/ 518984 w 2792627"/>
              <a:gd name="connsiteY30" fmla="*/ 1161535 h 3146343"/>
              <a:gd name="connsiteX31" fmla="*/ 432487 w 2792627"/>
              <a:gd name="connsiteY31" fmla="*/ 1235676 h 3146343"/>
              <a:gd name="connsiteX32" fmla="*/ 358346 w 2792627"/>
              <a:gd name="connsiteY32" fmla="*/ 1309817 h 3146343"/>
              <a:gd name="connsiteX33" fmla="*/ 247135 w 2792627"/>
              <a:gd name="connsiteY33" fmla="*/ 1433384 h 3146343"/>
              <a:gd name="connsiteX34" fmla="*/ 234778 w 2792627"/>
              <a:gd name="connsiteY34" fmla="*/ 1470454 h 3146343"/>
              <a:gd name="connsiteX35" fmla="*/ 148281 w 2792627"/>
              <a:gd name="connsiteY35" fmla="*/ 1581665 h 3146343"/>
              <a:gd name="connsiteX36" fmla="*/ 111211 w 2792627"/>
              <a:gd name="connsiteY36" fmla="*/ 1668162 h 3146343"/>
              <a:gd name="connsiteX37" fmla="*/ 98854 w 2792627"/>
              <a:gd name="connsiteY37" fmla="*/ 1705233 h 3146343"/>
              <a:gd name="connsiteX38" fmla="*/ 74141 w 2792627"/>
              <a:gd name="connsiteY38" fmla="*/ 1754660 h 3146343"/>
              <a:gd name="connsiteX39" fmla="*/ 37070 w 2792627"/>
              <a:gd name="connsiteY39" fmla="*/ 1890584 h 3146343"/>
              <a:gd name="connsiteX40" fmla="*/ 24714 w 2792627"/>
              <a:gd name="connsiteY40" fmla="*/ 1927654 h 3146343"/>
              <a:gd name="connsiteX41" fmla="*/ 0 w 2792627"/>
              <a:gd name="connsiteY41" fmla="*/ 2038865 h 3146343"/>
              <a:gd name="connsiteX42" fmla="*/ 37070 w 2792627"/>
              <a:gd name="connsiteY42" fmla="*/ 2323071 h 3146343"/>
              <a:gd name="connsiteX43" fmla="*/ 61784 w 2792627"/>
              <a:gd name="connsiteY43" fmla="*/ 2360141 h 3146343"/>
              <a:gd name="connsiteX44" fmla="*/ 172995 w 2792627"/>
              <a:gd name="connsiteY44" fmla="*/ 2471352 h 3146343"/>
              <a:gd name="connsiteX45" fmla="*/ 234778 w 2792627"/>
              <a:gd name="connsiteY45" fmla="*/ 2533135 h 3146343"/>
              <a:gd name="connsiteX46" fmla="*/ 271849 w 2792627"/>
              <a:gd name="connsiteY46" fmla="*/ 2582562 h 3146343"/>
              <a:gd name="connsiteX47" fmla="*/ 321276 w 2792627"/>
              <a:gd name="connsiteY47" fmla="*/ 2607276 h 3146343"/>
              <a:gd name="connsiteX48" fmla="*/ 370703 w 2792627"/>
              <a:gd name="connsiteY48" fmla="*/ 2644346 h 3146343"/>
              <a:gd name="connsiteX49" fmla="*/ 432487 w 2792627"/>
              <a:gd name="connsiteY49" fmla="*/ 2718487 h 3146343"/>
              <a:gd name="connsiteX50" fmla="*/ 469557 w 2792627"/>
              <a:gd name="connsiteY50" fmla="*/ 2743200 h 3146343"/>
              <a:gd name="connsiteX51" fmla="*/ 506627 w 2792627"/>
              <a:gd name="connsiteY51" fmla="*/ 2780271 h 3146343"/>
              <a:gd name="connsiteX52" fmla="*/ 617838 w 2792627"/>
              <a:gd name="connsiteY52" fmla="*/ 2842054 h 3146343"/>
              <a:gd name="connsiteX53" fmla="*/ 704335 w 2792627"/>
              <a:gd name="connsiteY53" fmla="*/ 2879125 h 3146343"/>
              <a:gd name="connsiteX54" fmla="*/ 790832 w 2792627"/>
              <a:gd name="connsiteY54" fmla="*/ 2903838 h 3146343"/>
              <a:gd name="connsiteX55" fmla="*/ 827903 w 2792627"/>
              <a:gd name="connsiteY55" fmla="*/ 2928552 h 3146343"/>
              <a:gd name="connsiteX56" fmla="*/ 902043 w 2792627"/>
              <a:gd name="connsiteY56" fmla="*/ 2953265 h 3146343"/>
              <a:gd name="connsiteX57" fmla="*/ 939114 w 2792627"/>
              <a:gd name="connsiteY57" fmla="*/ 2965622 h 3146343"/>
              <a:gd name="connsiteX58" fmla="*/ 1037968 w 2792627"/>
              <a:gd name="connsiteY58" fmla="*/ 3015049 h 3146343"/>
              <a:gd name="connsiteX59" fmla="*/ 1087395 w 2792627"/>
              <a:gd name="connsiteY59" fmla="*/ 3039762 h 3146343"/>
              <a:gd name="connsiteX60" fmla="*/ 1198605 w 2792627"/>
              <a:gd name="connsiteY60" fmla="*/ 3064476 h 3146343"/>
              <a:gd name="connsiteX61" fmla="*/ 1272746 w 2792627"/>
              <a:gd name="connsiteY61" fmla="*/ 3089189 h 3146343"/>
              <a:gd name="connsiteX62" fmla="*/ 1346887 w 2792627"/>
              <a:gd name="connsiteY62" fmla="*/ 3101546 h 3146343"/>
              <a:gd name="connsiteX63" fmla="*/ 2075935 w 2792627"/>
              <a:gd name="connsiteY63" fmla="*/ 3101546 h 3146343"/>
              <a:gd name="connsiteX64" fmla="*/ 2224216 w 2792627"/>
              <a:gd name="connsiteY64" fmla="*/ 3076833 h 3146343"/>
              <a:gd name="connsiteX65" fmla="*/ 2372497 w 2792627"/>
              <a:gd name="connsiteY65" fmla="*/ 3039762 h 3146343"/>
              <a:gd name="connsiteX66" fmla="*/ 2421924 w 2792627"/>
              <a:gd name="connsiteY66" fmla="*/ 3015049 h 3146343"/>
              <a:gd name="connsiteX67" fmla="*/ 2458995 w 2792627"/>
              <a:gd name="connsiteY67" fmla="*/ 3002692 h 3146343"/>
              <a:gd name="connsiteX68" fmla="*/ 2533135 w 2792627"/>
              <a:gd name="connsiteY68" fmla="*/ 2940908 h 3146343"/>
              <a:gd name="connsiteX69" fmla="*/ 2570205 w 2792627"/>
              <a:gd name="connsiteY69" fmla="*/ 2928552 h 3146343"/>
              <a:gd name="connsiteX70" fmla="*/ 2607276 w 2792627"/>
              <a:gd name="connsiteY70" fmla="*/ 2891481 h 3146343"/>
              <a:gd name="connsiteX71" fmla="*/ 2644346 w 2792627"/>
              <a:gd name="connsiteY71" fmla="*/ 2866768 h 3146343"/>
              <a:gd name="connsiteX72" fmla="*/ 2693773 w 2792627"/>
              <a:gd name="connsiteY72" fmla="*/ 2792627 h 3146343"/>
              <a:gd name="connsiteX73" fmla="*/ 2706130 w 2792627"/>
              <a:gd name="connsiteY73" fmla="*/ 2730844 h 3146343"/>
              <a:gd name="connsiteX74" fmla="*/ 2718487 w 2792627"/>
              <a:gd name="connsiteY74" fmla="*/ 2693773 h 3146343"/>
              <a:gd name="connsiteX75" fmla="*/ 2706130 w 2792627"/>
              <a:gd name="connsiteY75" fmla="*/ 2619633 h 3146343"/>
              <a:gd name="connsiteX76" fmla="*/ 2681416 w 2792627"/>
              <a:gd name="connsiteY76" fmla="*/ 2545492 h 31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92627" h="3146343">
                <a:moveTo>
                  <a:pt x="2792627" y="0"/>
                </a:moveTo>
                <a:cubicBezTo>
                  <a:pt x="2772032" y="4119"/>
                  <a:pt x="2751105" y="6831"/>
                  <a:pt x="2730843" y="12357"/>
                </a:cubicBezTo>
                <a:cubicBezTo>
                  <a:pt x="2705711" y="19211"/>
                  <a:pt x="2682663" y="34908"/>
                  <a:pt x="2656703" y="37071"/>
                </a:cubicBezTo>
                <a:lnTo>
                  <a:pt x="2508422" y="49427"/>
                </a:lnTo>
                <a:cubicBezTo>
                  <a:pt x="2322079" y="86696"/>
                  <a:pt x="2554267" y="39239"/>
                  <a:pt x="2397211" y="74141"/>
                </a:cubicBezTo>
                <a:cubicBezTo>
                  <a:pt x="2376709" y="78697"/>
                  <a:pt x="2355802" y="81404"/>
                  <a:pt x="2335427" y="86498"/>
                </a:cubicBezTo>
                <a:cubicBezTo>
                  <a:pt x="2300709" y="95177"/>
                  <a:pt x="2270609" y="112223"/>
                  <a:pt x="2236573" y="123568"/>
                </a:cubicBezTo>
                <a:cubicBezTo>
                  <a:pt x="2220462" y="128939"/>
                  <a:pt x="2203413" y="131045"/>
                  <a:pt x="2187146" y="135925"/>
                </a:cubicBezTo>
                <a:cubicBezTo>
                  <a:pt x="2162194" y="143410"/>
                  <a:pt x="2137719" y="152400"/>
                  <a:pt x="2113005" y="160638"/>
                </a:cubicBezTo>
                <a:cubicBezTo>
                  <a:pt x="2100648" y="164757"/>
                  <a:pt x="2088571" y="169836"/>
                  <a:pt x="2075935" y="172995"/>
                </a:cubicBezTo>
                <a:cubicBezTo>
                  <a:pt x="2002202" y="191429"/>
                  <a:pt x="2043260" y="182560"/>
                  <a:pt x="1952368" y="197708"/>
                </a:cubicBezTo>
                <a:cubicBezTo>
                  <a:pt x="1940011" y="201827"/>
                  <a:pt x="1927821" y="206487"/>
                  <a:pt x="1915297" y="210065"/>
                </a:cubicBezTo>
                <a:cubicBezTo>
                  <a:pt x="1851582" y="228269"/>
                  <a:pt x="1865132" y="217774"/>
                  <a:pt x="1791730" y="247135"/>
                </a:cubicBezTo>
                <a:cubicBezTo>
                  <a:pt x="1771135" y="255373"/>
                  <a:pt x="1749785" y="261929"/>
                  <a:pt x="1729946" y="271849"/>
                </a:cubicBezTo>
                <a:cubicBezTo>
                  <a:pt x="1716663" y="278490"/>
                  <a:pt x="1706447" y="290531"/>
                  <a:pt x="1692876" y="296562"/>
                </a:cubicBezTo>
                <a:cubicBezTo>
                  <a:pt x="1669071" y="307142"/>
                  <a:pt x="1642035" y="309626"/>
                  <a:pt x="1618735" y="321276"/>
                </a:cubicBezTo>
                <a:cubicBezTo>
                  <a:pt x="1568325" y="346481"/>
                  <a:pt x="1535272" y="365573"/>
                  <a:pt x="1482811" y="383060"/>
                </a:cubicBezTo>
                <a:cubicBezTo>
                  <a:pt x="1466700" y="388431"/>
                  <a:pt x="1449860" y="391298"/>
                  <a:pt x="1433384" y="395417"/>
                </a:cubicBezTo>
                <a:cubicBezTo>
                  <a:pt x="1416908" y="407774"/>
                  <a:pt x="1401746" y="422110"/>
                  <a:pt x="1383957" y="432487"/>
                </a:cubicBezTo>
                <a:cubicBezTo>
                  <a:pt x="1352135" y="451050"/>
                  <a:pt x="1311154" y="455864"/>
                  <a:pt x="1285103" y="481914"/>
                </a:cubicBezTo>
                <a:cubicBezTo>
                  <a:pt x="1242436" y="524580"/>
                  <a:pt x="1251445" y="519066"/>
                  <a:pt x="1198605" y="556054"/>
                </a:cubicBezTo>
                <a:cubicBezTo>
                  <a:pt x="1174272" y="573087"/>
                  <a:pt x="1145467" y="584478"/>
                  <a:pt x="1124465" y="605481"/>
                </a:cubicBezTo>
                <a:cubicBezTo>
                  <a:pt x="1112108" y="617838"/>
                  <a:pt x="1101189" y="631823"/>
                  <a:pt x="1087395" y="642552"/>
                </a:cubicBezTo>
                <a:cubicBezTo>
                  <a:pt x="1063950" y="660787"/>
                  <a:pt x="1034257" y="670976"/>
                  <a:pt x="1013254" y="691979"/>
                </a:cubicBezTo>
                <a:cubicBezTo>
                  <a:pt x="953326" y="751907"/>
                  <a:pt x="983214" y="728482"/>
                  <a:pt x="926757" y="766119"/>
                </a:cubicBezTo>
                <a:cubicBezTo>
                  <a:pt x="881448" y="834081"/>
                  <a:pt x="926757" y="776416"/>
                  <a:pt x="864973" y="827903"/>
                </a:cubicBezTo>
                <a:cubicBezTo>
                  <a:pt x="743509" y="929124"/>
                  <a:pt x="900395" y="804838"/>
                  <a:pt x="803189" y="902044"/>
                </a:cubicBezTo>
                <a:cubicBezTo>
                  <a:pt x="787862" y="917371"/>
                  <a:pt x="737741" y="949794"/>
                  <a:pt x="716692" y="963827"/>
                </a:cubicBezTo>
                <a:cubicBezTo>
                  <a:pt x="658448" y="1051193"/>
                  <a:pt x="734514" y="946005"/>
                  <a:pt x="642551" y="1037968"/>
                </a:cubicBezTo>
                <a:cubicBezTo>
                  <a:pt x="627988" y="1052531"/>
                  <a:pt x="619043" y="1071896"/>
                  <a:pt x="605481" y="1087395"/>
                </a:cubicBezTo>
                <a:cubicBezTo>
                  <a:pt x="516465" y="1189128"/>
                  <a:pt x="593981" y="1097252"/>
                  <a:pt x="518984" y="1161535"/>
                </a:cubicBezTo>
                <a:cubicBezTo>
                  <a:pt x="414104" y="1251432"/>
                  <a:pt x="517595" y="1178936"/>
                  <a:pt x="432487" y="1235676"/>
                </a:cubicBezTo>
                <a:cubicBezTo>
                  <a:pt x="385297" y="1306459"/>
                  <a:pt x="434980" y="1240847"/>
                  <a:pt x="358346" y="1309817"/>
                </a:cubicBezTo>
                <a:cubicBezTo>
                  <a:pt x="290110" y="1371230"/>
                  <a:pt x="293115" y="1372077"/>
                  <a:pt x="247135" y="1433384"/>
                </a:cubicBezTo>
                <a:cubicBezTo>
                  <a:pt x="243016" y="1445741"/>
                  <a:pt x="242003" y="1459616"/>
                  <a:pt x="234778" y="1470454"/>
                </a:cubicBezTo>
                <a:cubicBezTo>
                  <a:pt x="192132" y="1534423"/>
                  <a:pt x="181182" y="1482965"/>
                  <a:pt x="148281" y="1581665"/>
                </a:cubicBezTo>
                <a:cubicBezTo>
                  <a:pt x="119300" y="1668605"/>
                  <a:pt x="157020" y="1561272"/>
                  <a:pt x="111211" y="1668162"/>
                </a:cubicBezTo>
                <a:cubicBezTo>
                  <a:pt x="106080" y="1680134"/>
                  <a:pt x="103985" y="1693261"/>
                  <a:pt x="98854" y="1705233"/>
                </a:cubicBezTo>
                <a:cubicBezTo>
                  <a:pt x="91598" y="1722164"/>
                  <a:pt x="80982" y="1737557"/>
                  <a:pt x="74141" y="1754660"/>
                </a:cubicBezTo>
                <a:cubicBezTo>
                  <a:pt x="38796" y="1843023"/>
                  <a:pt x="57752" y="1807853"/>
                  <a:pt x="37070" y="1890584"/>
                </a:cubicBezTo>
                <a:cubicBezTo>
                  <a:pt x="33911" y="1903220"/>
                  <a:pt x="28292" y="1915130"/>
                  <a:pt x="24714" y="1927654"/>
                </a:cubicBezTo>
                <a:cubicBezTo>
                  <a:pt x="13079" y="1968377"/>
                  <a:pt x="8495" y="1996390"/>
                  <a:pt x="0" y="2038865"/>
                </a:cubicBezTo>
                <a:cubicBezTo>
                  <a:pt x="1666" y="2067194"/>
                  <a:pt x="-5285" y="2259540"/>
                  <a:pt x="37070" y="2323071"/>
                </a:cubicBezTo>
                <a:cubicBezTo>
                  <a:pt x="45308" y="2335428"/>
                  <a:pt x="53049" y="2348130"/>
                  <a:pt x="61784" y="2360141"/>
                </a:cubicBezTo>
                <a:cubicBezTo>
                  <a:pt x="140462" y="2468323"/>
                  <a:pt x="97885" y="2446315"/>
                  <a:pt x="172995" y="2471352"/>
                </a:cubicBezTo>
                <a:cubicBezTo>
                  <a:pt x="198373" y="2547490"/>
                  <a:pt x="163522" y="2472060"/>
                  <a:pt x="234778" y="2533135"/>
                </a:cubicBezTo>
                <a:cubicBezTo>
                  <a:pt x="250415" y="2546538"/>
                  <a:pt x="256212" y="2569159"/>
                  <a:pt x="271849" y="2582562"/>
                </a:cubicBezTo>
                <a:cubicBezTo>
                  <a:pt x="285835" y="2594550"/>
                  <a:pt x="305656" y="2597513"/>
                  <a:pt x="321276" y="2607276"/>
                </a:cubicBezTo>
                <a:cubicBezTo>
                  <a:pt x="338740" y="2618191"/>
                  <a:pt x="355067" y="2630943"/>
                  <a:pt x="370703" y="2644346"/>
                </a:cubicBezTo>
                <a:cubicBezTo>
                  <a:pt x="512413" y="2765813"/>
                  <a:pt x="318077" y="2604079"/>
                  <a:pt x="432487" y="2718487"/>
                </a:cubicBezTo>
                <a:cubicBezTo>
                  <a:pt x="442988" y="2728988"/>
                  <a:pt x="458148" y="2733693"/>
                  <a:pt x="469557" y="2743200"/>
                </a:cubicBezTo>
                <a:cubicBezTo>
                  <a:pt x="482982" y="2754387"/>
                  <a:pt x="492833" y="2769542"/>
                  <a:pt x="506627" y="2780271"/>
                </a:cubicBezTo>
                <a:cubicBezTo>
                  <a:pt x="605151" y="2856901"/>
                  <a:pt x="546650" y="2811545"/>
                  <a:pt x="617838" y="2842054"/>
                </a:cubicBezTo>
                <a:cubicBezTo>
                  <a:pt x="683738" y="2870297"/>
                  <a:pt x="646380" y="2862567"/>
                  <a:pt x="704335" y="2879125"/>
                </a:cubicBezTo>
                <a:cubicBezTo>
                  <a:pt x="722817" y="2884406"/>
                  <a:pt x="771076" y="2893960"/>
                  <a:pt x="790832" y="2903838"/>
                </a:cubicBezTo>
                <a:cubicBezTo>
                  <a:pt x="804115" y="2910480"/>
                  <a:pt x="814332" y="2922520"/>
                  <a:pt x="827903" y="2928552"/>
                </a:cubicBezTo>
                <a:cubicBezTo>
                  <a:pt x="851708" y="2939132"/>
                  <a:pt x="877330" y="2945027"/>
                  <a:pt x="902043" y="2953265"/>
                </a:cubicBezTo>
                <a:cubicBezTo>
                  <a:pt x="914400" y="2957384"/>
                  <a:pt x="927464" y="2959797"/>
                  <a:pt x="939114" y="2965622"/>
                </a:cubicBezTo>
                <a:lnTo>
                  <a:pt x="1037968" y="3015049"/>
                </a:lnTo>
                <a:cubicBezTo>
                  <a:pt x="1054444" y="3023287"/>
                  <a:pt x="1069332" y="3036149"/>
                  <a:pt x="1087395" y="3039762"/>
                </a:cubicBezTo>
                <a:cubicBezTo>
                  <a:pt x="1122673" y="3046818"/>
                  <a:pt x="1163702" y="3054005"/>
                  <a:pt x="1198605" y="3064476"/>
                </a:cubicBezTo>
                <a:cubicBezTo>
                  <a:pt x="1223557" y="3071961"/>
                  <a:pt x="1247050" y="3084906"/>
                  <a:pt x="1272746" y="3089189"/>
                </a:cubicBezTo>
                <a:lnTo>
                  <a:pt x="1346887" y="3101546"/>
                </a:lnTo>
                <a:cubicBezTo>
                  <a:pt x="1600045" y="3185934"/>
                  <a:pt x="1419981" y="3130485"/>
                  <a:pt x="2075935" y="3101546"/>
                </a:cubicBezTo>
                <a:cubicBezTo>
                  <a:pt x="2125995" y="3099337"/>
                  <a:pt x="2224216" y="3076833"/>
                  <a:pt x="2224216" y="3076833"/>
                </a:cubicBezTo>
                <a:cubicBezTo>
                  <a:pt x="2397317" y="3007591"/>
                  <a:pt x="2153384" y="3099520"/>
                  <a:pt x="2372497" y="3039762"/>
                </a:cubicBezTo>
                <a:cubicBezTo>
                  <a:pt x="2390268" y="3034915"/>
                  <a:pt x="2404993" y="3022305"/>
                  <a:pt x="2421924" y="3015049"/>
                </a:cubicBezTo>
                <a:cubicBezTo>
                  <a:pt x="2433896" y="3009918"/>
                  <a:pt x="2447345" y="3008517"/>
                  <a:pt x="2458995" y="3002692"/>
                </a:cubicBezTo>
                <a:cubicBezTo>
                  <a:pt x="2539853" y="2962264"/>
                  <a:pt x="2451148" y="2995566"/>
                  <a:pt x="2533135" y="2940908"/>
                </a:cubicBezTo>
                <a:cubicBezTo>
                  <a:pt x="2543972" y="2933683"/>
                  <a:pt x="2557848" y="2932671"/>
                  <a:pt x="2570205" y="2928552"/>
                </a:cubicBezTo>
                <a:cubicBezTo>
                  <a:pt x="2582562" y="2916195"/>
                  <a:pt x="2593851" y="2902668"/>
                  <a:pt x="2607276" y="2891481"/>
                </a:cubicBezTo>
                <a:cubicBezTo>
                  <a:pt x="2618685" y="2881974"/>
                  <a:pt x="2634567" y="2877944"/>
                  <a:pt x="2644346" y="2866768"/>
                </a:cubicBezTo>
                <a:cubicBezTo>
                  <a:pt x="2663905" y="2844415"/>
                  <a:pt x="2693773" y="2792627"/>
                  <a:pt x="2693773" y="2792627"/>
                </a:cubicBezTo>
                <a:cubicBezTo>
                  <a:pt x="2697892" y="2772033"/>
                  <a:pt x="2701036" y="2751219"/>
                  <a:pt x="2706130" y="2730844"/>
                </a:cubicBezTo>
                <a:cubicBezTo>
                  <a:pt x="2709289" y="2718207"/>
                  <a:pt x="2718487" y="2706798"/>
                  <a:pt x="2718487" y="2693773"/>
                </a:cubicBezTo>
                <a:cubicBezTo>
                  <a:pt x="2718487" y="2668719"/>
                  <a:pt x="2712207" y="2643939"/>
                  <a:pt x="2706130" y="2619633"/>
                </a:cubicBezTo>
                <a:cubicBezTo>
                  <a:pt x="2699812" y="2594360"/>
                  <a:pt x="2681416" y="2545492"/>
                  <a:pt x="2681416" y="25454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7048806" y="4535542"/>
            <a:ext cx="22318" cy="493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3647119" y="2002771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853260" y="1446717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924266" y="3307604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26807" y="1997788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832948" y="1441734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387147" y="4273932"/>
            <a:ext cx="41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956648" y="4221088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020272" y="42870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948264" y="5085184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011888" y="515114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 rot="20967378">
            <a:off x="6676773" y="29321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97" name="TextBox 96"/>
          <p:cNvSpPr txBox="1"/>
          <p:nvPr/>
        </p:nvSpPr>
        <p:spPr>
          <a:xfrm rot="20291318">
            <a:off x="6575610" y="22574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blipFill rotWithShape="1">
                <a:blip r:embed="rId2"/>
                <a:stretch>
                  <a:fillRect t="-7143" r="-1063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6671821" y="5138028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ambria Math"/>
                <a:ea typeface="Cambria Math"/>
              </a:rPr>
              <a:t>z</a:t>
            </a:r>
            <a:r>
              <a:rPr lang="en-US" sz="2800" b="1" baseline="-25000" dirty="0" err="1">
                <a:latin typeface="Cambria Math"/>
                <a:ea typeface="Cambria Math"/>
              </a:rPr>
              <a:t>i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Down Arrow 121"/>
          <p:cNvSpPr/>
          <p:nvPr/>
        </p:nvSpPr>
        <p:spPr>
          <a:xfrm rot="10800000">
            <a:off x="8339879" y="5440970"/>
            <a:ext cx="447437" cy="4363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82271" y="1123958"/>
            <a:ext cx="4538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Cl.   </a:t>
            </a:r>
            <a:r>
              <a:rPr lang="en-US" sz="2400" dirty="0" smtClean="0">
                <a:latin typeface="Comic Sans MS" pitchFamily="66" charset="0"/>
              </a:rPr>
              <a:t>In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G\{f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} </a:t>
            </a:r>
            <a:r>
              <a:rPr lang="en-US" sz="2400" dirty="0" smtClean="0">
                <a:latin typeface="Comic Sans MS" pitchFamily="66" charset="0"/>
              </a:rPr>
              <a:t>there is a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unique</a:t>
            </a:r>
          </a:p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s-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x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j</a:t>
            </a:r>
            <a:r>
              <a:rPr lang="en-US" sz="2400" dirty="0" smtClean="0">
                <a:latin typeface="Comic Sans MS" pitchFamily="66" charset="0"/>
              </a:rPr>
              <a:t> shortest-path</a:t>
            </a:r>
          </a:p>
          <a:p>
            <a:r>
              <a:rPr lang="en-US" sz="2400" dirty="0">
                <a:latin typeface="Comic Sans MS" pitchFamily="66" charset="0"/>
              </a:rPr>
              <a:t>t</a:t>
            </a:r>
            <a:r>
              <a:rPr lang="en-US" sz="2400" dirty="0" smtClean="0">
                <a:latin typeface="Comic Sans MS" pitchFamily="66" charset="0"/>
              </a:rPr>
              <a:t>hat goes through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z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j</a:t>
            </a:r>
            <a:endParaRPr lang="en-US" sz="2400" b="1" baseline="-25000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972" y="4144097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25134" y="5008193"/>
            <a:ext cx="1898117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39276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124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6321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7518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8714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1108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2305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3502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4698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2730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33956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676456" y="355385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24374" y="4962607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366195" y="1407793"/>
            <a:ext cx="20758" cy="244827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164288" y="1124744"/>
            <a:ext cx="486984" cy="43142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236296" y="1052736"/>
            <a:ext cx="522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22179" y="183984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22179" y="241590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22179" y="313598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22179" y="356803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5" name="Straight Connector 64"/>
          <p:cNvCxnSpPr>
            <a:stCxn id="53" idx="4"/>
            <a:endCxn id="26" idx="7"/>
          </p:cNvCxnSpPr>
          <p:nvPr/>
        </p:nvCxnSpPr>
        <p:spPr>
          <a:xfrm flipH="1">
            <a:off x="5969913" y="3856065"/>
            <a:ext cx="1396282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366195" y="3856065"/>
            <a:ext cx="1433121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366195" y="3856065"/>
            <a:ext cx="114508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366195" y="3856065"/>
            <a:ext cx="80614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366195" y="3856065"/>
            <a:ext cx="518108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366195" y="3856065"/>
            <a:ext cx="28099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359156" y="3856065"/>
            <a:ext cx="703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</p:cNvCxnSpPr>
          <p:nvPr/>
        </p:nvCxnSpPr>
        <p:spPr>
          <a:xfrm flipH="1">
            <a:off x="7071125" y="3856065"/>
            <a:ext cx="295070" cy="4263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783092" y="3856065"/>
            <a:ext cx="58310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23052" y="3856065"/>
            <a:ext cx="943143" cy="498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257945" y="3856065"/>
            <a:ext cx="110825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7459763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873508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205078" y="2773265"/>
            <a:ext cx="308155" cy="290712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7596336" y="2617748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mbria Math"/>
                <a:ea typeface="Cambria Math"/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</a:p>
        </p:txBody>
      </p:sp>
      <p:cxnSp>
        <p:nvCxnSpPr>
          <p:cNvPr id="63" name="Straight Connector 62"/>
          <p:cNvCxnSpPr>
            <a:stCxn id="89" idx="4"/>
            <a:endCxn id="16" idx="62"/>
          </p:cNvCxnSpPr>
          <p:nvPr/>
        </p:nvCxnSpPr>
        <p:spPr>
          <a:xfrm flipH="1">
            <a:off x="6588027" y="4500736"/>
            <a:ext cx="508445" cy="628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90" idx="3"/>
            <a:endCxn id="107" idx="1"/>
          </p:cNvCxnSpPr>
          <p:nvPr/>
        </p:nvCxnSpPr>
        <p:spPr>
          <a:xfrm>
            <a:off x="7041363" y="4409976"/>
            <a:ext cx="439491" cy="763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9" idx="4"/>
            <a:endCxn id="108" idx="1"/>
          </p:cNvCxnSpPr>
          <p:nvPr/>
        </p:nvCxnSpPr>
        <p:spPr>
          <a:xfrm>
            <a:off x="7096472" y="4500736"/>
            <a:ext cx="798127" cy="672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944578" y="3312587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437951" y="2583538"/>
            <a:ext cx="2792627" cy="3146343"/>
          </a:xfrm>
          <a:custGeom>
            <a:avLst/>
            <a:gdLst>
              <a:gd name="connsiteX0" fmla="*/ 2792627 w 2792627"/>
              <a:gd name="connsiteY0" fmla="*/ 0 h 3146343"/>
              <a:gd name="connsiteX1" fmla="*/ 2730843 w 2792627"/>
              <a:gd name="connsiteY1" fmla="*/ 12357 h 3146343"/>
              <a:gd name="connsiteX2" fmla="*/ 2656703 w 2792627"/>
              <a:gd name="connsiteY2" fmla="*/ 37071 h 3146343"/>
              <a:gd name="connsiteX3" fmla="*/ 2508422 w 2792627"/>
              <a:gd name="connsiteY3" fmla="*/ 49427 h 3146343"/>
              <a:gd name="connsiteX4" fmla="*/ 2397211 w 2792627"/>
              <a:gd name="connsiteY4" fmla="*/ 74141 h 3146343"/>
              <a:gd name="connsiteX5" fmla="*/ 2335427 w 2792627"/>
              <a:gd name="connsiteY5" fmla="*/ 86498 h 3146343"/>
              <a:gd name="connsiteX6" fmla="*/ 2236573 w 2792627"/>
              <a:gd name="connsiteY6" fmla="*/ 123568 h 3146343"/>
              <a:gd name="connsiteX7" fmla="*/ 2187146 w 2792627"/>
              <a:gd name="connsiteY7" fmla="*/ 135925 h 3146343"/>
              <a:gd name="connsiteX8" fmla="*/ 2113005 w 2792627"/>
              <a:gd name="connsiteY8" fmla="*/ 160638 h 3146343"/>
              <a:gd name="connsiteX9" fmla="*/ 2075935 w 2792627"/>
              <a:gd name="connsiteY9" fmla="*/ 172995 h 3146343"/>
              <a:gd name="connsiteX10" fmla="*/ 1952368 w 2792627"/>
              <a:gd name="connsiteY10" fmla="*/ 197708 h 3146343"/>
              <a:gd name="connsiteX11" fmla="*/ 1915297 w 2792627"/>
              <a:gd name="connsiteY11" fmla="*/ 210065 h 3146343"/>
              <a:gd name="connsiteX12" fmla="*/ 1791730 w 2792627"/>
              <a:gd name="connsiteY12" fmla="*/ 247135 h 3146343"/>
              <a:gd name="connsiteX13" fmla="*/ 1729946 w 2792627"/>
              <a:gd name="connsiteY13" fmla="*/ 271849 h 3146343"/>
              <a:gd name="connsiteX14" fmla="*/ 1692876 w 2792627"/>
              <a:gd name="connsiteY14" fmla="*/ 296562 h 3146343"/>
              <a:gd name="connsiteX15" fmla="*/ 1618735 w 2792627"/>
              <a:gd name="connsiteY15" fmla="*/ 321276 h 3146343"/>
              <a:gd name="connsiteX16" fmla="*/ 1482811 w 2792627"/>
              <a:gd name="connsiteY16" fmla="*/ 383060 h 3146343"/>
              <a:gd name="connsiteX17" fmla="*/ 1433384 w 2792627"/>
              <a:gd name="connsiteY17" fmla="*/ 395417 h 3146343"/>
              <a:gd name="connsiteX18" fmla="*/ 1383957 w 2792627"/>
              <a:gd name="connsiteY18" fmla="*/ 432487 h 3146343"/>
              <a:gd name="connsiteX19" fmla="*/ 1285103 w 2792627"/>
              <a:gd name="connsiteY19" fmla="*/ 481914 h 3146343"/>
              <a:gd name="connsiteX20" fmla="*/ 1198605 w 2792627"/>
              <a:gd name="connsiteY20" fmla="*/ 556054 h 3146343"/>
              <a:gd name="connsiteX21" fmla="*/ 1124465 w 2792627"/>
              <a:gd name="connsiteY21" fmla="*/ 605481 h 3146343"/>
              <a:gd name="connsiteX22" fmla="*/ 1087395 w 2792627"/>
              <a:gd name="connsiteY22" fmla="*/ 642552 h 3146343"/>
              <a:gd name="connsiteX23" fmla="*/ 1013254 w 2792627"/>
              <a:gd name="connsiteY23" fmla="*/ 691979 h 3146343"/>
              <a:gd name="connsiteX24" fmla="*/ 926757 w 2792627"/>
              <a:gd name="connsiteY24" fmla="*/ 766119 h 3146343"/>
              <a:gd name="connsiteX25" fmla="*/ 864973 w 2792627"/>
              <a:gd name="connsiteY25" fmla="*/ 827903 h 3146343"/>
              <a:gd name="connsiteX26" fmla="*/ 803189 w 2792627"/>
              <a:gd name="connsiteY26" fmla="*/ 902044 h 3146343"/>
              <a:gd name="connsiteX27" fmla="*/ 716692 w 2792627"/>
              <a:gd name="connsiteY27" fmla="*/ 963827 h 3146343"/>
              <a:gd name="connsiteX28" fmla="*/ 642551 w 2792627"/>
              <a:gd name="connsiteY28" fmla="*/ 1037968 h 3146343"/>
              <a:gd name="connsiteX29" fmla="*/ 605481 w 2792627"/>
              <a:gd name="connsiteY29" fmla="*/ 1087395 h 3146343"/>
              <a:gd name="connsiteX30" fmla="*/ 518984 w 2792627"/>
              <a:gd name="connsiteY30" fmla="*/ 1161535 h 3146343"/>
              <a:gd name="connsiteX31" fmla="*/ 432487 w 2792627"/>
              <a:gd name="connsiteY31" fmla="*/ 1235676 h 3146343"/>
              <a:gd name="connsiteX32" fmla="*/ 358346 w 2792627"/>
              <a:gd name="connsiteY32" fmla="*/ 1309817 h 3146343"/>
              <a:gd name="connsiteX33" fmla="*/ 247135 w 2792627"/>
              <a:gd name="connsiteY33" fmla="*/ 1433384 h 3146343"/>
              <a:gd name="connsiteX34" fmla="*/ 234778 w 2792627"/>
              <a:gd name="connsiteY34" fmla="*/ 1470454 h 3146343"/>
              <a:gd name="connsiteX35" fmla="*/ 148281 w 2792627"/>
              <a:gd name="connsiteY35" fmla="*/ 1581665 h 3146343"/>
              <a:gd name="connsiteX36" fmla="*/ 111211 w 2792627"/>
              <a:gd name="connsiteY36" fmla="*/ 1668162 h 3146343"/>
              <a:gd name="connsiteX37" fmla="*/ 98854 w 2792627"/>
              <a:gd name="connsiteY37" fmla="*/ 1705233 h 3146343"/>
              <a:gd name="connsiteX38" fmla="*/ 74141 w 2792627"/>
              <a:gd name="connsiteY38" fmla="*/ 1754660 h 3146343"/>
              <a:gd name="connsiteX39" fmla="*/ 37070 w 2792627"/>
              <a:gd name="connsiteY39" fmla="*/ 1890584 h 3146343"/>
              <a:gd name="connsiteX40" fmla="*/ 24714 w 2792627"/>
              <a:gd name="connsiteY40" fmla="*/ 1927654 h 3146343"/>
              <a:gd name="connsiteX41" fmla="*/ 0 w 2792627"/>
              <a:gd name="connsiteY41" fmla="*/ 2038865 h 3146343"/>
              <a:gd name="connsiteX42" fmla="*/ 37070 w 2792627"/>
              <a:gd name="connsiteY42" fmla="*/ 2323071 h 3146343"/>
              <a:gd name="connsiteX43" fmla="*/ 61784 w 2792627"/>
              <a:gd name="connsiteY43" fmla="*/ 2360141 h 3146343"/>
              <a:gd name="connsiteX44" fmla="*/ 172995 w 2792627"/>
              <a:gd name="connsiteY44" fmla="*/ 2471352 h 3146343"/>
              <a:gd name="connsiteX45" fmla="*/ 234778 w 2792627"/>
              <a:gd name="connsiteY45" fmla="*/ 2533135 h 3146343"/>
              <a:gd name="connsiteX46" fmla="*/ 271849 w 2792627"/>
              <a:gd name="connsiteY46" fmla="*/ 2582562 h 3146343"/>
              <a:gd name="connsiteX47" fmla="*/ 321276 w 2792627"/>
              <a:gd name="connsiteY47" fmla="*/ 2607276 h 3146343"/>
              <a:gd name="connsiteX48" fmla="*/ 370703 w 2792627"/>
              <a:gd name="connsiteY48" fmla="*/ 2644346 h 3146343"/>
              <a:gd name="connsiteX49" fmla="*/ 432487 w 2792627"/>
              <a:gd name="connsiteY49" fmla="*/ 2718487 h 3146343"/>
              <a:gd name="connsiteX50" fmla="*/ 469557 w 2792627"/>
              <a:gd name="connsiteY50" fmla="*/ 2743200 h 3146343"/>
              <a:gd name="connsiteX51" fmla="*/ 506627 w 2792627"/>
              <a:gd name="connsiteY51" fmla="*/ 2780271 h 3146343"/>
              <a:gd name="connsiteX52" fmla="*/ 617838 w 2792627"/>
              <a:gd name="connsiteY52" fmla="*/ 2842054 h 3146343"/>
              <a:gd name="connsiteX53" fmla="*/ 704335 w 2792627"/>
              <a:gd name="connsiteY53" fmla="*/ 2879125 h 3146343"/>
              <a:gd name="connsiteX54" fmla="*/ 790832 w 2792627"/>
              <a:gd name="connsiteY54" fmla="*/ 2903838 h 3146343"/>
              <a:gd name="connsiteX55" fmla="*/ 827903 w 2792627"/>
              <a:gd name="connsiteY55" fmla="*/ 2928552 h 3146343"/>
              <a:gd name="connsiteX56" fmla="*/ 902043 w 2792627"/>
              <a:gd name="connsiteY56" fmla="*/ 2953265 h 3146343"/>
              <a:gd name="connsiteX57" fmla="*/ 939114 w 2792627"/>
              <a:gd name="connsiteY57" fmla="*/ 2965622 h 3146343"/>
              <a:gd name="connsiteX58" fmla="*/ 1037968 w 2792627"/>
              <a:gd name="connsiteY58" fmla="*/ 3015049 h 3146343"/>
              <a:gd name="connsiteX59" fmla="*/ 1087395 w 2792627"/>
              <a:gd name="connsiteY59" fmla="*/ 3039762 h 3146343"/>
              <a:gd name="connsiteX60" fmla="*/ 1198605 w 2792627"/>
              <a:gd name="connsiteY60" fmla="*/ 3064476 h 3146343"/>
              <a:gd name="connsiteX61" fmla="*/ 1272746 w 2792627"/>
              <a:gd name="connsiteY61" fmla="*/ 3089189 h 3146343"/>
              <a:gd name="connsiteX62" fmla="*/ 1346887 w 2792627"/>
              <a:gd name="connsiteY62" fmla="*/ 3101546 h 3146343"/>
              <a:gd name="connsiteX63" fmla="*/ 2075935 w 2792627"/>
              <a:gd name="connsiteY63" fmla="*/ 3101546 h 3146343"/>
              <a:gd name="connsiteX64" fmla="*/ 2224216 w 2792627"/>
              <a:gd name="connsiteY64" fmla="*/ 3076833 h 3146343"/>
              <a:gd name="connsiteX65" fmla="*/ 2372497 w 2792627"/>
              <a:gd name="connsiteY65" fmla="*/ 3039762 h 3146343"/>
              <a:gd name="connsiteX66" fmla="*/ 2421924 w 2792627"/>
              <a:gd name="connsiteY66" fmla="*/ 3015049 h 3146343"/>
              <a:gd name="connsiteX67" fmla="*/ 2458995 w 2792627"/>
              <a:gd name="connsiteY67" fmla="*/ 3002692 h 3146343"/>
              <a:gd name="connsiteX68" fmla="*/ 2533135 w 2792627"/>
              <a:gd name="connsiteY68" fmla="*/ 2940908 h 3146343"/>
              <a:gd name="connsiteX69" fmla="*/ 2570205 w 2792627"/>
              <a:gd name="connsiteY69" fmla="*/ 2928552 h 3146343"/>
              <a:gd name="connsiteX70" fmla="*/ 2607276 w 2792627"/>
              <a:gd name="connsiteY70" fmla="*/ 2891481 h 3146343"/>
              <a:gd name="connsiteX71" fmla="*/ 2644346 w 2792627"/>
              <a:gd name="connsiteY71" fmla="*/ 2866768 h 3146343"/>
              <a:gd name="connsiteX72" fmla="*/ 2693773 w 2792627"/>
              <a:gd name="connsiteY72" fmla="*/ 2792627 h 3146343"/>
              <a:gd name="connsiteX73" fmla="*/ 2706130 w 2792627"/>
              <a:gd name="connsiteY73" fmla="*/ 2730844 h 3146343"/>
              <a:gd name="connsiteX74" fmla="*/ 2718487 w 2792627"/>
              <a:gd name="connsiteY74" fmla="*/ 2693773 h 3146343"/>
              <a:gd name="connsiteX75" fmla="*/ 2706130 w 2792627"/>
              <a:gd name="connsiteY75" fmla="*/ 2619633 h 3146343"/>
              <a:gd name="connsiteX76" fmla="*/ 2681416 w 2792627"/>
              <a:gd name="connsiteY76" fmla="*/ 2545492 h 31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92627" h="3146343">
                <a:moveTo>
                  <a:pt x="2792627" y="0"/>
                </a:moveTo>
                <a:cubicBezTo>
                  <a:pt x="2772032" y="4119"/>
                  <a:pt x="2751105" y="6831"/>
                  <a:pt x="2730843" y="12357"/>
                </a:cubicBezTo>
                <a:cubicBezTo>
                  <a:pt x="2705711" y="19211"/>
                  <a:pt x="2682663" y="34908"/>
                  <a:pt x="2656703" y="37071"/>
                </a:cubicBezTo>
                <a:lnTo>
                  <a:pt x="2508422" y="49427"/>
                </a:lnTo>
                <a:cubicBezTo>
                  <a:pt x="2322079" y="86696"/>
                  <a:pt x="2554267" y="39239"/>
                  <a:pt x="2397211" y="74141"/>
                </a:cubicBezTo>
                <a:cubicBezTo>
                  <a:pt x="2376709" y="78697"/>
                  <a:pt x="2355802" y="81404"/>
                  <a:pt x="2335427" y="86498"/>
                </a:cubicBezTo>
                <a:cubicBezTo>
                  <a:pt x="2300709" y="95177"/>
                  <a:pt x="2270609" y="112223"/>
                  <a:pt x="2236573" y="123568"/>
                </a:cubicBezTo>
                <a:cubicBezTo>
                  <a:pt x="2220462" y="128939"/>
                  <a:pt x="2203413" y="131045"/>
                  <a:pt x="2187146" y="135925"/>
                </a:cubicBezTo>
                <a:cubicBezTo>
                  <a:pt x="2162194" y="143410"/>
                  <a:pt x="2137719" y="152400"/>
                  <a:pt x="2113005" y="160638"/>
                </a:cubicBezTo>
                <a:cubicBezTo>
                  <a:pt x="2100648" y="164757"/>
                  <a:pt x="2088571" y="169836"/>
                  <a:pt x="2075935" y="172995"/>
                </a:cubicBezTo>
                <a:cubicBezTo>
                  <a:pt x="2002202" y="191429"/>
                  <a:pt x="2043260" y="182560"/>
                  <a:pt x="1952368" y="197708"/>
                </a:cubicBezTo>
                <a:cubicBezTo>
                  <a:pt x="1940011" y="201827"/>
                  <a:pt x="1927821" y="206487"/>
                  <a:pt x="1915297" y="210065"/>
                </a:cubicBezTo>
                <a:cubicBezTo>
                  <a:pt x="1851582" y="228269"/>
                  <a:pt x="1865132" y="217774"/>
                  <a:pt x="1791730" y="247135"/>
                </a:cubicBezTo>
                <a:cubicBezTo>
                  <a:pt x="1771135" y="255373"/>
                  <a:pt x="1749785" y="261929"/>
                  <a:pt x="1729946" y="271849"/>
                </a:cubicBezTo>
                <a:cubicBezTo>
                  <a:pt x="1716663" y="278490"/>
                  <a:pt x="1706447" y="290531"/>
                  <a:pt x="1692876" y="296562"/>
                </a:cubicBezTo>
                <a:cubicBezTo>
                  <a:pt x="1669071" y="307142"/>
                  <a:pt x="1642035" y="309626"/>
                  <a:pt x="1618735" y="321276"/>
                </a:cubicBezTo>
                <a:cubicBezTo>
                  <a:pt x="1568325" y="346481"/>
                  <a:pt x="1535272" y="365573"/>
                  <a:pt x="1482811" y="383060"/>
                </a:cubicBezTo>
                <a:cubicBezTo>
                  <a:pt x="1466700" y="388431"/>
                  <a:pt x="1449860" y="391298"/>
                  <a:pt x="1433384" y="395417"/>
                </a:cubicBezTo>
                <a:cubicBezTo>
                  <a:pt x="1416908" y="407774"/>
                  <a:pt x="1401746" y="422110"/>
                  <a:pt x="1383957" y="432487"/>
                </a:cubicBezTo>
                <a:cubicBezTo>
                  <a:pt x="1352135" y="451050"/>
                  <a:pt x="1311154" y="455864"/>
                  <a:pt x="1285103" y="481914"/>
                </a:cubicBezTo>
                <a:cubicBezTo>
                  <a:pt x="1242436" y="524580"/>
                  <a:pt x="1251445" y="519066"/>
                  <a:pt x="1198605" y="556054"/>
                </a:cubicBezTo>
                <a:cubicBezTo>
                  <a:pt x="1174272" y="573087"/>
                  <a:pt x="1145467" y="584478"/>
                  <a:pt x="1124465" y="605481"/>
                </a:cubicBezTo>
                <a:cubicBezTo>
                  <a:pt x="1112108" y="617838"/>
                  <a:pt x="1101189" y="631823"/>
                  <a:pt x="1087395" y="642552"/>
                </a:cubicBezTo>
                <a:cubicBezTo>
                  <a:pt x="1063950" y="660787"/>
                  <a:pt x="1034257" y="670976"/>
                  <a:pt x="1013254" y="691979"/>
                </a:cubicBezTo>
                <a:cubicBezTo>
                  <a:pt x="953326" y="751907"/>
                  <a:pt x="983214" y="728482"/>
                  <a:pt x="926757" y="766119"/>
                </a:cubicBezTo>
                <a:cubicBezTo>
                  <a:pt x="881448" y="834081"/>
                  <a:pt x="926757" y="776416"/>
                  <a:pt x="864973" y="827903"/>
                </a:cubicBezTo>
                <a:cubicBezTo>
                  <a:pt x="743509" y="929124"/>
                  <a:pt x="900395" y="804838"/>
                  <a:pt x="803189" y="902044"/>
                </a:cubicBezTo>
                <a:cubicBezTo>
                  <a:pt x="787862" y="917371"/>
                  <a:pt x="737741" y="949794"/>
                  <a:pt x="716692" y="963827"/>
                </a:cubicBezTo>
                <a:cubicBezTo>
                  <a:pt x="658448" y="1051193"/>
                  <a:pt x="734514" y="946005"/>
                  <a:pt x="642551" y="1037968"/>
                </a:cubicBezTo>
                <a:cubicBezTo>
                  <a:pt x="627988" y="1052531"/>
                  <a:pt x="619043" y="1071896"/>
                  <a:pt x="605481" y="1087395"/>
                </a:cubicBezTo>
                <a:cubicBezTo>
                  <a:pt x="516465" y="1189128"/>
                  <a:pt x="593981" y="1097252"/>
                  <a:pt x="518984" y="1161535"/>
                </a:cubicBezTo>
                <a:cubicBezTo>
                  <a:pt x="414104" y="1251432"/>
                  <a:pt x="517595" y="1178936"/>
                  <a:pt x="432487" y="1235676"/>
                </a:cubicBezTo>
                <a:cubicBezTo>
                  <a:pt x="385297" y="1306459"/>
                  <a:pt x="434980" y="1240847"/>
                  <a:pt x="358346" y="1309817"/>
                </a:cubicBezTo>
                <a:cubicBezTo>
                  <a:pt x="290110" y="1371230"/>
                  <a:pt x="293115" y="1372077"/>
                  <a:pt x="247135" y="1433384"/>
                </a:cubicBezTo>
                <a:cubicBezTo>
                  <a:pt x="243016" y="1445741"/>
                  <a:pt x="242003" y="1459616"/>
                  <a:pt x="234778" y="1470454"/>
                </a:cubicBezTo>
                <a:cubicBezTo>
                  <a:pt x="192132" y="1534423"/>
                  <a:pt x="181182" y="1482965"/>
                  <a:pt x="148281" y="1581665"/>
                </a:cubicBezTo>
                <a:cubicBezTo>
                  <a:pt x="119300" y="1668605"/>
                  <a:pt x="157020" y="1561272"/>
                  <a:pt x="111211" y="1668162"/>
                </a:cubicBezTo>
                <a:cubicBezTo>
                  <a:pt x="106080" y="1680134"/>
                  <a:pt x="103985" y="1693261"/>
                  <a:pt x="98854" y="1705233"/>
                </a:cubicBezTo>
                <a:cubicBezTo>
                  <a:pt x="91598" y="1722164"/>
                  <a:pt x="80982" y="1737557"/>
                  <a:pt x="74141" y="1754660"/>
                </a:cubicBezTo>
                <a:cubicBezTo>
                  <a:pt x="38796" y="1843023"/>
                  <a:pt x="57752" y="1807853"/>
                  <a:pt x="37070" y="1890584"/>
                </a:cubicBezTo>
                <a:cubicBezTo>
                  <a:pt x="33911" y="1903220"/>
                  <a:pt x="28292" y="1915130"/>
                  <a:pt x="24714" y="1927654"/>
                </a:cubicBezTo>
                <a:cubicBezTo>
                  <a:pt x="13079" y="1968377"/>
                  <a:pt x="8495" y="1996390"/>
                  <a:pt x="0" y="2038865"/>
                </a:cubicBezTo>
                <a:cubicBezTo>
                  <a:pt x="1666" y="2067194"/>
                  <a:pt x="-5285" y="2259540"/>
                  <a:pt x="37070" y="2323071"/>
                </a:cubicBezTo>
                <a:cubicBezTo>
                  <a:pt x="45308" y="2335428"/>
                  <a:pt x="53049" y="2348130"/>
                  <a:pt x="61784" y="2360141"/>
                </a:cubicBezTo>
                <a:cubicBezTo>
                  <a:pt x="140462" y="2468323"/>
                  <a:pt x="97885" y="2446315"/>
                  <a:pt x="172995" y="2471352"/>
                </a:cubicBezTo>
                <a:cubicBezTo>
                  <a:pt x="198373" y="2547490"/>
                  <a:pt x="163522" y="2472060"/>
                  <a:pt x="234778" y="2533135"/>
                </a:cubicBezTo>
                <a:cubicBezTo>
                  <a:pt x="250415" y="2546538"/>
                  <a:pt x="256212" y="2569159"/>
                  <a:pt x="271849" y="2582562"/>
                </a:cubicBezTo>
                <a:cubicBezTo>
                  <a:pt x="285835" y="2594550"/>
                  <a:pt x="305656" y="2597513"/>
                  <a:pt x="321276" y="2607276"/>
                </a:cubicBezTo>
                <a:cubicBezTo>
                  <a:pt x="338740" y="2618191"/>
                  <a:pt x="355067" y="2630943"/>
                  <a:pt x="370703" y="2644346"/>
                </a:cubicBezTo>
                <a:cubicBezTo>
                  <a:pt x="512413" y="2765813"/>
                  <a:pt x="318077" y="2604079"/>
                  <a:pt x="432487" y="2718487"/>
                </a:cubicBezTo>
                <a:cubicBezTo>
                  <a:pt x="442988" y="2728988"/>
                  <a:pt x="458148" y="2733693"/>
                  <a:pt x="469557" y="2743200"/>
                </a:cubicBezTo>
                <a:cubicBezTo>
                  <a:pt x="482982" y="2754387"/>
                  <a:pt x="492833" y="2769542"/>
                  <a:pt x="506627" y="2780271"/>
                </a:cubicBezTo>
                <a:cubicBezTo>
                  <a:pt x="605151" y="2856901"/>
                  <a:pt x="546650" y="2811545"/>
                  <a:pt x="617838" y="2842054"/>
                </a:cubicBezTo>
                <a:cubicBezTo>
                  <a:pt x="683738" y="2870297"/>
                  <a:pt x="646380" y="2862567"/>
                  <a:pt x="704335" y="2879125"/>
                </a:cubicBezTo>
                <a:cubicBezTo>
                  <a:pt x="722817" y="2884406"/>
                  <a:pt x="771076" y="2893960"/>
                  <a:pt x="790832" y="2903838"/>
                </a:cubicBezTo>
                <a:cubicBezTo>
                  <a:pt x="804115" y="2910480"/>
                  <a:pt x="814332" y="2922520"/>
                  <a:pt x="827903" y="2928552"/>
                </a:cubicBezTo>
                <a:cubicBezTo>
                  <a:pt x="851708" y="2939132"/>
                  <a:pt x="877330" y="2945027"/>
                  <a:pt x="902043" y="2953265"/>
                </a:cubicBezTo>
                <a:cubicBezTo>
                  <a:pt x="914400" y="2957384"/>
                  <a:pt x="927464" y="2959797"/>
                  <a:pt x="939114" y="2965622"/>
                </a:cubicBezTo>
                <a:lnTo>
                  <a:pt x="1037968" y="3015049"/>
                </a:lnTo>
                <a:cubicBezTo>
                  <a:pt x="1054444" y="3023287"/>
                  <a:pt x="1069332" y="3036149"/>
                  <a:pt x="1087395" y="3039762"/>
                </a:cubicBezTo>
                <a:cubicBezTo>
                  <a:pt x="1122673" y="3046818"/>
                  <a:pt x="1163702" y="3054005"/>
                  <a:pt x="1198605" y="3064476"/>
                </a:cubicBezTo>
                <a:cubicBezTo>
                  <a:pt x="1223557" y="3071961"/>
                  <a:pt x="1247050" y="3084906"/>
                  <a:pt x="1272746" y="3089189"/>
                </a:cubicBezTo>
                <a:lnTo>
                  <a:pt x="1346887" y="3101546"/>
                </a:lnTo>
                <a:cubicBezTo>
                  <a:pt x="1600045" y="3185934"/>
                  <a:pt x="1419981" y="3130485"/>
                  <a:pt x="2075935" y="3101546"/>
                </a:cubicBezTo>
                <a:cubicBezTo>
                  <a:pt x="2125995" y="3099337"/>
                  <a:pt x="2224216" y="3076833"/>
                  <a:pt x="2224216" y="3076833"/>
                </a:cubicBezTo>
                <a:cubicBezTo>
                  <a:pt x="2397317" y="3007591"/>
                  <a:pt x="2153384" y="3099520"/>
                  <a:pt x="2372497" y="3039762"/>
                </a:cubicBezTo>
                <a:cubicBezTo>
                  <a:pt x="2390268" y="3034915"/>
                  <a:pt x="2404993" y="3022305"/>
                  <a:pt x="2421924" y="3015049"/>
                </a:cubicBezTo>
                <a:cubicBezTo>
                  <a:pt x="2433896" y="3009918"/>
                  <a:pt x="2447345" y="3008517"/>
                  <a:pt x="2458995" y="3002692"/>
                </a:cubicBezTo>
                <a:cubicBezTo>
                  <a:pt x="2539853" y="2962264"/>
                  <a:pt x="2451148" y="2995566"/>
                  <a:pt x="2533135" y="2940908"/>
                </a:cubicBezTo>
                <a:cubicBezTo>
                  <a:pt x="2543972" y="2933683"/>
                  <a:pt x="2557848" y="2932671"/>
                  <a:pt x="2570205" y="2928552"/>
                </a:cubicBezTo>
                <a:cubicBezTo>
                  <a:pt x="2582562" y="2916195"/>
                  <a:pt x="2593851" y="2902668"/>
                  <a:pt x="2607276" y="2891481"/>
                </a:cubicBezTo>
                <a:cubicBezTo>
                  <a:pt x="2618685" y="2881974"/>
                  <a:pt x="2634567" y="2877944"/>
                  <a:pt x="2644346" y="2866768"/>
                </a:cubicBezTo>
                <a:cubicBezTo>
                  <a:pt x="2663905" y="2844415"/>
                  <a:pt x="2693773" y="2792627"/>
                  <a:pt x="2693773" y="2792627"/>
                </a:cubicBezTo>
                <a:cubicBezTo>
                  <a:pt x="2697892" y="2772033"/>
                  <a:pt x="2701036" y="2751219"/>
                  <a:pt x="2706130" y="2730844"/>
                </a:cubicBezTo>
                <a:cubicBezTo>
                  <a:pt x="2709289" y="2718207"/>
                  <a:pt x="2718487" y="2706798"/>
                  <a:pt x="2718487" y="2693773"/>
                </a:cubicBezTo>
                <a:cubicBezTo>
                  <a:pt x="2718487" y="2668719"/>
                  <a:pt x="2712207" y="2643939"/>
                  <a:pt x="2706130" y="2619633"/>
                </a:cubicBezTo>
                <a:cubicBezTo>
                  <a:pt x="2699812" y="2594360"/>
                  <a:pt x="2681416" y="2545492"/>
                  <a:pt x="2681416" y="25454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7048806" y="4535542"/>
            <a:ext cx="22318" cy="493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3647119" y="2002771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853260" y="1446717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924266" y="3307604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26807" y="1997788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832948" y="1441734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1272716"/>
            <a:ext cx="4734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s,x</a:t>
            </a:r>
            <a:r>
              <a:rPr lang="en-US" sz="2400" b="1" baseline="-25000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\{f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})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&gt;d(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s,x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G\{f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})</a:t>
            </a:r>
          </a:p>
          <a:p>
            <a:endParaRPr lang="en-US" sz="2400" b="1" dirty="0">
              <a:solidFill>
                <a:srgbClr val="0099FF"/>
              </a:solidFill>
              <a:latin typeface="Comic Sans MS" pitchFamily="66" charset="0"/>
              <a:cs typeface="Aharoni" pitchFamily="2" charset="-79"/>
              <a:sym typeface="Symbol" pitchFamily="18" charset="2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Contradiction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ince H is an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FT-BFS tree.</a:t>
            </a:r>
            <a:endParaRPr lang="en-US" sz="2400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87147" y="4273932"/>
            <a:ext cx="41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956648" y="4221088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020272" y="42870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948264" y="5085184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011888" y="515114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 rot="20967378">
            <a:off x="6676773" y="29321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6</a:t>
            </a:r>
          </a:p>
        </p:txBody>
      </p:sp>
      <p:sp>
        <p:nvSpPr>
          <p:cNvPr id="97" name="TextBox 96"/>
          <p:cNvSpPr txBox="1"/>
          <p:nvPr/>
        </p:nvSpPr>
        <p:spPr>
          <a:xfrm rot="20291318">
            <a:off x="6575610" y="22574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blipFill rotWithShape="1">
                <a:blip r:embed="rId2"/>
                <a:stretch>
                  <a:fillRect t="-7143" r="-1063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6671821" y="5138028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ambria Math"/>
                <a:ea typeface="Cambria Math"/>
              </a:rPr>
              <a:t>z</a:t>
            </a:r>
            <a:r>
              <a:rPr lang="en-US" sz="2800" b="1" baseline="-25000" dirty="0" err="1">
                <a:latin typeface="Cambria Math"/>
                <a:ea typeface="Cambria Math"/>
              </a:rPr>
              <a:t>i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Down Arrow 121"/>
          <p:cNvSpPr/>
          <p:nvPr/>
        </p:nvSpPr>
        <p:spPr>
          <a:xfrm rot="10800000">
            <a:off x="8339879" y="5440970"/>
            <a:ext cx="447437" cy="4363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78170" y="206084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24328" y="2988241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i+1</a:t>
            </a:r>
          </a:p>
        </p:txBody>
      </p:sp>
    </p:spTree>
    <p:extLst>
      <p:ext uri="{BB962C8B-B14F-4D97-AF65-F5344CB8AC3E}">
        <p14:creationId xmlns:p14="http://schemas.microsoft.com/office/powerpoint/2010/main" val="11764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Outline</a:t>
            </a:r>
            <a:endParaRPr lang="en-GB" sz="4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haroni" pitchFamily="2" charset="-79"/>
              </a:rPr>
              <a:t>Related work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haroni" pitchFamily="2" charset="-79"/>
              </a:rPr>
              <a:t>Lower bound construction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Upper bound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Hardness and approximation algorithm.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06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Matching Upper Bound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772816"/>
                <a:ext cx="8441735" cy="268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and every source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latin typeface="Comic Sans MS" pitchFamily="66" charset="0"/>
                  </a:rPr>
                  <a:t>here exists a (</a:t>
                </a:r>
                <a:r>
                  <a:rPr lang="en-US" sz="2800" dirty="0" err="1" smtClean="0">
                    <a:latin typeface="Comic Sans MS" pitchFamily="66" charset="0"/>
                  </a:rPr>
                  <a:t>polynomially</a:t>
                </a:r>
                <a:r>
                  <a:rPr lang="en-US" sz="2800" dirty="0" smtClean="0">
                    <a:latin typeface="Comic Sans MS" pitchFamily="66" charset="0"/>
                  </a:rPr>
                  <a:t> constructible)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latin typeface="Comic Sans MS" pitchFamily="66" charset="0"/>
                  </a:rPr>
                  <a:t> tree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2800" dirty="0" smtClean="0">
                    <a:latin typeface="Comic Sans MS" pitchFamily="66" charset="0"/>
                  </a:rPr>
                  <a:t> with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2816"/>
                <a:ext cx="8441735" cy="2689391"/>
              </a:xfrm>
              <a:prstGeom prst="rect">
                <a:avLst/>
              </a:prstGeom>
              <a:blipFill rotWithShape="1">
                <a:blip r:embed="rId2"/>
                <a:stretch>
                  <a:fillRect l="-1444" r="-505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1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0" y="1052736"/>
            <a:ext cx="9138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smtClean="0">
                <a:latin typeface="Comic Sans MS" pitchFamily="66" charset="0"/>
                <a:cs typeface="Aharoni" pitchFamily="2" charset="-79"/>
              </a:rPr>
              <a:t>Input</a:t>
            </a:r>
            <a:r>
              <a:rPr lang="en-US" sz="2800" u="sng" dirty="0">
                <a:latin typeface="Comic Sans MS" pitchFamily="66" charset="0"/>
                <a:cs typeface="Aharoni" pitchFamily="2" charset="-79"/>
              </a:rPr>
              <a:t>: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sz="2800" dirty="0" err="1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),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  source 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vertex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</a:t>
            </a:r>
            <a:r>
              <a:rPr lang="en-US" sz="2800" b="1" dirty="0" smtClean="0">
                <a:latin typeface="Comic Sans MS" pitchFamily="66" charset="0"/>
                <a:cs typeface="Aharoni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u="sng" dirty="0" smtClean="0">
                <a:latin typeface="Comic Sans MS" pitchFamily="66" charset="0"/>
                <a:cs typeface="Aharoni" pitchFamily="2" charset="-79"/>
              </a:rPr>
              <a:t>Output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: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FT-BFS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 tree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 </a:t>
            </a:r>
            <a:r>
              <a:rPr lang="en-US" sz="2800" b="1" dirty="0" smtClean="0">
                <a:solidFill>
                  <a:srgbClr val="0099FF"/>
                </a:solidFill>
                <a:latin typeface="Dotum"/>
                <a:ea typeface="Dotum"/>
                <a:cs typeface="Aharoni" pitchFamily="2" charset="-79"/>
              </a:rPr>
              <a:t>⊆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G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.</a:t>
            </a:r>
            <a:endParaRPr lang="en-US" sz="2800" b="1" dirty="0">
              <a:solidFill>
                <a:srgbClr val="0099FF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620309"/>
            <a:ext cx="4341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 </a:t>
            </a:r>
            <a:r>
              <a:rPr lang="en-US" sz="3200" dirty="0" smtClean="0">
                <a:latin typeface="Comic Sans MS" pitchFamily="66" charset="0"/>
              </a:rPr>
              <a:t>:= BFS(s, G)</a:t>
            </a:r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dirty="0" smtClean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3200" baseline="-25000" dirty="0" err="1" smtClean="0"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150482"/>
              </p:ext>
            </p:extLst>
          </p:nvPr>
        </p:nvGraphicFramePr>
        <p:xfrm>
          <a:off x="257026" y="5680348"/>
          <a:ext cx="54419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משוואה" r:id="rId3" imgW="1257120" imgH="228600" progId="Equation.3">
                  <p:embed/>
                </p:oleObj>
              </mc:Choice>
              <mc:Fallback>
                <p:oleObj name="משוואה" r:id="rId3" imgW="1257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026" y="5680348"/>
                        <a:ext cx="5441950" cy="9890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6049" y="2500863"/>
            <a:ext cx="9138479" cy="66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*</a:t>
            </a:r>
            <a:r>
              <a:rPr lang="en-US" sz="2800" i="1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Assume that all shortest paths in G are unique. </a:t>
            </a:r>
            <a:endParaRPr lang="en-US" sz="2800" i="1" dirty="0">
              <a:solidFill>
                <a:srgbClr val="C0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78967" y="437085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7648567" y="437085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7648567" y="544045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6578967" y="544045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>
            <a:stCxn id="32" idx="2"/>
            <a:endCxn id="31" idx="6"/>
          </p:cNvCxnSpPr>
          <p:nvPr/>
        </p:nvCxnSpPr>
        <p:spPr>
          <a:xfrm flipH="1">
            <a:off x="6792887" y="4477810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1" idx="5"/>
          </p:cNvCxnSpPr>
          <p:nvPr/>
        </p:nvCxnSpPr>
        <p:spPr>
          <a:xfrm flipH="1" flipV="1">
            <a:off x="6761559" y="4553442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7755527" y="4584770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6685927" y="4584770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2"/>
            <a:endCxn id="34" idx="6"/>
          </p:cNvCxnSpPr>
          <p:nvPr/>
        </p:nvCxnSpPr>
        <p:spPr>
          <a:xfrm flipH="1">
            <a:off x="6792887" y="5547410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3"/>
            <a:endCxn id="34" idx="7"/>
          </p:cNvCxnSpPr>
          <p:nvPr/>
        </p:nvCxnSpPr>
        <p:spPr>
          <a:xfrm flipH="1">
            <a:off x="6761559" y="4553442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060287" y="35029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6685927" y="3823834"/>
            <a:ext cx="534800" cy="547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7220727" y="3823834"/>
            <a:ext cx="534800" cy="547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113767" y="612809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7220727" y="5654370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6685927" y="5654370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7382467" y="3655102"/>
            <a:ext cx="1460295" cy="1903557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580112" y="3655103"/>
            <a:ext cx="1454726" cy="1866847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204005" y="4260655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59207" y="42574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12686" y="533349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6459" y="533600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57007" y="623505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 rot="19671796">
            <a:off x="5947589" y="3409817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1668743">
            <a:off x="7926232" y="341266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 rot="18007000">
            <a:off x="6412297" y="370570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 rot="2989755">
            <a:off x="7488721" y="3716575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2483" y="582089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5013" y="1124744"/>
            <a:ext cx="3922931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Comic Sans MS" pitchFamily="66" charset="0"/>
              </a:rPr>
              <a:t>Objective:</a:t>
            </a:r>
          </a:p>
          <a:p>
            <a:endParaRPr lang="en-US" sz="32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Comic Sans MS" pitchFamily="66" charset="0"/>
              </a:rPr>
              <a:t>Add</a:t>
            </a:r>
            <a:r>
              <a:rPr lang="en-US" sz="3200" dirty="0" smtClean="0">
                <a:latin typeface="Comic Sans MS" pitchFamily="66" charset="0"/>
              </a:rPr>
              <a:t> edges to the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BFS</a:t>
            </a:r>
            <a:r>
              <a:rPr lang="en-US" sz="3200" dirty="0" smtClean="0">
                <a:latin typeface="Comic Sans MS" pitchFamily="66" charset="0"/>
              </a:rPr>
              <a:t> tree to make it </a:t>
            </a:r>
            <a:r>
              <a:rPr lang="en-US" sz="3200" b="1" dirty="0" smtClean="0">
                <a:latin typeface="Comic Sans MS" pitchFamily="66" charset="0"/>
              </a:rPr>
              <a:t>robust</a:t>
            </a:r>
            <a:r>
              <a:rPr lang="en-US" sz="3200" dirty="0" smtClean="0">
                <a:latin typeface="Comic Sans MS" pitchFamily="66" charset="0"/>
              </a:rPr>
              <a:t> against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single edge (or vertex)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fault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49775" y="1188041"/>
            <a:ext cx="4392989" cy="4761239"/>
            <a:chOff x="4449775" y="1188041"/>
            <a:chExt cx="4392989" cy="4761239"/>
          </a:xfrm>
        </p:grpSpPr>
        <p:sp>
          <p:nvSpPr>
            <p:cNvPr id="82" name="Oval 8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86" name="Straight Connector 85"/>
            <p:cNvCxnSpPr>
              <a:stCxn id="83" idx="2"/>
              <a:endCxn id="82" idx="6"/>
            </p:cNvCxnSpPr>
            <p:nvPr/>
          </p:nvCxnSpPr>
          <p:spPr>
            <a:xfrm flipH="1">
              <a:off x="6082714" y="2844225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1"/>
              <a:endCxn id="82" idx="5"/>
            </p:cNvCxnSpPr>
            <p:nvPr/>
          </p:nvCxnSpPr>
          <p:spPr>
            <a:xfrm flipH="1" flipV="1">
              <a:off x="6040533" y="2946060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0"/>
              <a:endCxn id="8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2" idx="4"/>
              <a:endCxn id="8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4" idx="2"/>
              <a:endCxn id="85" idx="6"/>
            </p:cNvCxnSpPr>
            <p:nvPr/>
          </p:nvCxnSpPr>
          <p:spPr>
            <a:xfrm flipH="1">
              <a:off x="6082714" y="4284385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3" idx="3"/>
              <a:endCxn id="85" idx="7"/>
            </p:cNvCxnSpPr>
            <p:nvPr/>
          </p:nvCxnSpPr>
          <p:spPr>
            <a:xfrm flipH="1">
              <a:off x="6040533" y="2946060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 smtClean="0"/>
                <a:t>s</a:t>
              </a:r>
              <a:endParaRPr lang="en-US" sz="3600" dirty="0"/>
            </a:p>
          </p:txBody>
        </p:sp>
        <p:cxnSp>
          <p:nvCxnSpPr>
            <p:cNvPr id="93" name="Straight Connector 92"/>
            <p:cNvCxnSpPr>
              <a:stCxn id="92" idx="4"/>
              <a:endCxn id="8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2" idx="4"/>
              <a:endCxn id="8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96" name="Straight Connector 95"/>
            <p:cNvCxnSpPr>
              <a:stCxn id="95" idx="0"/>
              <a:endCxn id="8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8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84" idx="4"/>
              <a:endCxn id="9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32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3" y="1090479"/>
            <a:ext cx="4341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 </a:t>
            </a:r>
            <a:r>
              <a:rPr lang="en-US" sz="3200" dirty="0" smtClean="0">
                <a:latin typeface="Comic Sans MS" pitchFamily="66" charset="0"/>
              </a:rPr>
              <a:t>:= BFS(s, G)</a:t>
            </a:r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3200" baseline="-25000" dirty="0" err="1" smtClean="0"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491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52187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52187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41491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>
            <a:stCxn id="32" idx="2"/>
            <a:endCxn id="31" idx="6"/>
          </p:cNvCxnSpPr>
          <p:nvPr/>
        </p:nvCxnSpPr>
        <p:spPr>
          <a:xfrm flipH="1">
            <a:off x="4363119" y="43337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1" idx="5"/>
          </p:cNvCxnSpPr>
          <p:nvPr/>
        </p:nvCxnSpPr>
        <p:spPr>
          <a:xfrm flipH="1" flipV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5325759" y="4440754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4256159" y="4440754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2"/>
            <a:endCxn id="34" idx="6"/>
          </p:cNvCxnSpPr>
          <p:nvPr/>
        </p:nvCxnSpPr>
        <p:spPr>
          <a:xfrm flipH="1">
            <a:off x="4363119" y="54033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3"/>
            <a:endCxn id="34" idx="7"/>
          </p:cNvCxnSpPr>
          <p:nvPr/>
        </p:nvCxnSpPr>
        <p:spPr>
          <a:xfrm flipH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30519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42561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47909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683999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4790959" y="5510354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4256159" y="5510354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790959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150343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74237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29439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2918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6691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7239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 rot="19671796">
            <a:off x="3517821" y="3265801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1668743">
            <a:off x="5496464" y="326865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 rot="18007000">
            <a:off x="3982529" y="356168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 rot="2989755">
            <a:off x="5058953" y="357255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2715" y="567687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3834169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3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3" y="1090479"/>
            <a:ext cx="4341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 </a:t>
            </a:r>
            <a:r>
              <a:rPr lang="en-US" sz="3200" dirty="0" smtClean="0">
                <a:latin typeface="Comic Sans MS" pitchFamily="66" charset="0"/>
              </a:rPr>
              <a:t>:= BFS(s, G)</a:t>
            </a:r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3200" baseline="-25000" dirty="0" err="1" smtClean="0"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491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52187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52187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41491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>
            <a:stCxn id="32" idx="2"/>
            <a:endCxn id="31" idx="6"/>
          </p:cNvCxnSpPr>
          <p:nvPr/>
        </p:nvCxnSpPr>
        <p:spPr>
          <a:xfrm flipH="1">
            <a:off x="4363119" y="43337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1" idx="5"/>
          </p:cNvCxnSpPr>
          <p:nvPr/>
        </p:nvCxnSpPr>
        <p:spPr>
          <a:xfrm flipH="1" flipV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5325759" y="4440754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4256159" y="4440754"/>
            <a:ext cx="0" cy="855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2"/>
            <a:endCxn id="34" idx="6"/>
          </p:cNvCxnSpPr>
          <p:nvPr/>
        </p:nvCxnSpPr>
        <p:spPr>
          <a:xfrm flipH="1">
            <a:off x="4363119" y="54033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3"/>
            <a:endCxn id="34" idx="7"/>
          </p:cNvCxnSpPr>
          <p:nvPr/>
        </p:nvCxnSpPr>
        <p:spPr>
          <a:xfrm flipH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30519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42561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47909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683999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4790959" y="5510354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4256159" y="5510354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790959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150343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74237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29439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2918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6691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7239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 rot="19671796">
            <a:off x="3517821" y="3265801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1668743">
            <a:off x="5496464" y="326865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 rot="18007000">
            <a:off x="3982529" y="356168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 rot="2989755">
            <a:off x="5058953" y="357255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2715" y="567687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59" name="Group 58"/>
          <p:cNvGrpSpPr/>
          <p:nvPr/>
        </p:nvGrpSpPr>
        <p:grpSpPr>
          <a:xfrm rot="2878672">
            <a:off x="3137440" y="4014096"/>
            <a:ext cx="339566" cy="360040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80684"/>
              </p:ext>
            </p:extLst>
          </p:nvPr>
        </p:nvGraphicFramePr>
        <p:xfrm>
          <a:off x="1691680" y="3922400"/>
          <a:ext cx="784056" cy="99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משוואה" r:id="rId3" imgW="190440" imgH="241200" progId="Equation.3">
                  <p:embed/>
                </p:oleObj>
              </mc:Choice>
              <mc:Fallback>
                <p:oleObj name="משוואה" r:id="rId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3922400"/>
                        <a:ext cx="784056" cy="99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8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3" y="1090479"/>
            <a:ext cx="4341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 </a:t>
            </a:r>
            <a:r>
              <a:rPr lang="en-US" sz="3200" dirty="0" smtClean="0">
                <a:latin typeface="Comic Sans MS" pitchFamily="66" charset="0"/>
              </a:rPr>
              <a:t>:= BFS(s, G)</a:t>
            </a:r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3200" baseline="-25000" dirty="0" err="1" smtClean="0"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491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52187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52187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41491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>
            <a:stCxn id="32" idx="2"/>
            <a:endCxn id="31" idx="6"/>
          </p:cNvCxnSpPr>
          <p:nvPr/>
        </p:nvCxnSpPr>
        <p:spPr>
          <a:xfrm flipH="1">
            <a:off x="4363119" y="43337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1" idx="5"/>
          </p:cNvCxnSpPr>
          <p:nvPr/>
        </p:nvCxnSpPr>
        <p:spPr>
          <a:xfrm flipH="1" flipV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5325759" y="4440754"/>
            <a:ext cx="0" cy="855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4256159" y="4440754"/>
            <a:ext cx="0" cy="855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2"/>
            <a:endCxn id="34" idx="6"/>
          </p:cNvCxnSpPr>
          <p:nvPr/>
        </p:nvCxnSpPr>
        <p:spPr>
          <a:xfrm flipH="1">
            <a:off x="4363119" y="54033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3"/>
            <a:endCxn id="34" idx="7"/>
          </p:cNvCxnSpPr>
          <p:nvPr/>
        </p:nvCxnSpPr>
        <p:spPr>
          <a:xfrm flipH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30519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42561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47909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683999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4790959" y="5510354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4256159" y="5510354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790959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150343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74237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29439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2918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6691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7239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 rot="19671796">
            <a:off x="3517821" y="3265801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1668743">
            <a:off x="5496464" y="326865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 rot="18007000">
            <a:off x="3982529" y="356168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 rot="2989755">
            <a:off x="5058953" y="357255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2715" y="567687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59" name="Group 58"/>
          <p:cNvGrpSpPr/>
          <p:nvPr/>
        </p:nvGrpSpPr>
        <p:grpSpPr>
          <a:xfrm rot="2878672">
            <a:off x="5970310" y="3903901"/>
            <a:ext cx="339566" cy="360040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208269"/>
              </p:ext>
            </p:extLst>
          </p:nvPr>
        </p:nvGraphicFramePr>
        <p:xfrm>
          <a:off x="1666875" y="3922713"/>
          <a:ext cx="8366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משוואה" r:id="rId3" imgW="203040" imgH="241200" progId="Equation.3">
                  <p:embed/>
                </p:oleObj>
              </mc:Choice>
              <mc:Fallback>
                <p:oleObj name="משוואה" r:id="rId3" imgW="2030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875" y="3922713"/>
                        <a:ext cx="836613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4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3" y="1090479"/>
            <a:ext cx="47307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</a:t>
            </a:r>
            <a:r>
              <a:rPr lang="en-US" sz="3200" b="1" baseline="-25000" dirty="0" smtClean="0">
                <a:solidFill>
                  <a:srgbClr val="00B0F0"/>
                </a:solidFill>
                <a:latin typeface="Comic Sans MS" pitchFamily="66" charset="0"/>
              </a:rPr>
              <a:t>0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:= BFS(s, G)</a:t>
            </a:r>
            <a:endParaRPr lang="en-US" sz="3200" b="1" baseline="-250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00B0F0"/>
                </a:solidFill>
                <a:latin typeface="Comic Sans MS" pitchFamily="66" charset="0"/>
              </a:rPr>
              <a:t>T</a:t>
            </a:r>
            <a:r>
              <a:rPr lang="en-US" sz="3200" b="1" baseline="-25000" dirty="0" err="1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491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52187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52187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41491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5325759" y="4440754"/>
            <a:ext cx="0" cy="85568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4256159" y="4440754"/>
            <a:ext cx="0" cy="85568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30519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4256159" y="3424634"/>
            <a:ext cx="534800" cy="80220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4790959" y="3424634"/>
            <a:ext cx="534800" cy="80220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683999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4790959" y="5510354"/>
            <a:ext cx="534800" cy="47372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4256159" y="5510354"/>
            <a:ext cx="534800" cy="47372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790959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150343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74237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29439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2918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6691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7239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2009" y="377821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H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315296" y="4365104"/>
            <a:ext cx="855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315296" y="5434704"/>
            <a:ext cx="855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283968" y="4440736"/>
            <a:ext cx="918336" cy="918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283968" y="4440736"/>
            <a:ext cx="918336" cy="918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Correctness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5350" y="4113404"/>
            <a:ext cx="5153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The replacement path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P(s,v</a:t>
            </a:r>
            <a:r>
              <a:rPr lang="en-US" sz="28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5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,e</a:t>
            </a:r>
            <a:r>
              <a:rPr lang="en-US" sz="28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is the s-t path in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e1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=BFS(s, G\{e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})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50" name="Oval 49"/>
          <p:cNvSpPr/>
          <p:nvPr/>
        </p:nvSpPr>
        <p:spPr>
          <a:xfrm>
            <a:off x="6772700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842300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842300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772700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>
            <a:off x="6986620" y="43337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50" idx="5"/>
          </p:cNvCxnSpPr>
          <p:nvPr/>
        </p:nvCxnSpPr>
        <p:spPr>
          <a:xfrm flipH="1" flipV="1">
            <a:off x="6955292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0"/>
            <a:endCxn id="51" idx="4"/>
          </p:cNvCxnSpPr>
          <p:nvPr/>
        </p:nvCxnSpPr>
        <p:spPr>
          <a:xfrm flipV="1">
            <a:off x="7949260" y="4440754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4"/>
            <a:endCxn id="53" idx="0"/>
          </p:cNvCxnSpPr>
          <p:nvPr/>
        </p:nvCxnSpPr>
        <p:spPr>
          <a:xfrm>
            <a:off x="6879660" y="4440754"/>
            <a:ext cx="0" cy="855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2"/>
            <a:endCxn id="53" idx="6"/>
          </p:cNvCxnSpPr>
          <p:nvPr/>
        </p:nvCxnSpPr>
        <p:spPr>
          <a:xfrm flipH="1">
            <a:off x="6986620" y="54033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3"/>
            <a:endCxn id="53" idx="7"/>
          </p:cNvCxnSpPr>
          <p:nvPr/>
        </p:nvCxnSpPr>
        <p:spPr>
          <a:xfrm flipH="1">
            <a:off x="6955292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54020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61" name="Straight Connector 60"/>
          <p:cNvCxnSpPr>
            <a:stCxn id="60" idx="4"/>
            <a:endCxn id="50" idx="0"/>
          </p:cNvCxnSpPr>
          <p:nvPr/>
        </p:nvCxnSpPr>
        <p:spPr>
          <a:xfrm flipH="1">
            <a:off x="6879660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0" idx="4"/>
            <a:endCxn id="51" idx="0"/>
          </p:cNvCxnSpPr>
          <p:nvPr/>
        </p:nvCxnSpPr>
        <p:spPr>
          <a:xfrm>
            <a:off x="7414460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07500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4" name="Straight Connector 63"/>
          <p:cNvCxnSpPr>
            <a:stCxn id="63" idx="0"/>
            <a:endCxn id="52" idx="4"/>
          </p:cNvCxnSpPr>
          <p:nvPr/>
        </p:nvCxnSpPr>
        <p:spPr>
          <a:xfrm flipV="1">
            <a:off x="7414460" y="5510354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0"/>
            <a:endCxn id="53" idx="4"/>
          </p:cNvCxnSpPr>
          <p:nvPr/>
        </p:nvCxnSpPr>
        <p:spPr>
          <a:xfrm flipH="1" flipV="1">
            <a:off x="6879660" y="5510354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7414460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773844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397738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52940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06419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00192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50740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 rot="19671796">
            <a:off x="6141322" y="3265801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 rot="1668743">
            <a:off x="8119965" y="326865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 rot="18007000">
            <a:off x="6606030" y="356168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 rot="2989755">
            <a:off x="7682454" y="357255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16216" y="567687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78" name="Group 77"/>
          <p:cNvGrpSpPr/>
          <p:nvPr/>
        </p:nvGrpSpPr>
        <p:grpSpPr>
          <a:xfrm rot="2878672">
            <a:off x="5760941" y="4014096"/>
            <a:ext cx="339566" cy="360040"/>
            <a:chOff x="8172400" y="5589240"/>
            <a:chExt cx="679132" cy="72008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61536"/>
              </p:ext>
            </p:extLst>
          </p:nvPr>
        </p:nvGraphicFramePr>
        <p:xfrm>
          <a:off x="8383819" y="2401389"/>
          <a:ext cx="627796" cy="79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4" name="משוואה" r:id="rId3" imgW="190440" imgH="241200" progId="Equation.3">
                  <p:embed/>
                </p:oleObj>
              </mc:Choice>
              <mc:Fallback>
                <p:oleObj name="משוואה" r:id="rId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3819" y="2401389"/>
                        <a:ext cx="627796" cy="795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195350" y="1919734"/>
            <a:ext cx="6418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3200" dirty="0" smtClean="0">
                <a:latin typeface="Comic Sans MS" pitchFamily="66" charset="0"/>
              </a:rPr>
              <a:t> contains the collection of all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single source replacement paths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7504" y="1105580"/>
            <a:ext cx="838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Recall</a:t>
            </a:r>
            <a:r>
              <a:rPr lang="en-US" sz="2800" dirty="0" smtClean="0">
                <a:latin typeface="Comic Sans MS" pitchFamily="66" charset="0"/>
              </a:rPr>
              <a:t>: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28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dirty="0" smtClean="0">
                <a:latin typeface="Comic Sans MS" pitchFamily="66" charset="0"/>
              </a:rPr>
              <a:t> is the s-t shortest path in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G\{e}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9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Basic Intuition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381" y="2348880"/>
                <a:ext cx="5530681" cy="2070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Lemma: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Every vertex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t</a:t>
                </a:r>
                <a:r>
                  <a:rPr lang="en-US" sz="3200" dirty="0" smtClean="0">
                    <a:latin typeface="Comic Sans MS" pitchFamily="66" charset="0"/>
                  </a:rPr>
                  <a:t> has at most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n-US" sz="32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>
                    <a:latin typeface="Comic Sans MS" pitchFamily="66" charset="0"/>
                  </a:rPr>
                  <a:t>)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</a:t>
                </a:r>
                <a:r>
                  <a:rPr lang="en-US" sz="3200" dirty="0" smtClean="0">
                    <a:latin typeface="Comic Sans MS" pitchFamily="66" charset="0"/>
                  </a:rPr>
                  <a:t> edges in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3200" dirty="0" smtClean="0">
                    <a:latin typeface="Comic Sans MS" pitchFamily="66" charset="0"/>
                  </a:rPr>
                  <a:t>.</a:t>
                </a:r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2348880"/>
                <a:ext cx="5530681" cy="2070503"/>
              </a:xfrm>
              <a:prstGeom prst="rect">
                <a:avLst/>
              </a:prstGeom>
              <a:blipFill rotWithShape="1">
                <a:blip r:embed="rId2"/>
                <a:stretch>
                  <a:fillRect l="-2867" t="-3824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7504" y="1290214"/>
            <a:ext cx="7582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An edge </a:t>
            </a:r>
            <a:r>
              <a:rPr lang="en-US" sz="3200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in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H </a:t>
            </a:r>
            <a:r>
              <a:rPr lang="en-US" sz="3200" dirty="0" smtClean="0">
                <a:latin typeface="Comic Sans MS" pitchFamily="66" charset="0"/>
              </a:rPr>
              <a:t>is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en-US" sz="3200" dirty="0" smtClean="0">
                <a:latin typeface="Comic Sans MS" pitchFamily="66" charset="0"/>
              </a:rPr>
              <a:t>if it is not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0</a:t>
            </a:r>
            <a:r>
              <a:rPr lang="en-US" sz="3200" b="1" dirty="0" smtClean="0">
                <a:latin typeface="Comic Sans MS" pitchFamily="66" charset="0"/>
              </a:rPr>
              <a:t>.</a:t>
            </a:r>
          </a:p>
          <a:p>
            <a:r>
              <a:rPr lang="en-US" sz="3200" baseline="-25000" dirty="0">
                <a:latin typeface="Comic Sans MS" pitchFamily="66" charset="0"/>
              </a:rPr>
              <a:t>	</a:t>
            </a:r>
            <a:r>
              <a:rPr lang="en-US" sz="3200" baseline="-25000" dirty="0" smtClean="0">
                <a:latin typeface="Comic Sans MS" pitchFamily="66" charset="0"/>
              </a:rPr>
              <a:t>	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968" y="325593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7648568" y="325593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7648568" y="432553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578968" y="432553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7755528" y="3469856"/>
            <a:ext cx="0" cy="855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6685928" y="3469856"/>
            <a:ext cx="0" cy="855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060288" y="2132856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6685928" y="2453736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220728" y="2453736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113768" y="50131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220728" y="4539456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6685928" y="4539456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220728" y="2433916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580112" y="2433916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204006" y="3145741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59208" y="314250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2687" y="421857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06460" y="422108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57008" y="512013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6792888" y="3362896"/>
            <a:ext cx="855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6792888" y="4432496"/>
            <a:ext cx="855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6761560" y="3438528"/>
            <a:ext cx="918336" cy="918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6761560" y="3438528"/>
            <a:ext cx="918336" cy="918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Basic Intuition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381" y="2348880"/>
                <a:ext cx="925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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2348880"/>
                <a:ext cx="925445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713" t="-1354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1124744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1124744"/>
                <a:ext cx="6894836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331977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620009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5726378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5726378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362083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362083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4332663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43294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540549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5408010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630705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45498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56194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96475"/>
              </p:ext>
            </p:extLst>
          </p:nvPr>
        </p:nvGraphicFramePr>
        <p:xfrm>
          <a:off x="251520" y="5401845"/>
          <a:ext cx="54419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משוואה" r:id="rId5" imgW="1257120" imgH="228600" progId="Equation.3">
                  <p:embed/>
                </p:oleObj>
              </mc:Choice>
              <mc:Fallback>
                <p:oleObj name="משוואה" r:id="rId5" imgW="125712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401845"/>
                        <a:ext cx="5441950" cy="989013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203059"/>
              </p:ext>
            </p:extLst>
          </p:nvPr>
        </p:nvGraphicFramePr>
        <p:xfrm>
          <a:off x="155674" y="3520107"/>
          <a:ext cx="64325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משוואה" r:id="rId7" imgW="1485720" imgH="228600" progId="Equation.3">
                  <p:embed/>
                </p:oleObj>
              </mc:Choice>
              <mc:Fallback>
                <p:oleObj name="משוואה" r:id="rId7" imgW="14857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74" y="3520107"/>
                        <a:ext cx="6432550" cy="989013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qual 6"/>
          <p:cNvSpPr/>
          <p:nvPr/>
        </p:nvSpPr>
        <p:spPr>
          <a:xfrm rot="16200000">
            <a:off x="2123728" y="4509120"/>
            <a:ext cx="914400" cy="914400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</a:t>
            </a:r>
            <a:r>
              <a:rPr lang="en-US" sz="3600" dirty="0" smtClean="0">
                <a:latin typeface="Comic Sans MS" pitchFamily="66" charset="0"/>
              </a:rPr>
              <a:t>First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1381" y="1814628"/>
                <a:ext cx="94468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814628"/>
                <a:ext cx="9446817" cy="584775"/>
              </a:xfrm>
              <a:prstGeom prst="rect">
                <a:avLst/>
              </a:prstGeom>
              <a:blipFill>
                <a:blip r:embed="rId2"/>
                <a:stretch>
                  <a:fillRect l="-16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331977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620009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5726378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5726378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362083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362083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4332663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43294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540549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5408010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630705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45498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56194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3643" y="2846552"/>
                <a:ext cx="5998758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Cl. 1: 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|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itchFamily="66" charset="0"/>
                  </a:rPr>
                  <a:t> New(t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)|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≤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dist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(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s,t,G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)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 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2846552"/>
                <a:ext cx="5998758" cy="584775"/>
              </a:xfrm>
              <a:prstGeom prst="rect">
                <a:avLst/>
              </a:prstGeom>
              <a:blipFill>
                <a:blip r:embed="rId4"/>
                <a:stretch>
                  <a:fillRect l="-2429" t="-11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3643" y="3965043"/>
                <a:ext cx="5211683" cy="1980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If last edge of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err="1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is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</a:t>
                </a:r>
                <a:r>
                  <a:rPr lang="en-US" sz="3200" dirty="0" smtClean="0">
                    <a:latin typeface="Comic Sans MS" pitchFamily="66" charset="0"/>
                  </a:rPr>
                  <a:t> then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smtClean="0">
                    <a:solidFill>
                      <a:srgbClr val="0099FF"/>
                    </a:solidFill>
                    <a:latin typeface="Comic Sans MS" pitchFamily="66" charset="0"/>
                  </a:rPr>
                  <a:t>0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3965043"/>
                <a:ext cx="5211683" cy="1980350"/>
              </a:xfrm>
              <a:prstGeom prst="rect">
                <a:avLst/>
              </a:prstGeom>
              <a:blipFill>
                <a:blip r:embed="rId5"/>
                <a:stretch>
                  <a:fillRect l="-3041" t="-4000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6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</a:t>
            </a:r>
            <a:r>
              <a:rPr lang="en-US" sz="3600" dirty="0" smtClean="0">
                <a:latin typeface="Comic Sans MS" pitchFamily="66" charset="0"/>
              </a:rPr>
              <a:t>Second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1381" y="1814628"/>
                <a:ext cx="91326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≤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814628"/>
                <a:ext cx="9132628" cy="584775"/>
              </a:xfrm>
              <a:prstGeom prst="rect">
                <a:avLst/>
              </a:prstGeom>
              <a:blipFill>
                <a:blip r:embed="rId2"/>
                <a:stretch>
                  <a:fillRect l="-1736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331977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620009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5726378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5726378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362083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362083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4332663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43294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540549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5408010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630705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45498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56194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9512" y="3162151"/>
                <a:ext cx="5466469" cy="6311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Cl. 2: 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| New(t)|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≤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62151"/>
                <a:ext cx="5466469" cy="631198"/>
              </a:xfrm>
              <a:prstGeom prst="rect">
                <a:avLst/>
              </a:prstGeom>
              <a:blipFill>
                <a:blip r:embed="rId4"/>
                <a:stretch>
                  <a:fillRect l="-2553" t="-3738" b="-28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6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</a:t>
            </a:r>
            <a:r>
              <a:rPr lang="en-US" sz="3600" dirty="0" smtClean="0">
                <a:latin typeface="Comic Sans MS" pitchFamily="66" charset="0"/>
              </a:rPr>
              <a:t>Second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1381" y="1814628"/>
                <a:ext cx="9416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814628"/>
                <a:ext cx="9416360" cy="584775"/>
              </a:xfrm>
              <a:prstGeom prst="rect">
                <a:avLst/>
              </a:prstGeom>
              <a:blipFill>
                <a:blip r:embed="rId2"/>
                <a:stretch>
                  <a:fillRect l="-168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331977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620009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5726378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5726378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362083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362083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4332663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43294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540549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5408010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630705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45498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56194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 rot="18293979">
            <a:off x="4441398" y="26643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7179" y="3612089"/>
            <a:ext cx="3943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 replacement path</a:t>
            </a:r>
          </a:p>
          <a:p>
            <a:r>
              <a:rPr lang="en-US" sz="3200" b="1" dirty="0" smtClean="0">
                <a:solidFill>
                  <a:srgbClr val="33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3399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3399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3399FF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whose</a:t>
            </a:r>
          </a:p>
          <a:p>
            <a:r>
              <a:rPr lang="en-US" sz="3200" dirty="0" smtClean="0">
                <a:latin typeface="Comic Sans MS" pitchFamily="66" charset="0"/>
              </a:rPr>
              <a:t>last edge is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4479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62652" cy="3536149"/>
            <a:chOff x="4449775" y="1188041"/>
            <a:chExt cx="439298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4"/>
              <a:endCxn id="14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cxnSp>
          <p:nvCxnSpPr>
            <p:cNvPr id="153" name="Straight Connector 152"/>
            <p:cNvCxnSpPr>
              <a:stCxn id="152" idx="4"/>
              <a:endCxn id="14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4"/>
              <a:endCxn id="14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endCxn id="14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632692" y="3221033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5670042" y="3202585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88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Analysis – Second Bound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4584" y="1714456"/>
            <a:ext cx="5153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P(</a:t>
            </a:r>
            <a:r>
              <a:rPr lang="en-US" sz="2800" dirty="0" err="1" smtClean="0">
                <a:latin typeface="Comic Sans MS" pitchFamily="66" charset="0"/>
              </a:rPr>
              <a:t>s,t,e</a:t>
            </a:r>
            <a:r>
              <a:rPr lang="en-US" sz="2800" dirty="0" smtClean="0">
                <a:latin typeface="Comic Sans MS" pitchFamily="66" charset="0"/>
              </a:rPr>
              <a:t>)=</a:t>
            </a:r>
          </a:p>
        </p:txBody>
      </p:sp>
      <p:sp>
        <p:nvSpPr>
          <p:cNvPr id="50" name="Oval 49"/>
          <p:cNvSpPr/>
          <p:nvPr/>
        </p:nvSpPr>
        <p:spPr>
          <a:xfrm>
            <a:off x="6772700" y="44800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842300" y="44800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842300" y="55496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772700" y="55496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>
            <a:off x="6986620" y="4587032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50" idx="5"/>
          </p:cNvCxnSpPr>
          <p:nvPr/>
        </p:nvCxnSpPr>
        <p:spPr>
          <a:xfrm flipH="1" flipV="1">
            <a:off x="6955292" y="4662664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0"/>
            <a:endCxn id="51" idx="4"/>
          </p:cNvCxnSpPr>
          <p:nvPr/>
        </p:nvCxnSpPr>
        <p:spPr>
          <a:xfrm flipV="1">
            <a:off x="7949260" y="4693992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4"/>
            <a:endCxn id="53" idx="0"/>
          </p:cNvCxnSpPr>
          <p:nvPr/>
        </p:nvCxnSpPr>
        <p:spPr>
          <a:xfrm>
            <a:off x="6879660" y="4693992"/>
            <a:ext cx="0" cy="85568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2"/>
            <a:endCxn id="53" idx="6"/>
          </p:cNvCxnSpPr>
          <p:nvPr/>
        </p:nvCxnSpPr>
        <p:spPr>
          <a:xfrm flipH="1">
            <a:off x="6986620" y="5656632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3"/>
            <a:endCxn id="53" idx="7"/>
          </p:cNvCxnSpPr>
          <p:nvPr/>
        </p:nvCxnSpPr>
        <p:spPr>
          <a:xfrm flipH="1">
            <a:off x="6955292" y="4662664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54020" y="3356992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61" name="Straight Connector 60"/>
          <p:cNvCxnSpPr>
            <a:stCxn id="60" idx="4"/>
            <a:endCxn id="50" idx="0"/>
          </p:cNvCxnSpPr>
          <p:nvPr/>
        </p:nvCxnSpPr>
        <p:spPr>
          <a:xfrm flipH="1">
            <a:off x="6879660" y="3677872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0" idx="4"/>
            <a:endCxn id="51" idx="0"/>
          </p:cNvCxnSpPr>
          <p:nvPr/>
        </p:nvCxnSpPr>
        <p:spPr>
          <a:xfrm>
            <a:off x="7414460" y="3677872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07500" y="623731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4" name="Straight Connector 63"/>
          <p:cNvCxnSpPr>
            <a:stCxn id="63" idx="0"/>
            <a:endCxn id="52" idx="4"/>
          </p:cNvCxnSpPr>
          <p:nvPr/>
        </p:nvCxnSpPr>
        <p:spPr>
          <a:xfrm flipV="1">
            <a:off x="7414460" y="5763592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0"/>
            <a:endCxn id="53" idx="4"/>
          </p:cNvCxnSpPr>
          <p:nvPr/>
        </p:nvCxnSpPr>
        <p:spPr>
          <a:xfrm flipH="1" flipV="1">
            <a:off x="6879660" y="5763592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7414460" y="3658052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773844" y="3658052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397738" y="4369877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52940" y="436664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06419" y="544271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00192" y="544522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50740" y="634427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 rot="19671796">
            <a:off x="6141322" y="3519039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 rot="1668743">
            <a:off x="8119965" y="352188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 rot="18007000">
            <a:off x="6606030" y="381492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 rot="2989755">
            <a:off x="7682454" y="3825797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16216" y="593011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78" name="Group 77"/>
          <p:cNvGrpSpPr/>
          <p:nvPr/>
        </p:nvGrpSpPr>
        <p:grpSpPr>
          <a:xfrm rot="2878672">
            <a:off x="5760941" y="4267334"/>
            <a:ext cx="339566" cy="360040"/>
            <a:chOff x="8172400" y="5589240"/>
            <a:chExt cx="679132" cy="72008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670"/>
              </p:ext>
            </p:extLst>
          </p:nvPr>
        </p:nvGraphicFramePr>
        <p:xfrm>
          <a:off x="8462725" y="2882663"/>
          <a:ext cx="627796" cy="79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משוואה" r:id="rId3" imgW="190440" imgH="241200" progId="Equation.3">
                  <p:embed/>
                </p:oleObj>
              </mc:Choice>
              <mc:Fallback>
                <p:oleObj name="משוואה" r:id="rId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2725" y="2882663"/>
                        <a:ext cx="627796" cy="795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1547664" y="1052736"/>
            <a:ext cx="648072" cy="223224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23728" y="1052737"/>
                <a:ext cx="4145687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P(</a:t>
                </a:r>
                <a:r>
                  <a:rPr lang="en-US" sz="3200" dirty="0" err="1" smtClean="0">
                    <a:latin typeface="Comic Sans MS" pitchFamily="66" charset="0"/>
                  </a:rPr>
                  <a:t>s,t</a:t>
                </a:r>
                <a:r>
                  <a:rPr lang="en-US" sz="3200" dirty="0" smtClean="0">
                    <a:latin typeface="Comic Sans MS" pitchFamily="66" charset="0"/>
                  </a:rPr>
                  <a:t>)      if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 P(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s,t</a:t>
                </a:r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)</a:t>
                </a:r>
              </a:p>
              <a:p>
                <a:endParaRPr lang="en-US" sz="3200" dirty="0">
                  <a:latin typeface="Comic Sans MS" pitchFamily="66" charset="0"/>
                  <a:sym typeface="Mathematica1"/>
                </a:endParaRPr>
              </a:p>
              <a:p>
                <a:endParaRPr lang="en-US" sz="3200" dirty="0" smtClean="0">
                  <a:latin typeface="Comic Sans MS" pitchFamily="66" charset="0"/>
                  <a:sym typeface="Mathematica1"/>
                </a:endParaRPr>
              </a:p>
              <a:p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s-t path in 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T</a:t>
                </a:r>
                <a:r>
                  <a:rPr lang="en-US" sz="3200" baseline="-25000" dirty="0" err="1" smtClean="0">
                    <a:latin typeface="Comic Sans MS" pitchFamily="66" charset="0"/>
                    <a:sym typeface="Mathematica1"/>
                  </a:rPr>
                  <a:t>e</a:t>
                </a:r>
                <a:r>
                  <a:rPr lang="en-US" sz="3200" baseline="-25000" dirty="0" smtClean="0">
                    <a:latin typeface="Comic Sans MS" pitchFamily="66" charset="0"/>
                    <a:sym typeface="Mathematica1"/>
                  </a:rPr>
                  <a:t> </a:t>
                </a:r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   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o.w</a:t>
                </a:r>
                <a:endParaRPr lang="en-US" sz="3200" baseline="-25000" dirty="0" smtClean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052737"/>
                <a:ext cx="4145687" cy="2062103"/>
              </a:xfrm>
              <a:prstGeom prst="rect">
                <a:avLst/>
              </a:prstGeom>
              <a:blipFill>
                <a:blip r:embed="rId5"/>
                <a:stretch>
                  <a:fillRect l="-3676" t="-3846" r="-3382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Analysis – First Bound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4584" y="1714456"/>
            <a:ext cx="5153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P(</a:t>
            </a:r>
            <a:r>
              <a:rPr lang="en-US" sz="2800" dirty="0" err="1" smtClean="0">
                <a:latin typeface="Comic Sans MS" pitchFamily="66" charset="0"/>
              </a:rPr>
              <a:t>s,t,e</a:t>
            </a:r>
            <a:r>
              <a:rPr lang="en-US" sz="2800" dirty="0" smtClean="0">
                <a:latin typeface="Comic Sans MS" pitchFamily="66" charset="0"/>
              </a:rPr>
              <a:t>)=</a:t>
            </a:r>
          </a:p>
        </p:txBody>
      </p:sp>
      <p:sp>
        <p:nvSpPr>
          <p:cNvPr id="50" name="Oval 49"/>
          <p:cNvSpPr/>
          <p:nvPr/>
        </p:nvSpPr>
        <p:spPr>
          <a:xfrm>
            <a:off x="6772700" y="44800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842300" y="44800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842300" y="55496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772700" y="55496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>
            <a:off x="6986620" y="4587032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50" idx="5"/>
          </p:cNvCxnSpPr>
          <p:nvPr/>
        </p:nvCxnSpPr>
        <p:spPr>
          <a:xfrm flipH="1" flipV="1">
            <a:off x="6955292" y="4662664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0"/>
            <a:endCxn id="51" idx="4"/>
          </p:cNvCxnSpPr>
          <p:nvPr/>
        </p:nvCxnSpPr>
        <p:spPr>
          <a:xfrm flipV="1">
            <a:off x="7949260" y="4693992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4"/>
            <a:endCxn id="53" idx="0"/>
          </p:cNvCxnSpPr>
          <p:nvPr/>
        </p:nvCxnSpPr>
        <p:spPr>
          <a:xfrm>
            <a:off x="6879660" y="4693992"/>
            <a:ext cx="0" cy="85568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2"/>
            <a:endCxn id="53" idx="6"/>
          </p:cNvCxnSpPr>
          <p:nvPr/>
        </p:nvCxnSpPr>
        <p:spPr>
          <a:xfrm flipH="1">
            <a:off x="6986620" y="5656632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3"/>
            <a:endCxn id="53" idx="7"/>
          </p:cNvCxnSpPr>
          <p:nvPr/>
        </p:nvCxnSpPr>
        <p:spPr>
          <a:xfrm flipH="1">
            <a:off x="6955292" y="4662664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54020" y="3356992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61" name="Straight Connector 60"/>
          <p:cNvCxnSpPr>
            <a:stCxn id="60" idx="4"/>
            <a:endCxn id="50" idx="0"/>
          </p:cNvCxnSpPr>
          <p:nvPr/>
        </p:nvCxnSpPr>
        <p:spPr>
          <a:xfrm flipH="1">
            <a:off x="6879660" y="3677872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0" idx="4"/>
            <a:endCxn id="51" idx="0"/>
          </p:cNvCxnSpPr>
          <p:nvPr/>
        </p:nvCxnSpPr>
        <p:spPr>
          <a:xfrm>
            <a:off x="7414460" y="3677872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07500" y="623731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4" name="Straight Connector 63"/>
          <p:cNvCxnSpPr>
            <a:stCxn id="63" idx="0"/>
            <a:endCxn id="52" idx="4"/>
          </p:cNvCxnSpPr>
          <p:nvPr/>
        </p:nvCxnSpPr>
        <p:spPr>
          <a:xfrm flipV="1">
            <a:off x="7414460" y="5763592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0"/>
            <a:endCxn id="53" idx="4"/>
          </p:cNvCxnSpPr>
          <p:nvPr/>
        </p:nvCxnSpPr>
        <p:spPr>
          <a:xfrm flipH="1" flipV="1">
            <a:off x="6879660" y="5763592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7414460" y="3658052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773844" y="3658052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397738" y="4369877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52940" y="436664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06419" y="544271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00192" y="544522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50740" y="634427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 rot="19671796">
            <a:off x="6141322" y="3519039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 rot="1668743">
            <a:off x="8119965" y="352188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 rot="18007000">
            <a:off x="6606030" y="381492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 rot="2989755">
            <a:off x="7682454" y="3825797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16216" y="593011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78" name="Group 77"/>
          <p:cNvGrpSpPr/>
          <p:nvPr/>
        </p:nvGrpSpPr>
        <p:grpSpPr>
          <a:xfrm rot="2878672">
            <a:off x="5760941" y="4267334"/>
            <a:ext cx="339566" cy="360040"/>
            <a:chOff x="8172400" y="5589240"/>
            <a:chExt cx="679132" cy="72008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297473"/>
              </p:ext>
            </p:extLst>
          </p:nvPr>
        </p:nvGraphicFramePr>
        <p:xfrm>
          <a:off x="8462725" y="2882663"/>
          <a:ext cx="627796" cy="79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משוואה" r:id="rId3" imgW="190440" imgH="241200" progId="Equation.3">
                  <p:embed/>
                </p:oleObj>
              </mc:Choice>
              <mc:Fallback>
                <p:oleObj name="משוואה" r:id="rId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2725" y="2882663"/>
                        <a:ext cx="627796" cy="795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1547664" y="1052736"/>
            <a:ext cx="648072" cy="223224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23728" y="1052737"/>
                <a:ext cx="4145687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P(</a:t>
                </a:r>
                <a:r>
                  <a:rPr lang="en-US" sz="3200" dirty="0" err="1" smtClean="0">
                    <a:latin typeface="Comic Sans MS" pitchFamily="66" charset="0"/>
                  </a:rPr>
                  <a:t>s,t</a:t>
                </a:r>
                <a:r>
                  <a:rPr lang="en-US" sz="3200" dirty="0" smtClean="0">
                    <a:latin typeface="Comic Sans MS" pitchFamily="66" charset="0"/>
                  </a:rPr>
                  <a:t>)      if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 P(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s,t</a:t>
                </a:r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)</a:t>
                </a:r>
              </a:p>
              <a:p>
                <a:endParaRPr lang="en-US" sz="3200" dirty="0">
                  <a:latin typeface="Comic Sans MS" pitchFamily="66" charset="0"/>
                  <a:sym typeface="Mathematica1"/>
                </a:endParaRPr>
              </a:p>
              <a:p>
                <a:endParaRPr lang="en-US" sz="3200" dirty="0" smtClean="0">
                  <a:latin typeface="Comic Sans MS" pitchFamily="66" charset="0"/>
                  <a:sym typeface="Mathematica1"/>
                </a:endParaRPr>
              </a:p>
              <a:p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s-t path in 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T</a:t>
                </a:r>
                <a:r>
                  <a:rPr lang="en-US" sz="3200" baseline="-25000" dirty="0" err="1" smtClean="0">
                    <a:latin typeface="Comic Sans MS" pitchFamily="66" charset="0"/>
                    <a:sym typeface="Mathematica1"/>
                  </a:rPr>
                  <a:t>e</a:t>
                </a:r>
                <a:r>
                  <a:rPr lang="en-US" sz="3200" baseline="-25000" dirty="0" smtClean="0">
                    <a:latin typeface="Comic Sans MS" pitchFamily="66" charset="0"/>
                    <a:sym typeface="Mathematica1"/>
                  </a:rPr>
                  <a:t> </a:t>
                </a:r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   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o.w</a:t>
                </a:r>
                <a:endParaRPr lang="en-US" sz="3200" baseline="-25000" dirty="0" smtClean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052737"/>
                <a:ext cx="4145687" cy="2062103"/>
              </a:xfrm>
              <a:prstGeom prst="rect">
                <a:avLst/>
              </a:prstGeom>
              <a:blipFill>
                <a:blip r:embed="rId5"/>
                <a:stretch>
                  <a:fillRect l="-3676" t="-3846" r="-3382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Down Arrow 37"/>
          <p:cNvSpPr/>
          <p:nvPr/>
        </p:nvSpPr>
        <p:spPr>
          <a:xfrm rot="16200000">
            <a:off x="370882" y="4393208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4391233"/>
            <a:ext cx="373585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Vertex t has at most 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dist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s,t,G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latin typeface="Comic Sans MS" pitchFamily="66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new-ending</a:t>
            </a:r>
            <a:r>
              <a:rPr lang="en-US" sz="3200" dirty="0" smtClean="0">
                <a:latin typeface="Comic Sans MS" pitchFamily="66" charset="0"/>
              </a:rPr>
              <a:t> paths. </a:t>
            </a:r>
          </a:p>
        </p:txBody>
      </p:sp>
    </p:spTree>
    <p:extLst>
      <p:ext uri="{BB962C8B-B14F-4D97-AF65-F5344CB8AC3E}">
        <p14:creationId xmlns:p14="http://schemas.microsoft.com/office/powerpoint/2010/main" val="19648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</a:t>
            </a:r>
            <a:r>
              <a:rPr lang="en-US" sz="3600" dirty="0" smtClean="0">
                <a:latin typeface="Comic Sans MS" pitchFamily="66" charset="0"/>
              </a:rPr>
              <a:t>Second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1381" y="1814628"/>
                <a:ext cx="936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814628"/>
                <a:ext cx="9369873" cy="584775"/>
              </a:xfrm>
              <a:prstGeom prst="rect">
                <a:avLst/>
              </a:prstGeom>
              <a:blipFill>
                <a:blip r:embed="rId2"/>
                <a:stretch>
                  <a:fillRect l="-169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36159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36159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46855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46855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3829896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3829896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2492896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2813776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2813776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537321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4899496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4899496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2793956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2793956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3505781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3502546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4578616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45811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5480176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3722936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4792536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3798568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3798568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 rot="18293979">
            <a:off x="4441398" y="26643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7179" y="3612089"/>
            <a:ext cx="3943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 replacement path</a:t>
            </a:r>
          </a:p>
          <a:p>
            <a:r>
              <a:rPr lang="en-US" sz="3200" b="1" dirty="0" smtClean="0">
                <a:solidFill>
                  <a:srgbClr val="33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3399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3399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3399FF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whose</a:t>
            </a:r>
          </a:p>
          <a:p>
            <a:r>
              <a:rPr lang="en-US" sz="3200" dirty="0" smtClean="0">
                <a:latin typeface="Comic Sans MS" pitchFamily="66" charset="0"/>
              </a:rPr>
              <a:t>last edge is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5496" y="6184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1600" y="6156593"/>
            <a:ext cx="7614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Count the number of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3200" dirty="0" smtClean="0">
                <a:latin typeface="Comic Sans MS" pitchFamily="66" charset="0"/>
              </a:rPr>
              <a:t>paths.</a:t>
            </a:r>
          </a:p>
        </p:txBody>
      </p:sp>
    </p:spTree>
    <p:extLst>
      <p:ext uri="{BB962C8B-B14F-4D97-AF65-F5344CB8AC3E}">
        <p14:creationId xmlns:p14="http://schemas.microsoft.com/office/powerpoint/2010/main" val="8044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New Ending Replacement Paths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24544" y="915297"/>
            <a:ext cx="11556776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   P(</a:t>
            </a:r>
            <a:r>
              <a:rPr lang="en-US" sz="2800" b="1" dirty="0" err="1" smtClean="0">
                <a:solidFill>
                  <a:srgbClr val="7030A0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is the s-t path in 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=BFS(s, G\{e})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09630" y="2343569"/>
                <a:ext cx="1454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630" y="2343569"/>
                <a:ext cx="145424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22137" y="5360377"/>
            <a:ext cx="168347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871709" y="2209056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958831" y="4037856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91488" y="3961944"/>
            <a:ext cx="41389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38615" y="191683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810623" y="553427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026646" y="2399343"/>
            <a:ext cx="1209649" cy="3206935"/>
          </a:xfrm>
          <a:custGeom>
            <a:avLst/>
            <a:gdLst>
              <a:gd name="connsiteX0" fmla="*/ 86497 w 1210962"/>
              <a:gd name="connsiteY0" fmla="*/ 0 h 3176353"/>
              <a:gd name="connsiteX1" fmla="*/ 37070 w 1210962"/>
              <a:gd name="connsiteY1" fmla="*/ 61784 h 3176353"/>
              <a:gd name="connsiteX2" fmla="*/ 24714 w 1210962"/>
              <a:gd name="connsiteY2" fmla="*/ 197708 h 3176353"/>
              <a:gd name="connsiteX3" fmla="*/ 12357 w 1210962"/>
              <a:gd name="connsiteY3" fmla="*/ 247135 h 3176353"/>
              <a:gd name="connsiteX4" fmla="*/ 0 w 1210962"/>
              <a:gd name="connsiteY4" fmla="*/ 308919 h 3176353"/>
              <a:gd name="connsiteX5" fmla="*/ 12357 w 1210962"/>
              <a:gd name="connsiteY5" fmla="*/ 877330 h 3176353"/>
              <a:gd name="connsiteX6" fmla="*/ 74141 w 1210962"/>
              <a:gd name="connsiteY6" fmla="*/ 976184 h 3176353"/>
              <a:gd name="connsiteX7" fmla="*/ 729049 w 1210962"/>
              <a:gd name="connsiteY7" fmla="*/ 988541 h 3176353"/>
              <a:gd name="connsiteX8" fmla="*/ 778476 w 1210962"/>
              <a:gd name="connsiteY8" fmla="*/ 1000898 h 3176353"/>
              <a:gd name="connsiteX9" fmla="*/ 877330 w 1210962"/>
              <a:gd name="connsiteY9" fmla="*/ 1050325 h 3176353"/>
              <a:gd name="connsiteX10" fmla="*/ 914400 w 1210962"/>
              <a:gd name="connsiteY10" fmla="*/ 1087395 h 3176353"/>
              <a:gd name="connsiteX11" fmla="*/ 951470 w 1210962"/>
              <a:gd name="connsiteY11" fmla="*/ 1112108 h 3176353"/>
              <a:gd name="connsiteX12" fmla="*/ 988541 w 1210962"/>
              <a:gd name="connsiteY12" fmla="*/ 1161535 h 3176353"/>
              <a:gd name="connsiteX13" fmla="*/ 1037968 w 1210962"/>
              <a:gd name="connsiteY13" fmla="*/ 1198606 h 3176353"/>
              <a:gd name="connsiteX14" fmla="*/ 1062681 w 1210962"/>
              <a:gd name="connsiteY14" fmla="*/ 1235676 h 3176353"/>
              <a:gd name="connsiteX15" fmla="*/ 1099751 w 1210962"/>
              <a:gd name="connsiteY15" fmla="*/ 1272746 h 3176353"/>
              <a:gd name="connsiteX16" fmla="*/ 1136822 w 1210962"/>
              <a:gd name="connsiteY16" fmla="*/ 1346887 h 3176353"/>
              <a:gd name="connsiteX17" fmla="*/ 1161535 w 1210962"/>
              <a:gd name="connsiteY17" fmla="*/ 1433384 h 3176353"/>
              <a:gd name="connsiteX18" fmla="*/ 1186249 w 1210962"/>
              <a:gd name="connsiteY18" fmla="*/ 1482811 h 3176353"/>
              <a:gd name="connsiteX19" fmla="*/ 1198605 w 1210962"/>
              <a:gd name="connsiteY19" fmla="*/ 1532238 h 3176353"/>
              <a:gd name="connsiteX20" fmla="*/ 1210962 w 1210962"/>
              <a:gd name="connsiteY20" fmla="*/ 1569308 h 3176353"/>
              <a:gd name="connsiteX21" fmla="*/ 1198605 w 1210962"/>
              <a:gd name="connsiteY21" fmla="*/ 1915298 h 3176353"/>
              <a:gd name="connsiteX22" fmla="*/ 1173892 w 1210962"/>
              <a:gd name="connsiteY22" fmla="*/ 1989438 h 3176353"/>
              <a:gd name="connsiteX23" fmla="*/ 1112108 w 1210962"/>
              <a:gd name="connsiteY23" fmla="*/ 2125363 h 3176353"/>
              <a:gd name="connsiteX24" fmla="*/ 1099751 w 1210962"/>
              <a:gd name="connsiteY24" fmla="*/ 2162433 h 3176353"/>
              <a:gd name="connsiteX25" fmla="*/ 1087395 w 1210962"/>
              <a:gd name="connsiteY25" fmla="*/ 2211860 h 3176353"/>
              <a:gd name="connsiteX26" fmla="*/ 1050324 w 1210962"/>
              <a:gd name="connsiteY26" fmla="*/ 2261287 h 3176353"/>
              <a:gd name="connsiteX27" fmla="*/ 1025611 w 1210962"/>
              <a:gd name="connsiteY27" fmla="*/ 2310714 h 3176353"/>
              <a:gd name="connsiteX28" fmla="*/ 939114 w 1210962"/>
              <a:gd name="connsiteY28" fmla="*/ 2409568 h 3176353"/>
              <a:gd name="connsiteX29" fmla="*/ 902043 w 1210962"/>
              <a:gd name="connsiteY29" fmla="*/ 2483708 h 3176353"/>
              <a:gd name="connsiteX30" fmla="*/ 877330 w 1210962"/>
              <a:gd name="connsiteY30" fmla="*/ 2557849 h 3176353"/>
              <a:gd name="connsiteX31" fmla="*/ 803189 w 1210962"/>
              <a:gd name="connsiteY31" fmla="*/ 2693773 h 3176353"/>
              <a:gd name="connsiteX32" fmla="*/ 790832 w 1210962"/>
              <a:gd name="connsiteY32" fmla="*/ 2730844 h 3176353"/>
              <a:gd name="connsiteX33" fmla="*/ 729049 w 1210962"/>
              <a:gd name="connsiteY33" fmla="*/ 2804984 h 3176353"/>
              <a:gd name="connsiteX34" fmla="*/ 704335 w 1210962"/>
              <a:gd name="connsiteY34" fmla="*/ 2854411 h 3176353"/>
              <a:gd name="connsiteX35" fmla="*/ 642551 w 1210962"/>
              <a:gd name="connsiteY35" fmla="*/ 2940908 h 3176353"/>
              <a:gd name="connsiteX36" fmla="*/ 568411 w 1210962"/>
              <a:gd name="connsiteY36" fmla="*/ 3002692 h 3176353"/>
              <a:gd name="connsiteX37" fmla="*/ 518984 w 1210962"/>
              <a:gd name="connsiteY37" fmla="*/ 3039763 h 3176353"/>
              <a:gd name="connsiteX38" fmla="*/ 444843 w 1210962"/>
              <a:gd name="connsiteY38" fmla="*/ 3089190 h 3176353"/>
              <a:gd name="connsiteX39" fmla="*/ 345989 w 1210962"/>
              <a:gd name="connsiteY39" fmla="*/ 3138617 h 3176353"/>
              <a:gd name="connsiteX40" fmla="*/ 271849 w 1210962"/>
              <a:gd name="connsiteY40" fmla="*/ 3175687 h 31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0962" h="3176353">
                <a:moveTo>
                  <a:pt x="86497" y="0"/>
                </a:moveTo>
                <a:cubicBezTo>
                  <a:pt x="70021" y="20595"/>
                  <a:pt x="44937" y="36611"/>
                  <a:pt x="37070" y="61784"/>
                </a:cubicBezTo>
                <a:cubicBezTo>
                  <a:pt x="23500" y="105208"/>
                  <a:pt x="30727" y="152612"/>
                  <a:pt x="24714" y="197708"/>
                </a:cubicBezTo>
                <a:cubicBezTo>
                  <a:pt x="22470" y="214542"/>
                  <a:pt x="16041" y="230557"/>
                  <a:pt x="12357" y="247135"/>
                </a:cubicBezTo>
                <a:cubicBezTo>
                  <a:pt x="7801" y="267637"/>
                  <a:pt x="4119" y="288324"/>
                  <a:pt x="0" y="308919"/>
                </a:cubicBezTo>
                <a:cubicBezTo>
                  <a:pt x="4119" y="498389"/>
                  <a:pt x="1442" y="688130"/>
                  <a:pt x="12357" y="877330"/>
                </a:cubicBezTo>
                <a:cubicBezTo>
                  <a:pt x="13716" y="900882"/>
                  <a:pt x="31386" y="973894"/>
                  <a:pt x="74141" y="976184"/>
                </a:cubicBezTo>
                <a:cubicBezTo>
                  <a:pt x="292170" y="987864"/>
                  <a:pt x="510746" y="984422"/>
                  <a:pt x="729049" y="988541"/>
                </a:cubicBezTo>
                <a:cubicBezTo>
                  <a:pt x="745525" y="992660"/>
                  <a:pt x="762957" y="994001"/>
                  <a:pt x="778476" y="1000898"/>
                </a:cubicBezTo>
                <a:cubicBezTo>
                  <a:pt x="953559" y="1078713"/>
                  <a:pt x="762085" y="1011910"/>
                  <a:pt x="877330" y="1050325"/>
                </a:cubicBezTo>
                <a:cubicBezTo>
                  <a:pt x="889687" y="1062682"/>
                  <a:pt x="900975" y="1076208"/>
                  <a:pt x="914400" y="1087395"/>
                </a:cubicBezTo>
                <a:cubicBezTo>
                  <a:pt x="925809" y="1096902"/>
                  <a:pt x="940969" y="1101607"/>
                  <a:pt x="951470" y="1112108"/>
                </a:cubicBezTo>
                <a:cubicBezTo>
                  <a:pt x="966033" y="1126671"/>
                  <a:pt x="973978" y="1146972"/>
                  <a:pt x="988541" y="1161535"/>
                </a:cubicBezTo>
                <a:cubicBezTo>
                  <a:pt x="1003104" y="1176098"/>
                  <a:pt x="1023405" y="1184043"/>
                  <a:pt x="1037968" y="1198606"/>
                </a:cubicBezTo>
                <a:cubicBezTo>
                  <a:pt x="1048469" y="1209107"/>
                  <a:pt x="1053174" y="1224267"/>
                  <a:pt x="1062681" y="1235676"/>
                </a:cubicBezTo>
                <a:cubicBezTo>
                  <a:pt x="1073868" y="1249101"/>
                  <a:pt x="1087394" y="1260389"/>
                  <a:pt x="1099751" y="1272746"/>
                </a:cubicBezTo>
                <a:cubicBezTo>
                  <a:pt x="1130812" y="1365929"/>
                  <a:pt x="1088912" y="1251066"/>
                  <a:pt x="1136822" y="1346887"/>
                </a:cubicBezTo>
                <a:cubicBezTo>
                  <a:pt x="1151754" y="1376751"/>
                  <a:pt x="1149662" y="1401723"/>
                  <a:pt x="1161535" y="1433384"/>
                </a:cubicBezTo>
                <a:cubicBezTo>
                  <a:pt x="1168003" y="1450632"/>
                  <a:pt x="1178011" y="1466335"/>
                  <a:pt x="1186249" y="1482811"/>
                </a:cubicBezTo>
                <a:cubicBezTo>
                  <a:pt x="1190368" y="1499287"/>
                  <a:pt x="1193940" y="1515909"/>
                  <a:pt x="1198605" y="1532238"/>
                </a:cubicBezTo>
                <a:cubicBezTo>
                  <a:pt x="1202183" y="1544762"/>
                  <a:pt x="1210962" y="1556283"/>
                  <a:pt x="1210962" y="1569308"/>
                </a:cubicBezTo>
                <a:cubicBezTo>
                  <a:pt x="1210962" y="1684712"/>
                  <a:pt x="1208748" y="1800341"/>
                  <a:pt x="1198605" y="1915298"/>
                </a:cubicBezTo>
                <a:cubicBezTo>
                  <a:pt x="1196315" y="1941247"/>
                  <a:pt x="1180210" y="1964166"/>
                  <a:pt x="1173892" y="1989438"/>
                </a:cubicBezTo>
                <a:cubicBezTo>
                  <a:pt x="1144940" y="2105245"/>
                  <a:pt x="1173195" y="2064274"/>
                  <a:pt x="1112108" y="2125363"/>
                </a:cubicBezTo>
                <a:cubicBezTo>
                  <a:pt x="1107989" y="2137720"/>
                  <a:pt x="1103329" y="2149909"/>
                  <a:pt x="1099751" y="2162433"/>
                </a:cubicBezTo>
                <a:cubicBezTo>
                  <a:pt x="1095086" y="2178762"/>
                  <a:pt x="1094990" y="2196670"/>
                  <a:pt x="1087395" y="2211860"/>
                </a:cubicBezTo>
                <a:cubicBezTo>
                  <a:pt x="1078185" y="2230280"/>
                  <a:pt x="1061239" y="2243823"/>
                  <a:pt x="1050324" y="2261287"/>
                </a:cubicBezTo>
                <a:cubicBezTo>
                  <a:pt x="1040561" y="2276907"/>
                  <a:pt x="1035829" y="2295387"/>
                  <a:pt x="1025611" y="2310714"/>
                </a:cubicBezTo>
                <a:cubicBezTo>
                  <a:pt x="995439" y="2355972"/>
                  <a:pt x="974842" y="2373840"/>
                  <a:pt x="939114" y="2409568"/>
                </a:cubicBezTo>
                <a:cubicBezTo>
                  <a:pt x="894043" y="2544776"/>
                  <a:pt x="965927" y="2339969"/>
                  <a:pt x="902043" y="2483708"/>
                </a:cubicBezTo>
                <a:cubicBezTo>
                  <a:pt x="891463" y="2507513"/>
                  <a:pt x="891780" y="2536174"/>
                  <a:pt x="877330" y="2557849"/>
                </a:cubicBezTo>
                <a:cubicBezTo>
                  <a:pt x="847248" y="2602971"/>
                  <a:pt x="821880" y="2637701"/>
                  <a:pt x="803189" y="2693773"/>
                </a:cubicBezTo>
                <a:cubicBezTo>
                  <a:pt x="799070" y="2706130"/>
                  <a:pt x="796657" y="2719194"/>
                  <a:pt x="790832" y="2730844"/>
                </a:cubicBezTo>
                <a:cubicBezTo>
                  <a:pt x="758147" y="2796215"/>
                  <a:pt x="774595" y="2741220"/>
                  <a:pt x="729049" y="2804984"/>
                </a:cubicBezTo>
                <a:cubicBezTo>
                  <a:pt x="718342" y="2819973"/>
                  <a:pt x="713474" y="2838418"/>
                  <a:pt x="704335" y="2854411"/>
                </a:cubicBezTo>
                <a:cubicBezTo>
                  <a:pt x="693156" y="2873974"/>
                  <a:pt x="653922" y="2927642"/>
                  <a:pt x="642551" y="2940908"/>
                </a:cubicBezTo>
                <a:cubicBezTo>
                  <a:pt x="606109" y="2983424"/>
                  <a:pt x="610564" y="2972583"/>
                  <a:pt x="568411" y="3002692"/>
                </a:cubicBezTo>
                <a:cubicBezTo>
                  <a:pt x="551652" y="3014663"/>
                  <a:pt x="535856" y="3027953"/>
                  <a:pt x="518984" y="3039763"/>
                </a:cubicBezTo>
                <a:cubicBezTo>
                  <a:pt x="494651" y="3056796"/>
                  <a:pt x="471409" y="3075907"/>
                  <a:pt x="444843" y="3089190"/>
                </a:cubicBezTo>
                <a:cubicBezTo>
                  <a:pt x="411892" y="3105666"/>
                  <a:pt x="372039" y="3112567"/>
                  <a:pt x="345989" y="3138617"/>
                </a:cubicBezTo>
                <a:cubicBezTo>
                  <a:pt x="300182" y="3184424"/>
                  <a:pt x="326394" y="3175687"/>
                  <a:pt x="271849" y="3175687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6156593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New Ending Path</a:t>
            </a:r>
          </a:p>
        </p:txBody>
      </p:sp>
      <p:sp>
        <p:nvSpPr>
          <p:cNvPr id="94" name="Oval 93"/>
          <p:cNvSpPr/>
          <p:nvPr/>
        </p:nvSpPr>
        <p:spPr>
          <a:xfrm>
            <a:off x="5911554" y="328498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624228" y="5193196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62304" y="5430037"/>
            <a:ext cx="317713" cy="2002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9336" y="2267989"/>
                <a:ext cx="1454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" y="2267989"/>
                <a:ext cx="145424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2141600" y="5216361"/>
            <a:ext cx="168347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1623237" y="2065040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710359" y="3893840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743016" y="381792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490143" y="177281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62151" y="539025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79512" y="6156593"/>
            <a:ext cx="4307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Non-New Ending Path</a:t>
            </a:r>
          </a:p>
        </p:txBody>
      </p:sp>
      <p:sp>
        <p:nvSpPr>
          <p:cNvPr id="105" name="Oval 104"/>
          <p:cNvSpPr/>
          <p:nvPr/>
        </p:nvSpPr>
        <p:spPr>
          <a:xfrm>
            <a:off x="1663082" y="314096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38533" y="2235200"/>
            <a:ext cx="864967" cy="3225800"/>
          </a:xfrm>
          <a:custGeom>
            <a:avLst/>
            <a:gdLst>
              <a:gd name="connsiteX0" fmla="*/ 52167 w 864967"/>
              <a:gd name="connsiteY0" fmla="*/ 0 h 3225800"/>
              <a:gd name="connsiteX1" fmla="*/ 1367 w 864967"/>
              <a:gd name="connsiteY1" fmla="*/ 254000 h 3225800"/>
              <a:gd name="connsiteX2" fmla="*/ 14067 w 864967"/>
              <a:gd name="connsiteY2" fmla="*/ 431800 h 3225800"/>
              <a:gd name="connsiteX3" fmla="*/ 39467 w 864967"/>
              <a:gd name="connsiteY3" fmla="*/ 508000 h 3225800"/>
              <a:gd name="connsiteX4" fmla="*/ 52167 w 864967"/>
              <a:gd name="connsiteY4" fmla="*/ 647700 h 3225800"/>
              <a:gd name="connsiteX5" fmla="*/ 64867 w 864967"/>
              <a:gd name="connsiteY5" fmla="*/ 685800 h 3225800"/>
              <a:gd name="connsiteX6" fmla="*/ 77567 w 864967"/>
              <a:gd name="connsiteY6" fmla="*/ 736600 h 3225800"/>
              <a:gd name="connsiteX7" fmla="*/ 90267 w 864967"/>
              <a:gd name="connsiteY7" fmla="*/ 863600 h 3225800"/>
              <a:gd name="connsiteX8" fmla="*/ 102967 w 864967"/>
              <a:gd name="connsiteY8" fmla="*/ 1041400 h 3225800"/>
              <a:gd name="connsiteX9" fmla="*/ 141067 w 864967"/>
              <a:gd name="connsiteY9" fmla="*/ 1054100 h 3225800"/>
              <a:gd name="connsiteX10" fmla="*/ 204567 w 864967"/>
              <a:gd name="connsiteY10" fmla="*/ 1066800 h 3225800"/>
              <a:gd name="connsiteX11" fmla="*/ 280767 w 864967"/>
              <a:gd name="connsiteY11" fmla="*/ 1092200 h 3225800"/>
              <a:gd name="connsiteX12" fmla="*/ 331567 w 864967"/>
              <a:gd name="connsiteY12" fmla="*/ 1104900 h 3225800"/>
              <a:gd name="connsiteX13" fmla="*/ 458567 w 864967"/>
              <a:gd name="connsiteY13" fmla="*/ 1143000 h 3225800"/>
              <a:gd name="connsiteX14" fmla="*/ 547467 w 864967"/>
              <a:gd name="connsiteY14" fmla="*/ 1181100 h 3225800"/>
              <a:gd name="connsiteX15" fmla="*/ 598267 w 864967"/>
              <a:gd name="connsiteY15" fmla="*/ 1206500 h 3225800"/>
              <a:gd name="connsiteX16" fmla="*/ 674467 w 864967"/>
              <a:gd name="connsiteY16" fmla="*/ 1244600 h 3225800"/>
              <a:gd name="connsiteX17" fmla="*/ 737967 w 864967"/>
              <a:gd name="connsiteY17" fmla="*/ 1308100 h 3225800"/>
              <a:gd name="connsiteX18" fmla="*/ 763367 w 864967"/>
              <a:gd name="connsiteY18" fmla="*/ 1346200 h 3225800"/>
              <a:gd name="connsiteX19" fmla="*/ 814167 w 864967"/>
              <a:gd name="connsiteY19" fmla="*/ 1473200 h 3225800"/>
              <a:gd name="connsiteX20" fmla="*/ 839567 w 864967"/>
              <a:gd name="connsiteY20" fmla="*/ 1562100 h 3225800"/>
              <a:gd name="connsiteX21" fmla="*/ 864967 w 864967"/>
              <a:gd name="connsiteY21" fmla="*/ 1638300 h 3225800"/>
              <a:gd name="connsiteX22" fmla="*/ 839567 w 864967"/>
              <a:gd name="connsiteY22" fmla="*/ 1790700 h 3225800"/>
              <a:gd name="connsiteX23" fmla="*/ 788767 w 864967"/>
              <a:gd name="connsiteY23" fmla="*/ 1866900 h 3225800"/>
              <a:gd name="connsiteX24" fmla="*/ 776067 w 864967"/>
              <a:gd name="connsiteY24" fmla="*/ 1905000 h 3225800"/>
              <a:gd name="connsiteX25" fmla="*/ 737967 w 864967"/>
              <a:gd name="connsiteY25" fmla="*/ 1955800 h 3225800"/>
              <a:gd name="connsiteX26" fmla="*/ 661767 w 864967"/>
              <a:gd name="connsiteY26" fmla="*/ 2095500 h 3225800"/>
              <a:gd name="connsiteX27" fmla="*/ 623667 w 864967"/>
              <a:gd name="connsiteY27" fmla="*/ 2133600 h 3225800"/>
              <a:gd name="connsiteX28" fmla="*/ 585567 w 864967"/>
              <a:gd name="connsiteY28" fmla="*/ 2184400 h 3225800"/>
              <a:gd name="connsiteX29" fmla="*/ 534767 w 864967"/>
              <a:gd name="connsiteY29" fmla="*/ 2235200 h 3225800"/>
              <a:gd name="connsiteX30" fmla="*/ 433167 w 864967"/>
              <a:gd name="connsiteY30" fmla="*/ 2324100 h 3225800"/>
              <a:gd name="connsiteX31" fmla="*/ 356967 w 864967"/>
              <a:gd name="connsiteY31" fmla="*/ 2349500 h 3225800"/>
              <a:gd name="connsiteX32" fmla="*/ 318867 w 864967"/>
              <a:gd name="connsiteY32" fmla="*/ 2374900 h 3225800"/>
              <a:gd name="connsiteX33" fmla="*/ 255367 w 864967"/>
              <a:gd name="connsiteY33" fmla="*/ 2387600 h 3225800"/>
              <a:gd name="connsiteX34" fmla="*/ 179167 w 864967"/>
              <a:gd name="connsiteY34" fmla="*/ 2413000 h 3225800"/>
              <a:gd name="connsiteX35" fmla="*/ 77567 w 864967"/>
              <a:gd name="connsiteY35" fmla="*/ 2438400 h 3225800"/>
              <a:gd name="connsiteX36" fmla="*/ 90267 w 864967"/>
              <a:gd name="connsiteY36" fmla="*/ 2489200 h 3225800"/>
              <a:gd name="connsiteX37" fmla="*/ 90267 w 864967"/>
              <a:gd name="connsiteY37" fmla="*/ 3111500 h 3225800"/>
              <a:gd name="connsiteX38" fmla="*/ 77567 w 864967"/>
              <a:gd name="connsiteY38" fmla="*/ 3149600 h 3225800"/>
              <a:gd name="connsiteX39" fmla="*/ 64867 w 864967"/>
              <a:gd name="connsiteY39" fmla="*/ 322580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4967" h="3225800">
                <a:moveTo>
                  <a:pt x="52167" y="0"/>
                </a:moveTo>
                <a:cubicBezTo>
                  <a:pt x="-13113" y="108800"/>
                  <a:pt x="1367" y="62774"/>
                  <a:pt x="1367" y="254000"/>
                </a:cubicBezTo>
                <a:cubicBezTo>
                  <a:pt x="1367" y="313418"/>
                  <a:pt x="5253" y="373040"/>
                  <a:pt x="14067" y="431800"/>
                </a:cubicBezTo>
                <a:cubicBezTo>
                  <a:pt x="18039" y="458278"/>
                  <a:pt x="39467" y="508000"/>
                  <a:pt x="39467" y="508000"/>
                </a:cubicBezTo>
                <a:cubicBezTo>
                  <a:pt x="43700" y="554567"/>
                  <a:pt x="45554" y="601411"/>
                  <a:pt x="52167" y="647700"/>
                </a:cubicBezTo>
                <a:cubicBezTo>
                  <a:pt x="54060" y="660952"/>
                  <a:pt x="61189" y="672928"/>
                  <a:pt x="64867" y="685800"/>
                </a:cubicBezTo>
                <a:cubicBezTo>
                  <a:pt x="69662" y="702583"/>
                  <a:pt x="73334" y="719667"/>
                  <a:pt x="77567" y="736600"/>
                </a:cubicBezTo>
                <a:cubicBezTo>
                  <a:pt x="81800" y="778933"/>
                  <a:pt x="86734" y="821202"/>
                  <a:pt x="90267" y="863600"/>
                </a:cubicBezTo>
                <a:cubicBezTo>
                  <a:pt x="95201" y="922812"/>
                  <a:pt x="87657" y="983989"/>
                  <a:pt x="102967" y="1041400"/>
                </a:cubicBezTo>
                <a:cubicBezTo>
                  <a:pt x="106416" y="1054335"/>
                  <a:pt x="128080" y="1050853"/>
                  <a:pt x="141067" y="1054100"/>
                </a:cubicBezTo>
                <a:cubicBezTo>
                  <a:pt x="162008" y="1059335"/>
                  <a:pt x="183742" y="1061120"/>
                  <a:pt x="204567" y="1066800"/>
                </a:cubicBezTo>
                <a:cubicBezTo>
                  <a:pt x="230398" y="1073845"/>
                  <a:pt x="254792" y="1085706"/>
                  <a:pt x="280767" y="1092200"/>
                </a:cubicBezTo>
                <a:cubicBezTo>
                  <a:pt x="297700" y="1096433"/>
                  <a:pt x="314849" y="1099884"/>
                  <a:pt x="331567" y="1104900"/>
                </a:cubicBezTo>
                <a:cubicBezTo>
                  <a:pt x="486165" y="1151279"/>
                  <a:pt x="341478" y="1113728"/>
                  <a:pt x="458567" y="1143000"/>
                </a:cubicBezTo>
                <a:cubicBezTo>
                  <a:pt x="535778" y="1194474"/>
                  <a:pt x="453742" y="1145953"/>
                  <a:pt x="547467" y="1181100"/>
                </a:cubicBezTo>
                <a:cubicBezTo>
                  <a:pt x="565194" y="1187747"/>
                  <a:pt x="580866" y="1199042"/>
                  <a:pt x="598267" y="1206500"/>
                </a:cubicBezTo>
                <a:cubicBezTo>
                  <a:pt x="671879" y="1238048"/>
                  <a:pt x="601248" y="1195787"/>
                  <a:pt x="674467" y="1244600"/>
                </a:cubicBezTo>
                <a:cubicBezTo>
                  <a:pt x="742200" y="1346200"/>
                  <a:pt x="653300" y="1223433"/>
                  <a:pt x="737967" y="1308100"/>
                </a:cubicBezTo>
                <a:cubicBezTo>
                  <a:pt x="748760" y="1318893"/>
                  <a:pt x="755794" y="1332948"/>
                  <a:pt x="763367" y="1346200"/>
                </a:cubicBezTo>
                <a:cubicBezTo>
                  <a:pt x="793266" y="1398523"/>
                  <a:pt x="793351" y="1410752"/>
                  <a:pt x="814167" y="1473200"/>
                </a:cubicBezTo>
                <a:cubicBezTo>
                  <a:pt x="856848" y="1601243"/>
                  <a:pt x="791727" y="1402632"/>
                  <a:pt x="839567" y="1562100"/>
                </a:cubicBezTo>
                <a:cubicBezTo>
                  <a:pt x="847260" y="1587745"/>
                  <a:pt x="864967" y="1638300"/>
                  <a:pt x="864967" y="1638300"/>
                </a:cubicBezTo>
                <a:cubicBezTo>
                  <a:pt x="862635" y="1659284"/>
                  <a:pt x="860252" y="1753466"/>
                  <a:pt x="839567" y="1790700"/>
                </a:cubicBezTo>
                <a:cubicBezTo>
                  <a:pt x="824742" y="1817385"/>
                  <a:pt x="798420" y="1837940"/>
                  <a:pt x="788767" y="1866900"/>
                </a:cubicBezTo>
                <a:cubicBezTo>
                  <a:pt x="784534" y="1879600"/>
                  <a:pt x="782709" y="1893377"/>
                  <a:pt x="776067" y="1905000"/>
                </a:cubicBezTo>
                <a:cubicBezTo>
                  <a:pt x="765565" y="1923378"/>
                  <a:pt x="748632" y="1937517"/>
                  <a:pt x="737967" y="1955800"/>
                </a:cubicBezTo>
                <a:cubicBezTo>
                  <a:pt x="715475" y="1994357"/>
                  <a:pt x="694007" y="2056812"/>
                  <a:pt x="661767" y="2095500"/>
                </a:cubicBezTo>
                <a:cubicBezTo>
                  <a:pt x="650269" y="2109298"/>
                  <a:pt x="635356" y="2119963"/>
                  <a:pt x="623667" y="2133600"/>
                </a:cubicBezTo>
                <a:cubicBezTo>
                  <a:pt x="609892" y="2149671"/>
                  <a:pt x="599505" y="2168470"/>
                  <a:pt x="585567" y="2184400"/>
                </a:cubicBezTo>
                <a:cubicBezTo>
                  <a:pt x="569798" y="2202422"/>
                  <a:pt x="550352" y="2217018"/>
                  <a:pt x="534767" y="2235200"/>
                </a:cubicBezTo>
                <a:cubicBezTo>
                  <a:pt x="493280" y="2283601"/>
                  <a:pt x="520374" y="2295031"/>
                  <a:pt x="433167" y="2324100"/>
                </a:cubicBezTo>
                <a:cubicBezTo>
                  <a:pt x="407767" y="2332567"/>
                  <a:pt x="379244" y="2334648"/>
                  <a:pt x="356967" y="2349500"/>
                </a:cubicBezTo>
                <a:cubicBezTo>
                  <a:pt x="344267" y="2357967"/>
                  <a:pt x="333159" y="2369541"/>
                  <a:pt x="318867" y="2374900"/>
                </a:cubicBezTo>
                <a:cubicBezTo>
                  <a:pt x="298656" y="2382479"/>
                  <a:pt x="276192" y="2381920"/>
                  <a:pt x="255367" y="2387600"/>
                </a:cubicBezTo>
                <a:cubicBezTo>
                  <a:pt x="229536" y="2394645"/>
                  <a:pt x="205142" y="2406506"/>
                  <a:pt x="179167" y="2413000"/>
                </a:cubicBezTo>
                <a:lnTo>
                  <a:pt x="77567" y="2438400"/>
                </a:lnTo>
                <a:cubicBezTo>
                  <a:pt x="81800" y="2455333"/>
                  <a:pt x="87799" y="2471921"/>
                  <a:pt x="90267" y="2489200"/>
                </a:cubicBezTo>
                <a:cubicBezTo>
                  <a:pt x="120238" y="2698998"/>
                  <a:pt x="100806" y="2890188"/>
                  <a:pt x="90267" y="3111500"/>
                </a:cubicBezTo>
                <a:cubicBezTo>
                  <a:pt x="89630" y="3124872"/>
                  <a:pt x="80814" y="3136613"/>
                  <a:pt x="77567" y="3149600"/>
                </a:cubicBezTo>
                <a:cubicBezTo>
                  <a:pt x="64037" y="3203721"/>
                  <a:pt x="64867" y="3194168"/>
                  <a:pt x="64867" y="3225800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691680" y="486916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>
            <a:stCxn id="108" idx="4"/>
            <a:endCxn id="102" idx="0"/>
          </p:cNvCxnSpPr>
          <p:nvPr/>
        </p:nvCxnSpPr>
        <p:spPr>
          <a:xfrm flipH="1">
            <a:off x="1778175" y="5049180"/>
            <a:ext cx="3515" cy="3410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</a:t>
            </a:r>
            <a:r>
              <a:rPr lang="en-US" sz="3600" dirty="0" smtClean="0">
                <a:latin typeface="Comic Sans MS" pitchFamily="66" charset="0"/>
              </a:rPr>
              <a:t>Second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3568" y="5400783"/>
                <a:ext cx="8208912" cy="63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Show that 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00783"/>
                <a:ext cx="8208912" cy="631198"/>
              </a:xfrm>
              <a:prstGeom prst="rect">
                <a:avLst/>
              </a:prstGeom>
              <a:blipFill rotWithShape="1">
                <a:blip r:embed="rId2"/>
                <a:stretch>
                  <a:fillRect t="-4854" b="-3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-18752" y="1124744"/>
            <a:ext cx="91627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Strategy: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Count the number of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new ending paths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r>
              <a:rPr lang="en-US" sz="2800" b="1" dirty="0">
                <a:latin typeface="Comic Sans MS" pitchFamily="66" charset="0"/>
              </a:rPr>
              <a:t> </a:t>
            </a: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Consider the set of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2800" dirty="0" smtClean="0">
                <a:latin typeface="Comic Sans MS" pitchFamily="66" charset="0"/>
              </a:rPr>
              <a:t>replacement paths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 P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), P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 , …., P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=P(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8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  where each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ends with a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distinct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new</a:t>
            </a:r>
            <a:r>
              <a:rPr lang="en-US" sz="2800" dirty="0" smtClean="0">
                <a:latin typeface="Comic Sans MS" pitchFamily="66" charset="0"/>
              </a:rPr>
              <a:t> edge of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28720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042599"/>
            <a:ext cx="882047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D</a:t>
            </a:r>
            <a:r>
              <a:rPr lang="en-US" sz="2800" b="1" baseline="-25000" dirty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:=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detour segment of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2800" b="1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2800" b="1" baseline="-25000" dirty="0" err="1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d</a:t>
            </a:r>
            <a:r>
              <a:rPr lang="en-US" sz="2800" b="1" baseline="-25000" dirty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:= </a:t>
            </a:r>
            <a:r>
              <a:rPr lang="en-US" sz="2800" dirty="0">
                <a:latin typeface="Comic Sans MS" pitchFamily="66" charset="0"/>
              </a:rPr>
              <a:t>unique divergence </a:t>
            </a:r>
            <a:r>
              <a:rPr lang="en-US" sz="2800" dirty="0" smtClean="0">
                <a:latin typeface="Comic Sans MS" pitchFamily="66" charset="0"/>
              </a:rPr>
              <a:t>point of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28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28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and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The structure of new ending replacement path</a:t>
            </a:r>
            <a:endParaRPr lang="he-IL" sz="3200" dirty="0">
              <a:latin typeface="Comic Sans MS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125281" y="5191404"/>
            <a:ext cx="2623457" cy="1621972"/>
          </a:xfrm>
          <a:custGeom>
            <a:avLst/>
            <a:gdLst>
              <a:gd name="connsiteX0" fmla="*/ 1295400 w 2623457"/>
              <a:gd name="connsiteY0" fmla="*/ 10886 h 1621972"/>
              <a:gd name="connsiteX1" fmla="*/ 0 w 2623457"/>
              <a:gd name="connsiteY1" fmla="*/ 1600200 h 1621972"/>
              <a:gd name="connsiteX2" fmla="*/ 2623457 w 2623457"/>
              <a:gd name="connsiteY2" fmla="*/ 1621972 h 1621972"/>
              <a:gd name="connsiteX3" fmla="*/ 1382486 w 2623457"/>
              <a:gd name="connsiteY3" fmla="*/ 0 h 16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57" h="1621972">
                <a:moveTo>
                  <a:pt x="1295400" y="10886"/>
                </a:moveTo>
                <a:lnTo>
                  <a:pt x="0" y="1600200"/>
                </a:lnTo>
                <a:lnTo>
                  <a:pt x="2623457" y="1621972"/>
                </a:lnTo>
                <a:lnTo>
                  <a:pt x="1382486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187624" y="2763890"/>
            <a:ext cx="6487885" cy="4049486"/>
          </a:xfrm>
          <a:custGeom>
            <a:avLst/>
            <a:gdLst>
              <a:gd name="connsiteX0" fmla="*/ 3211285 w 6487885"/>
              <a:gd name="connsiteY0" fmla="*/ 21771 h 4049486"/>
              <a:gd name="connsiteX1" fmla="*/ 0 w 6487885"/>
              <a:gd name="connsiteY1" fmla="*/ 4038600 h 4049486"/>
              <a:gd name="connsiteX2" fmla="*/ 1426028 w 6487885"/>
              <a:gd name="connsiteY2" fmla="*/ 4038600 h 4049486"/>
              <a:gd name="connsiteX3" fmla="*/ 3233057 w 6487885"/>
              <a:gd name="connsiteY3" fmla="*/ 1839686 h 4049486"/>
              <a:gd name="connsiteX4" fmla="*/ 3363685 w 6487885"/>
              <a:gd name="connsiteY4" fmla="*/ 1839686 h 4049486"/>
              <a:gd name="connsiteX5" fmla="*/ 5192485 w 6487885"/>
              <a:gd name="connsiteY5" fmla="*/ 4038600 h 4049486"/>
              <a:gd name="connsiteX6" fmla="*/ 6487885 w 6487885"/>
              <a:gd name="connsiteY6" fmla="*/ 4049486 h 4049486"/>
              <a:gd name="connsiteX7" fmla="*/ 3374571 w 6487885"/>
              <a:gd name="connsiteY7" fmla="*/ 0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7885" h="4049486">
                <a:moveTo>
                  <a:pt x="3211285" y="21771"/>
                </a:moveTo>
                <a:lnTo>
                  <a:pt x="0" y="4038600"/>
                </a:lnTo>
                <a:lnTo>
                  <a:pt x="1426028" y="4038600"/>
                </a:lnTo>
                <a:lnTo>
                  <a:pt x="3233057" y="1839686"/>
                </a:lnTo>
                <a:lnTo>
                  <a:pt x="3363685" y="1839686"/>
                </a:lnTo>
                <a:lnTo>
                  <a:pt x="5192485" y="4038600"/>
                </a:lnTo>
                <a:lnTo>
                  <a:pt x="6487885" y="4049486"/>
                </a:lnTo>
                <a:lnTo>
                  <a:pt x="3374571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66216" y="2840090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453338" y="4668890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85995" y="4592978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33122" y="254786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05130" y="616530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78878" y="3212976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  <p:sp>
        <p:nvSpPr>
          <p:cNvPr id="40" name="Freeform 39"/>
          <p:cNvSpPr/>
          <p:nvPr/>
        </p:nvSpPr>
        <p:spPr>
          <a:xfrm>
            <a:off x="4468003" y="3016743"/>
            <a:ext cx="1112109" cy="3138616"/>
          </a:xfrm>
          <a:custGeom>
            <a:avLst/>
            <a:gdLst>
              <a:gd name="connsiteX0" fmla="*/ 86498 w 1112109"/>
              <a:gd name="connsiteY0" fmla="*/ 0 h 3138616"/>
              <a:gd name="connsiteX1" fmla="*/ 61784 w 1112109"/>
              <a:gd name="connsiteY1" fmla="*/ 148281 h 3138616"/>
              <a:gd name="connsiteX2" fmla="*/ 37071 w 1112109"/>
              <a:gd name="connsiteY2" fmla="*/ 210065 h 3138616"/>
              <a:gd name="connsiteX3" fmla="*/ 24714 w 1112109"/>
              <a:gd name="connsiteY3" fmla="*/ 247135 h 3138616"/>
              <a:gd name="connsiteX4" fmla="*/ 12357 w 1112109"/>
              <a:gd name="connsiteY4" fmla="*/ 494270 h 3138616"/>
              <a:gd name="connsiteX5" fmla="*/ 0 w 1112109"/>
              <a:gd name="connsiteY5" fmla="*/ 543697 h 3138616"/>
              <a:gd name="connsiteX6" fmla="*/ 49428 w 1112109"/>
              <a:gd name="connsiteY6" fmla="*/ 679621 h 3138616"/>
              <a:gd name="connsiteX7" fmla="*/ 61784 w 1112109"/>
              <a:gd name="connsiteY7" fmla="*/ 741405 h 3138616"/>
              <a:gd name="connsiteX8" fmla="*/ 86498 w 1112109"/>
              <a:gd name="connsiteY8" fmla="*/ 815546 h 3138616"/>
              <a:gd name="connsiteX9" fmla="*/ 111211 w 1112109"/>
              <a:gd name="connsiteY9" fmla="*/ 1013254 h 3138616"/>
              <a:gd name="connsiteX10" fmla="*/ 123568 w 1112109"/>
              <a:gd name="connsiteY10" fmla="*/ 1075038 h 3138616"/>
              <a:gd name="connsiteX11" fmla="*/ 135925 w 1112109"/>
              <a:gd name="connsiteY11" fmla="*/ 1112108 h 3138616"/>
              <a:gd name="connsiteX12" fmla="*/ 172995 w 1112109"/>
              <a:gd name="connsiteY12" fmla="*/ 1124465 h 3138616"/>
              <a:gd name="connsiteX13" fmla="*/ 481914 w 1112109"/>
              <a:gd name="connsiteY13" fmla="*/ 1136821 h 3138616"/>
              <a:gd name="connsiteX14" fmla="*/ 556055 w 1112109"/>
              <a:gd name="connsiteY14" fmla="*/ 1161535 h 3138616"/>
              <a:gd name="connsiteX15" fmla="*/ 704336 w 1112109"/>
              <a:gd name="connsiteY15" fmla="*/ 1272746 h 3138616"/>
              <a:gd name="connsiteX16" fmla="*/ 753763 w 1112109"/>
              <a:gd name="connsiteY16" fmla="*/ 1285102 h 3138616"/>
              <a:gd name="connsiteX17" fmla="*/ 790833 w 1112109"/>
              <a:gd name="connsiteY17" fmla="*/ 1297459 h 3138616"/>
              <a:gd name="connsiteX18" fmla="*/ 926757 w 1112109"/>
              <a:gd name="connsiteY18" fmla="*/ 1371600 h 3138616"/>
              <a:gd name="connsiteX19" fmla="*/ 963828 w 1112109"/>
              <a:gd name="connsiteY19" fmla="*/ 1421027 h 3138616"/>
              <a:gd name="connsiteX20" fmla="*/ 976184 w 1112109"/>
              <a:gd name="connsiteY20" fmla="*/ 1470454 h 3138616"/>
              <a:gd name="connsiteX21" fmla="*/ 1013255 w 1112109"/>
              <a:gd name="connsiteY21" fmla="*/ 1507524 h 3138616"/>
              <a:gd name="connsiteX22" fmla="*/ 1025611 w 1112109"/>
              <a:gd name="connsiteY22" fmla="*/ 1581665 h 3138616"/>
              <a:gd name="connsiteX23" fmla="*/ 1050325 w 1112109"/>
              <a:gd name="connsiteY23" fmla="*/ 1655805 h 3138616"/>
              <a:gd name="connsiteX24" fmla="*/ 1075038 w 1112109"/>
              <a:gd name="connsiteY24" fmla="*/ 1729946 h 3138616"/>
              <a:gd name="connsiteX25" fmla="*/ 1087395 w 1112109"/>
              <a:gd name="connsiteY25" fmla="*/ 1767016 h 3138616"/>
              <a:gd name="connsiteX26" fmla="*/ 1112109 w 1112109"/>
              <a:gd name="connsiteY26" fmla="*/ 1816443 h 3138616"/>
              <a:gd name="connsiteX27" fmla="*/ 1099752 w 1112109"/>
              <a:gd name="connsiteY27" fmla="*/ 2063578 h 3138616"/>
              <a:gd name="connsiteX28" fmla="*/ 1087395 w 1112109"/>
              <a:gd name="connsiteY28" fmla="*/ 2113005 h 3138616"/>
              <a:gd name="connsiteX29" fmla="*/ 1050325 w 1112109"/>
              <a:gd name="connsiteY29" fmla="*/ 2162432 h 3138616"/>
              <a:gd name="connsiteX30" fmla="*/ 1025611 w 1112109"/>
              <a:gd name="connsiteY30" fmla="*/ 2199502 h 3138616"/>
              <a:gd name="connsiteX31" fmla="*/ 963828 w 1112109"/>
              <a:gd name="connsiteY31" fmla="*/ 2273643 h 3138616"/>
              <a:gd name="connsiteX32" fmla="*/ 939114 w 1112109"/>
              <a:gd name="connsiteY32" fmla="*/ 2347783 h 3138616"/>
              <a:gd name="connsiteX33" fmla="*/ 889687 w 1112109"/>
              <a:gd name="connsiteY33" fmla="*/ 2434281 h 3138616"/>
              <a:gd name="connsiteX34" fmla="*/ 840260 w 1112109"/>
              <a:gd name="connsiteY34" fmla="*/ 2533135 h 3138616"/>
              <a:gd name="connsiteX35" fmla="*/ 815546 w 1112109"/>
              <a:gd name="connsiteY35" fmla="*/ 2570205 h 3138616"/>
              <a:gd name="connsiteX36" fmla="*/ 741406 w 1112109"/>
              <a:gd name="connsiteY36" fmla="*/ 2619632 h 3138616"/>
              <a:gd name="connsiteX37" fmla="*/ 704336 w 1112109"/>
              <a:gd name="connsiteY37" fmla="*/ 2644346 h 3138616"/>
              <a:gd name="connsiteX38" fmla="*/ 556055 w 1112109"/>
              <a:gd name="connsiteY38" fmla="*/ 2792627 h 3138616"/>
              <a:gd name="connsiteX39" fmla="*/ 518984 w 1112109"/>
              <a:gd name="connsiteY39" fmla="*/ 2829697 h 3138616"/>
              <a:gd name="connsiteX40" fmla="*/ 481914 w 1112109"/>
              <a:gd name="connsiteY40" fmla="*/ 2866767 h 3138616"/>
              <a:gd name="connsiteX41" fmla="*/ 395417 w 1112109"/>
              <a:gd name="connsiteY41" fmla="*/ 2916194 h 3138616"/>
              <a:gd name="connsiteX42" fmla="*/ 333633 w 1112109"/>
              <a:gd name="connsiteY42" fmla="*/ 2977978 h 3138616"/>
              <a:gd name="connsiteX43" fmla="*/ 247136 w 1112109"/>
              <a:gd name="connsiteY43" fmla="*/ 3052119 h 3138616"/>
              <a:gd name="connsiteX44" fmla="*/ 197709 w 1112109"/>
              <a:gd name="connsiteY44" fmla="*/ 3064475 h 3138616"/>
              <a:gd name="connsiteX45" fmla="*/ 172995 w 1112109"/>
              <a:gd name="connsiteY45" fmla="*/ 3101546 h 3138616"/>
              <a:gd name="connsiteX46" fmla="*/ 98855 w 1112109"/>
              <a:gd name="connsiteY46" fmla="*/ 3138616 h 31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12109" h="3138616">
                <a:moveTo>
                  <a:pt x="86498" y="0"/>
                </a:moveTo>
                <a:cubicBezTo>
                  <a:pt x="80016" y="51853"/>
                  <a:pt x="78113" y="99293"/>
                  <a:pt x="61784" y="148281"/>
                </a:cubicBezTo>
                <a:cubicBezTo>
                  <a:pt x="54770" y="169324"/>
                  <a:pt x="44859" y="189296"/>
                  <a:pt x="37071" y="210065"/>
                </a:cubicBezTo>
                <a:cubicBezTo>
                  <a:pt x="32498" y="222261"/>
                  <a:pt x="28833" y="234778"/>
                  <a:pt x="24714" y="247135"/>
                </a:cubicBezTo>
                <a:cubicBezTo>
                  <a:pt x="20595" y="329513"/>
                  <a:pt x="19207" y="412074"/>
                  <a:pt x="12357" y="494270"/>
                </a:cubicBezTo>
                <a:cubicBezTo>
                  <a:pt x="10947" y="511194"/>
                  <a:pt x="0" y="526714"/>
                  <a:pt x="0" y="543697"/>
                </a:cubicBezTo>
                <a:cubicBezTo>
                  <a:pt x="0" y="630223"/>
                  <a:pt x="5679" y="621290"/>
                  <a:pt x="49428" y="679621"/>
                </a:cubicBezTo>
                <a:cubicBezTo>
                  <a:pt x="53547" y="700216"/>
                  <a:pt x="56258" y="721143"/>
                  <a:pt x="61784" y="741405"/>
                </a:cubicBezTo>
                <a:cubicBezTo>
                  <a:pt x="68638" y="766538"/>
                  <a:pt x="82215" y="789850"/>
                  <a:pt x="86498" y="815546"/>
                </a:cubicBezTo>
                <a:cubicBezTo>
                  <a:pt x="120639" y="1020384"/>
                  <a:pt x="71615" y="716278"/>
                  <a:pt x="111211" y="1013254"/>
                </a:cubicBezTo>
                <a:cubicBezTo>
                  <a:pt x="113987" y="1034072"/>
                  <a:pt x="118474" y="1054663"/>
                  <a:pt x="123568" y="1075038"/>
                </a:cubicBezTo>
                <a:cubicBezTo>
                  <a:pt x="126727" y="1087674"/>
                  <a:pt x="126715" y="1102898"/>
                  <a:pt x="135925" y="1112108"/>
                </a:cubicBezTo>
                <a:cubicBezTo>
                  <a:pt x="145135" y="1121318"/>
                  <a:pt x="160003" y="1123537"/>
                  <a:pt x="172995" y="1124465"/>
                </a:cubicBezTo>
                <a:cubicBezTo>
                  <a:pt x="275788" y="1131807"/>
                  <a:pt x="378941" y="1132702"/>
                  <a:pt x="481914" y="1136821"/>
                </a:cubicBezTo>
                <a:cubicBezTo>
                  <a:pt x="506628" y="1145059"/>
                  <a:pt x="536043" y="1144858"/>
                  <a:pt x="556055" y="1161535"/>
                </a:cubicBezTo>
                <a:cubicBezTo>
                  <a:pt x="598369" y="1196797"/>
                  <a:pt x="653881" y="1247519"/>
                  <a:pt x="704336" y="1272746"/>
                </a:cubicBezTo>
                <a:cubicBezTo>
                  <a:pt x="719526" y="1280341"/>
                  <a:pt x="737434" y="1280437"/>
                  <a:pt x="753763" y="1285102"/>
                </a:cubicBezTo>
                <a:cubicBezTo>
                  <a:pt x="766287" y="1288680"/>
                  <a:pt x="778637" y="1292885"/>
                  <a:pt x="790833" y="1297459"/>
                </a:cubicBezTo>
                <a:cubicBezTo>
                  <a:pt x="829759" y="1312057"/>
                  <a:pt x="901696" y="1338187"/>
                  <a:pt x="926757" y="1371600"/>
                </a:cubicBezTo>
                <a:lnTo>
                  <a:pt x="963828" y="1421027"/>
                </a:lnTo>
                <a:cubicBezTo>
                  <a:pt x="967947" y="1437503"/>
                  <a:pt x="967758" y="1455709"/>
                  <a:pt x="976184" y="1470454"/>
                </a:cubicBezTo>
                <a:cubicBezTo>
                  <a:pt x="984854" y="1485627"/>
                  <a:pt x="1006158" y="1491555"/>
                  <a:pt x="1013255" y="1507524"/>
                </a:cubicBezTo>
                <a:cubicBezTo>
                  <a:pt x="1023431" y="1530419"/>
                  <a:pt x="1019534" y="1557359"/>
                  <a:pt x="1025611" y="1581665"/>
                </a:cubicBezTo>
                <a:cubicBezTo>
                  <a:pt x="1031929" y="1606937"/>
                  <a:pt x="1042087" y="1631092"/>
                  <a:pt x="1050325" y="1655805"/>
                </a:cubicBezTo>
                <a:lnTo>
                  <a:pt x="1075038" y="1729946"/>
                </a:lnTo>
                <a:cubicBezTo>
                  <a:pt x="1079157" y="1742303"/>
                  <a:pt x="1081570" y="1755366"/>
                  <a:pt x="1087395" y="1767016"/>
                </a:cubicBezTo>
                <a:lnTo>
                  <a:pt x="1112109" y="1816443"/>
                </a:lnTo>
                <a:cubicBezTo>
                  <a:pt x="1107990" y="1898821"/>
                  <a:pt x="1106602" y="1981382"/>
                  <a:pt x="1099752" y="2063578"/>
                </a:cubicBezTo>
                <a:cubicBezTo>
                  <a:pt x="1098342" y="2080502"/>
                  <a:pt x="1094990" y="2097815"/>
                  <a:pt x="1087395" y="2113005"/>
                </a:cubicBezTo>
                <a:cubicBezTo>
                  <a:pt x="1078185" y="2131425"/>
                  <a:pt x="1062295" y="2145674"/>
                  <a:pt x="1050325" y="2162432"/>
                </a:cubicBezTo>
                <a:cubicBezTo>
                  <a:pt x="1041693" y="2174517"/>
                  <a:pt x="1035118" y="2188093"/>
                  <a:pt x="1025611" y="2199502"/>
                </a:cubicBezTo>
                <a:cubicBezTo>
                  <a:pt x="997898" y="2232758"/>
                  <a:pt x="981359" y="2234199"/>
                  <a:pt x="963828" y="2273643"/>
                </a:cubicBezTo>
                <a:cubicBezTo>
                  <a:pt x="953248" y="2297448"/>
                  <a:pt x="950764" y="2324483"/>
                  <a:pt x="939114" y="2347783"/>
                </a:cubicBezTo>
                <a:cubicBezTo>
                  <a:pt x="907759" y="2410494"/>
                  <a:pt x="924618" y="2381884"/>
                  <a:pt x="889687" y="2434281"/>
                </a:cubicBezTo>
                <a:cubicBezTo>
                  <a:pt x="870619" y="2529621"/>
                  <a:pt x="894914" y="2467551"/>
                  <a:pt x="840260" y="2533135"/>
                </a:cubicBezTo>
                <a:cubicBezTo>
                  <a:pt x="830753" y="2544544"/>
                  <a:pt x="826723" y="2560426"/>
                  <a:pt x="815546" y="2570205"/>
                </a:cubicBezTo>
                <a:cubicBezTo>
                  <a:pt x="793193" y="2589764"/>
                  <a:pt x="766119" y="2603156"/>
                  <a:pt x="741406" y="2619632"/>
                </a:cubicBezTo>
                <a:cubicBezTo>
                  <a:pt x="729049" y="2627870"/>
                  <a:pt x="714837" y="2633845"/>
                  <a:pt x="704336" y="2644346"/>
                </a:cubicBezTo>
                <a:lnTo>
                  <a:pt x="556055" y="2792627"/>
                </a:lnTo>
                <a:lnTo>
                  <a:pt x="518984" y="2829697"/>
                </a:lnTo>
                <a:cubicBezTo>
                  <a:pt x="506627" y="2842054"/>
                  <a:pt x="496454" y="2857073"/>
                  <a:pt x="481914" y="2866767"/>
                </a:cubicBezTo>
                <a:cubicBezTo>
                  <a:pt x="429518" y="2901699"/>
                  <a:pt x="458127" y="2884840"/>
                  <a:pt x="395417" y="2916194"/>
                </a:cubicBezTo>
                <a:cubicBezTo>
                  <a:pt x="350108" y="2984158"/>
                  <a:pt x="395417" y="2926492"/>
                  <a:pt x="333633" y="2977978"/>
                </a:cubicBezTo>
                <a:cubicBezTo>
                  <a:pt x="296537" y="3008891"/>
                  <a:pt x="293411" y="3028982"/>
                  <a:pt x="247136" y="3052119"/>
                </a:cubicBezTo>
                <a:cubicBezTo>
                  <a:pt x="231946" y="3059714"/>
                  <a:pt x="214185" y="3060356"/>
                  <a:pt x="197709" y="3064475"/>
                </a:cubicBezTo>
                <a:cubicBezTo>
                  <a:pt x="189471" y="3076832"/>
                  <a:pt x="185589" y="3093675"/>
                  <a:pt x="172995" y="3101546"/>
                </a:cubicBezTo>
                <a:cubicBezTo>
                  <a:pt x="94947" y="3150326"/>
                  <a:pt x="98855" y="3096609"/>
                  <a:pt x="98855" y="3138616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5400000">
            <a:off x="6080676" y="4228665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041434" y="450040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Detour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43174" y="3392734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45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The structure of a new ending replacement path</a:t>
            </a:r>
            <a:endParaRPr lang="he-IL" sz="2800" dirty="0">
              <a:latin typeface="Comic Sans MS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089907" y="3696274"/>
            <a:ext cx="2623457" cy="1621972"/>
          </a:xfrm>
          <a:custGeom>
            <a:avLst/>
            <a:gdLst>
              <a:gd name="connsiteX0" fmla="*/ 1295400 w 2623457"/>
              <a:gd name="connsiteY0" fmla="*/ 10886 h 1621972"/>
              <a:gd name="connsiteX1" fmla="*/ 0 w 2623457"/>
              <a:gd name="connsiteY1" fmla="*/ 1600200 h 1621972"/>
              <a:gd name="connsiteX2" fmla="*/ 2623457 w 2623457"/>
              <a:gd name="connsiteY2" fmla="*/ 1621972 h 1621972"/>
              <a:gd name="connsiteX3" fmla="*/ 1382486 w 2623457"/>
              <a:gd name="connsiteY3" fmla="*/ 0 h 16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57" h="1621972">
                <a:moveTo>
                  <a:pt x="1295400" y="10886"/>
                </a:moveTo>
                <a:lnTo>
                  <a:pt x="0" y="1600200"/>
                </a:lnTo>
                <a:lnTo>
                  <a:pt x="2623457" y="1621972"/>
                </a:lnTo>
                <a:lnTo>
                  <a:pt x="1382486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152250" y="1268760"/>
            <a:ext cx="6487885" cy="4049486"/>
          </a:xfrm>
          <a:custGeom>
            <a:avLst/>
            <a:gdLst>
              <a:gd name="connsiteX0" fmla="*/ 3211285 w 6487885"/>
              <a:gd name="connsiteY0" fmla="*/ 21771 h 4049486"/>
              <a:gd name="connsiteX1" fmla="*/ 0 w 6487885"/>
              <a:gd name="connsiteY1" fmla="*/ 4038600 h 4049486"/>
              <a:gd name="connsiteX2" fmla="*/ 1426028 w 6487885"/>
              <a:gd name="connsiteY2" fmla="*/ 4038600 h 4049486"/>
              <a:gd name="connsiteX3" fmla="*/ 3233057 w 6487885"/>
              <a:gd name="connsiteY3" fmla="*/ 1839686 h 4049486"/>
              <a:gd name="connsiteX4" fmla="*/ 3363685 w 6487885"/>
              <a:gd name="connsiteY4" fmla="*/ 1839686 h 4049486"/>
              <a:gd name="connsiteX5" fmla="*/ 5192485 w 6487885"/>
              <a:gd name="connsiteY5" fmla="*/ 4038600 h 4049486"/>
              <a:gd name="connsiteX6" fmla="*/ 6487885 w 6487885"/>
              <a:gd name="connsiteY6" fmla="*/ 4049486 h 4049486"/>
              <a:gd name="connsiteX7" fmla="*/ 3374571 w 6487885"/>
              <a:gd name="connsiteY7" fmla="*/ 0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7885" h="4049486">
                <a:moveTo>
                  <a:pt x="3211285" y="21771"/>
                </a:moveTo>
                <a:lnTo>
                  <a:pt x="0" y="4038600"/>
                </a:lnTo>
                <a:lnTo>
                  <a:pt x="1426028" y="4038600"/>
                </a:lnTo>
                <a:lnTo>
                  <a:pt x="3233057" y="1839686"/>
                </a:lnTo>
                <a:lnTo>
                  <a:pt x="3363685" y="1839686"/>
                </a:lnTo>
                <a:lnTo>
                  <a:pt x="5192485" y="4038600"/>
                </a:lnTo>
                <a:lnTo>
                  <a:pt x="6487885" y="4049486"/>
                </a:lnTo>
                <a:lnTo>
                  <a:pt x="3374571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30842" y="1344960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417964" y="3173760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50621" y="309784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b="1" baseline="-25000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97748" y="10527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69756" y="467017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43504" y="1717846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  <p:sp>
        <p:nvSpPr>
          <p:cNvPr id="40" name="Freeform 39"/>
          <p:cNvSpPr/>
          <p:nvPr/>
        </p:nvSpPr>
        <p:spPr>
          <a:xfrm>
            <a:off x="4432629" y="1521613"/>
            <a:ext cx="1112109" cy="3138616"/>
          </a:xfrm>
          <a:custGeom>
            <a:avLst/>
            <a:gdLst>
              <a:gd name="connsiteX0" fmla="*/ 86498 w 1112109"/>
              <a:gd name="connsiteY0" fmla="*/ 0 h 3138616"/>
              <a:gd name="connsiteX1" fmla="*/ 61784 w 1112109"/>
              <a:gd name="connsiteY1" fmla="*/ 148281 h 3138616"/>
              <a:gd name="connsiteX2" fmla="*/ 37071 w 1112109"/>
              <a:gd name="connsiteY2" fmla="*/ 210065 h 3138616"/>
              <a:gd name="connsiteX3" fmla="*/ 24714 w 1112109"/>
              <a:gd name="connsiteY3" fmla="*/ 247135 h 3138616"/>
              <a:gd name="connsiteX4" fmla="*/ 12357 w 1112109"/>
              <a:gd name="connsiteY4" fmla="*/ 494270 h 3138616"/>
              <a:gd name="connsiteX5" fmla="*/ 0 w 1112109"/>
              <a:gd name="connsiteY5" fmla="*/ 543697 h 3138616"/>
              <a:gd name="connsiteX6" fmla="*/ 49428 w 1112109"/>
              <a:gd name="connsiteY6" fmla="*/ 679621 h 3138616"/>
              <a:gd name="connsiteX7" fmla="*/ 61784 w 1112109"/>
              <a:gd name="connsiteY7" fmla="*/ 741405 h 3138616"/>
              <a:gd name="connsiteX8" fmla="*/ 86498 w 1112109"/>
              <a:gd name="connsiteY8" fmla="*/ 815546 h 3138616"/>
              <a:gd name="connsiteX9" fmla="*/ 111211 w 1112109"/>
              <a:gd name="connsiteY9" fmla="*/ 1013254 h 3138616"/>
              <a:gd name="connsiteX10" fmla="*/ 123568 w 1112109"/>
              <a:gd name="connsiteY10" fmla="*/ 1075038 h 3138616"/>
              <a:gd name="connsiteX11" fmla="*/ 135925 w 1112109"/>
              <a:gd name="connsiteY11" fmla="*/ 1112108 h 3138616"/>
              <a:gd name="connsiteX12" fmla="*/ 172995 w 1112109"/>
              <a:gd name="connsiteY12" fmla="*/ 1124465 h 3138616"/>
              <a:gd name="connsiteX13" fmla="*/ 481914 w 1112109"/>
              <a:gd name="connsiteY13" fmla="*/ 1136821 h 3138616"/>
              <a:gd name="connsiteX14" fmla="*/ 556055 w 1112109"/>
              <a:gd name="connsiteY14" fmla="*/ 1161535 h 3138616"/>
              <a:gd name="connsiteX15" fmla="*/ 704336 w 1112109"/>
              <a:gd name="connsiteY15" fmla="*/ 1272746 h 3138616"/>
              <a:gd name="connsiteX16" fmla="*/ 753763 w 1112109"/>
              <a:gd name="connsiteY16" fmla="*/ 1285102 h 3138616"/>
              <a:gd name="connsiteX17" fmla="*/ 790833 w 1112109"/>
              <a:gd name="connsiteY17" fmla="*/ 1297459 h 3138616"/>
              <a:gd name="connsiteX18" fmla="*/ 926757 w 1112109"/>
              <a:gd name="connsiteY18" fmla="*/ 1371600 h 3138616"/>
              <a:gd name="connsiteX19" fmla="*/ 963828 w 1112109"/>
              <a:gd name="connsiteY19" fmla="*/ 1421027 h 3138616"/>
              <a:gd name="connsiteX20" fmla="*/ 976184 w 1112109"/>
              <a:gd name="connsiteY20" fmla="*/ 1470454 h 3138616"/>
              <a:gd name="connsiteX21" fmla="*/ 1013255 w 1112109"/>
              <a:gd name="connsiteY21" fmla="*/ 1507524 h 3138616"/>
              <a:gd name="connsiteX22" fmla="*/ 1025611 w 1112109"/>
              <a:gd name="connsiteY22" fmla="*/ 1581665 h 3138616"/>
              <a:gd name="connsiteX23" fmla="*/ 1050325 w 1112109"/>
              <a:gd name="connsiteY23" fmla="*/ 1655805 h 3138616"/>
              <a:gd name="connsiteX24" fmla="*/ 1075038 w 1112109"/>
              <a:gd name="connsiteY24" fmla="*/ 1729946 h 3138616"/>
              <a:gd name="connsiteX25" fmla="*/ 1087395 w 1112109"/>
              <a:gd name="connsiteY25" fmla="*/ 1767016 h 3138616"/>
              <a:gd name="connsiteX26" fmla="*/ 1112109 w 1112109"/>
              <a:gd name="connsiteY26" fmla="*/ 1816443 h 3138616"/>
              <a:gd name="connsiteX27" fmla="*/ 1099752 w 1112109"/>
              <a:gd name="connsiteY27" fmla="*/ 2063578 h 3138616"/>
              <a:gd name="connsiteX28" fmla="*/ 1087395 w 1112109"/>
              <a:gd name="connsiteY28" fmla="*/ 2113005 h 3138616"/>
              <a:gd name="connsiteX29" fmla="*/ 1050325 w 1112109"/>
              <a:gd name="connsiteY29" fmla="*/ 2162432 h 3138616"/>
              <a:gd name="connsiteX30" fmla="*/ 1025611 w 1112109"/>
              <a:gd name="connsiteY30" fmla="*/ 2199502 h 3138616"/>
              <a:gd name="connsiteX31" fmla="*/ 963828 w 1112109"/>
              <a:gd name="connsiteY31" fmla="*/ 2273643 h 3138616"/>
              <a:gd name="connsiteX32" fmla="*/ 939114 w 1112109"/>
              <a:gd name="connsiteY32" fmla="*/ 2347783 h 3138616"/>
              <a:gd name="connsiteX33" fmla="*/ 889687 w 1112109"/>
              <a:gd name="connsiteY33" fmla="*/ 2434281 h 3138616"/>
              <a:gd name="connsiteX34" fmla="*/ 840260 w 1112109"/>
              <a:gd name="connsiteY34" fmla="*/ 2533135 h 3138616"/>
              <a:gd name="connsiteX35" fmla="*/ 815546 w 1112109"/>
              <a:gd name="connsiteY35" fmla="*/ 2570205 h 3138616"/>
              <a:gd name="connsiteX36" fmla="*/ 741406 w 1112109"/>
              <a:gd name="connsiteY36" fmla="*/ 2619632 h 3138616"/>
              <a:gd name="connsiteX37" fmla="*/ 704336 w 1112109"/>
              <a:gd name="connsiteY37" fmla="*/ 2644346 h 3138616"/>
              <a:gd name="connsiteX38" fmla="*/ 556055 w 1112109"/>
              <a:gd name="connsiteY38" fmla="*/ 2792627 h 3138616"/>
              <a:gd name="connsiteX39" fmla="*/ 518984 w 1112109"/>
              <a:gd name="connsiteY39" fmla="*/ 2829697 h 3138616"/>
              <a:gd name="connsiteX40" fmla="*/ 481914 w 1112109"/>
              <a:gd name="connsiteY40" fmla="*/ 2866767 h 3138616"/>
              <a:gd name="connsiteX41" fmla="*/ 395417 w 1112109"/>
              <a:gd name="connsiteY41" fmla="*/ 2916194 h 3138616"/>
              <a:gd name="connsiteX42" fmla="*/ 333633 w 1112109"/>
              <a:gd name="connsiteY42" fmla="*/ 2977978 h 3138616"/>
              <a:gd name="connsiteX43" fmla="*/ 247136 w 1112109"/>
              <a:gd name="connsiteY43" fmla="*/ 3052119 h 3138616"/>
              <a:gd name="connsiteX44" fmla="*/ 197709 w 1112109"/>
              <a:gd name="connsiteY44" fmla="*/ 3064475 h 3138616"/>
              <a:gd name="connsiteX45" fmla="*/ 172995 w 1112109"/>
              <a:gd name="connsiteY45" fmla="*/ 3101546 h 3138616"/>
              <a:gd name="connsiteX46" fmla="*/ 98855 w 1112109"/>
              <a:gd name="connsiteY46" fmla="*/ 3138616 h 31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12109" h="3138616">
                <a:moveTo>
                  <a:pt x="86498" y="0"/>
                </a:moveTo>
                <a:cubicBezTo>
                  <a:pt x="80016" y="51853"/>
                  <a:pt x="78113" y="99293"/>
                  <a:pt x="61784" y="148281"/>
                </a:cubicBezTo>
                <a:cubicBezTo>
                  <a:pt x="54770" y="169324"/>
                  <a:pt x="44859" y="189296"/>
                  <a:pt x="37071" y="210065"/>
                </a:cubicBezTo>
                <a:cubicBezTo>
                  <a:pt x="32498" y="222261"/>
                  <a:pt x="28833" y="234778"/>
                  <a:pt x="24714" y="247135"/>
                </a:cubicBezTo>
                <a:cubicBezTo>
                  <a:pt x="20595" y="329513"/>
                  <a:pt x="19207" y="412074"/>
                  <a:pt x="12357" y="494270"/>
                </a:cubicBezTo>
                <a:cubicBezTo>
                  <a:pt x="10947" y="511194"/>
                  <a:pt x="0" y="526714"/>
                  <a:pt x="0" y="543697"/>
                </a:cubicBezTo>
                <a:cubicBezTo>
                  <a:pt x="0" y="630223"/>
                  <a:pt x="5679" y="621290"/>
                  <a:pt x="49428" y="679621"/>
                </a:cubicBezTo>
                <a:cubicBezTo>
                  <a:pt x="53547" y="700216"/>
                  <a:pt x="56258" y="721143"/>
                  <a:pt x="61784" y="741405"/>
                </a:cubicBezTo>
                <a:cubicBezTo>
                  <a:pt x="68638" y="766538"/>
                  <a:pt x="82215" y="789850"/>
                  <a:pt x="86498" y="815546"/>
                </a:cubicBezTo>
                <a:cubicBezTo>
                  <a:pt x="120639" y="1020384"/>
                  <a:pt x="71615" y="716278"/>
                  <a:pt x="111211" y="1013254"/>
                </a:cubicBezTo>
                <a:cubicBezTo>
                  <a:pt x="113987" y="1034072"/>
                  <a:pt x="118474" y="1054663"/>
                  <a:pt x="123568" y="1075038"/>
                </a:cubicBezTo>
                <a:cubicBezTo>
                  <a:pt x="126727" y="1087674"/>
                  <a:pt x="126715" y="1102898"/>
                  <a:pt x="135925" y="1112108"/>
                </a:cubicBezTo>
                <a:cubicBezTo>
                  <a:pt x="145135" y="1121318"/>
                  <a:pt x="160003" y="1123537"/>
                  <a:pt x="172995" y="1124465"/>
                </a:cubicBezTo>
                <a:cubicBezTo>
                  <a:pt x="275788" y="1131807"/>
                  <a:pt x="378941" y="1132702"/>
                  <a:pt x="481914" y="1136821"/>
                </a:cubicBezTo>
                <a:cubicBezTo>
                  <a:pt x="506628" y="1145059"/>
                  <a:pt x="536043" y="1144858"/>
                  <a:pt x="556055" y="1161535"/>
                </a:cubicBezTo>
                <a:cubicBezTo>
                  <a:pt x="598369" y="1196797"/>
                  <a:pt x="653881" y="1247519"/>
                  <a:pt x="704336" y="1272746"/>
                </a:cubicBezTo>
                <a:cubicBezTo>
                  <a:pt x="719526" y="1280341"/>
                  <a:pt x="737434" y="1280437"/>
                  <a:pt x="753763" y="1285102"/>
                </a:cubicBezTo>
                <a:cubicBezTo>
                  <a:pt x="766287" y="1288680"/>
                  <a:pt x="778637" y="1292885"/>
                  <a:pt x="790833" y="1297459"/>
                </a:cubicBezTo>
                <a:cubicBezTo>
                  <a:pt x="829759" y="1312057"/>
                  <a:pt x="901696" y="1338187"/>
                  <a:pt x="926757" y="1371600"/>
                </a:cubicBezTo>
                <a:lnTo>
                  <a:pt x="963828" y="1421027"/>
                </a:lnTo>
                <a:cubicBezTo>
                  <a:pt x="967947" y="1437503"/>
                  <a:pt x="967758" y="1455709"/>
                  <a:pt x="976184" y="1470454"/>
                </a:cubicBezTo>
                <a:cubicBezTo>
                  <a:pt x="984854" y="1485627"/>
                  <a:pt x="1006158" y="1491555"/>
                  <a:pt x="1013255" y="1507524"/>
                </a:cubicBezTo>
                <a:cubicBezTo>
                  <a:pt x="1023431" y="1530419"/>
                  <a:pt x="1019534" y="1557359"/>
                  <a:pt x="1025611" y="1581665"/>
                </a:cubicBezTo>
                <a:cubicBezTo>
                  <a:pt x="1031929" y="1606937"/>
                  <a:pt x="1042087" y="1631092"/>
                  <a:pt x="1050325" y="1655805"/>
                </a:cubicBezTo>
                <a:lnTo>
                  <a:pt x="1075038" y="1729946"/>
                </a:lnTo>
                <a:cubicBezTo>
                  <a:pt x="1079157" y="1742303"/>
                  <a:pt x="1081570" y="1755366"/>
                  <a:pt x="1087395" y="1767016"/>
                </a:cubicBezTo>
                <a:lnTo>
                  <a:pt x="1112109" y="1816443"/>
                </a:lnTo>
                <a:cubicBezTo>
                  <a:pt x="1107990" y="1898821"/>
                  <a:pt x="1106602" y="1981382"/>
                  <a:pt x="1099752" y="2063578"/>
                </a:cubicBezTo>
                <a:cubicBezTo>
                  <a:pt x="1098342" y="2080502"/>
                  <a:pt x="1094990" y="2097815"/>
                  <a:pt x="1087395" y="2113005"/>
                </a:cubicBezTo>
                <a:cubicBezTo>
                  <a:pt x="1078185" y="2131425"/>
                  <a:pt x="1062295" y="2145674"/>
                  <a:pt x="1050325" y="2162432"/>
                </a:cubicBezTo>
                <a:cubicBezTo>
                  <a:pt x="1041693" y="2174517"/>
                  <a:pt x="1035118" y="2188093"/>
                  <a:pt x="1025611" y="2199502"/>
                </a:cubicBezTo>
                <a:cubicBezTo>
                  <a:pt x="997898" y="2232758"/>
                  <a:pt x="981359" y="2234199"/>
                  <a:pt x="963828" y="2273643"/>
                </a:cubicBezTo>
                <a:cubicBezTo>
                  <a:pt x="953248" y="2297448"/>
                  <a:pt x="950764" y="2324483"/>
                  <a:pt x="939114" y="2347783"/>
                </a:cubicBezTo>
                <a:cubicBezTo>
                  <a:pt x="907759" y="2410494"/>
                  <a:pt x="924618" y="2381884"/>
                  <a:pt x="889687" y="2434281"/>
                </a:cubicBezTo>
                <a:cubicBezTo>
                  <a:pt x="870619" y="2529621"/>
                  <a:pt x="894914" y="2467551"/>
                  <a:pt x="840260" y="2533135"/>
                </a:cubicBezTo>
                <a:cubicBezTo>
                  <a:pt x="830753" y="2544544"/>
                  <a:pt x="826723" y="2560426"/>
                  <a:pt x="815546" y="2570205"/>
                </a:cubicBezTo>
                <a:cubicBezTo>
                  <a:pt x="793193" y="2589764"/>
                  <a:pt x="766119" y="2603156"/>
                  <a:pt x="741406" y="2619632"/>
                </a:cubicBezTo>
                <a:cubicBezTo>
                  <a:pt x="729049" y="2627870"/>
                  <a:pt x="714837" y="2633845"/>
                  <a:pt x="704336" y="2644346"/>
                </a:cubicBezTo>
                <a:lnTo>
                  <a:pt x="556055" y="2792627"/>
                </a:lnTo>
                <a:lnTo>
                  <a:pt x="518984" y="2829697"/>
                </a:lnTo>
                <a:cubicBezTo>
                  <a:pt x="506627" y="2842054"/>
                  <a:pt x="496454" y="2857073"/>
                  <a:pt x="481914" y="2866767"/>
                </a:cubicBezTo>
                <a:cubicBezTo>
                  <a:pt x="429518" y="2901699"/>
                  <a:pt x="458127" y="2884840"/>
                  <a:pt x="395417" y="2916194"/>
                </a:cubicBezTo>
                <a:cubicBezTo>
                  <a:pt x="350108" y="2984158"/>
                  <a:pt x="395417" y="2926492"/>
                  <a:pt x="333633" y="2977978"/>
                </a:cubicBezTo>
                <a:cubicBezTo>
                  <a:pt x="296537" y="3008891"/>
                  <a:pt x="293411" y="3028982"/>
                  <a:pt x="247136" y="3052119"/>
                </a:cubicBezTo>
                <a:cubicBezTo>
                  <a:pt x="231946" y="3059714"/>
                  <a:pt x="214185" y="3060356"/>
                  <a:pt x="197709" y="3064475"/>
                </a:cubicBezTo>
                <a:cubicBezTo>
                  <a:pt x="189471" y="3076832"/>
                  <a:pt x="185589" y="3093675"/>
                  <a:pt x="172995" y="3101546"/>
                </a:cubicBezTo>
                <a:cubicBezTo>
                  <a:pt x="94947" y="3150326"/>
                  <a:pt x="98855" y="3096609"/>
                  <a:pt x="98855" y="3138616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5400000">
            <a:off x="6045302" y="2733535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006060" y="300527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Detour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07800" y="1897604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92610" y="25649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22319" y="2375302"/>
            <a:ext cx="29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Divergence point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850" y="3922485"/>
            <a:ext cx="252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</a:t>
            </a:r>
            <a:r>
              <a:rPr lang="en-US" sz="3200" dirty="0" smtClean="0">
                <a:latin typeface="Comic Sans MS" pitchFamily="66" charset="0"/>
              </a:rPr>
              <a:t>=BFS(</a:t>
            </a:r>
            <a:r>
              <a:rPr lang="en-US" sz="3200" dirty="0" err="1" smtClean="0">
                <a:latin typeface="Comic Sans MS" pitchFamily="66" charset="0"/>
              </a:rPr>
              <a:t>s,G</a:t>
            </a:r>
            <a:r>
              <a:rPr lang="en-US" sz="32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906" y="5787261"/>
            <a:ext cx="8236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Lemma: </a:t>
            </a:r>
          </a:p>
          <a:p>
            <a:r>
              <a:rPr lang="en-US" sz="2800" dirty="0" smtClean="0">
                <a:latin typeface="Comic Sans MS" pitchFamily="66" charset="0"/>
              </a:rPr>
              <a:t>The detour segment is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edge disjoint </a:t>
            </a:r>
            <a:r>
              <a:rPr lang="en-US" sz="2800" dirty="0" smtClean="0">
                <a:latin typeface="Comic Sans MS" pitchFamily="66" charset="0"/>
              </a:rPr>
              <a:t>from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800" b="1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222306" y="2281064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5346339" y="3501008"/>
            <a:ext cx="41104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08410" y="339912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5089212" y="198884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161220" y="560627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34968" y="2653950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4018621" y="4653770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292" y="1103288"/>
            <a:ext cx="912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Cl. 1</a:t>
            </a:r>
            <a:r>
              <a:rPr lang="en-US" sz="2800" dirty="0" smtClean="0">
                <a:latin typeface="Comic Sans MS" pitchFamily="66" charset="0"/>
              </a:rPr>
              <a:t>: The detour segment is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edge disjoint </a:t>
            </a:r>
            <a:r>
              <a:rPr lang="en-US" sz="2800" dirty="0" smtClean="0">
                <a:latin typeface="Comic Sans MS" pitchFamily="66" charset="0"/>
              </a:rPr>
              <a:t>from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800" b="1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1218" y="461872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p:sp>
        <p:nvSpPr>
          <p:cNvPr id="20" name="Oval 19"/>
          <p:cNvSpPr/>
          <p:nvPr/>
        </p:nvSpPr>
        <p:spPr>
          <a:xfrm>
            <a:off x="5274331" y="46531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5940" y="4326339"/>
            <a:ext cx="3036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There are </a:t>
            </a:r>
            <a:r>
              <a:rPr lang="en-US" sz="3200" i="1" dirty="0" smtClean="0">
                <a:latin typeface="Comic Sans MS" pitchFamily="66" charset="0"/>
              </a:rPr>
              <a:t>two</a:t>
            </a:r>
          </a:p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v-t</a:t>
            </a:r>
            <a:r>
              <a:rPr lang="en-US" sz="3200" dirty="0" smtClean="0">
                <a:latin typeface="Comic Sans MS" pitchFamily="66" charset="0"/>
              </a:rPr>
              <a:t> shortest </a:t>
            </a:r>
          </a:p>
          <a:p>
            <a:r>
              <a:rPr lang="en-US" sz="3200" dirty="0" smtClean="0">
                <a:latin typeface="Comic Sans MS" pitchFamily="66" charset="0"/>
              </a:rPr>
              <a:t>paths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G\{e}</a:t>
            </a:r>
            <a:r>
              <a:rPr lang="en-US" sz="3200" b="1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811" y="6155965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Contradiction!</a:t>
            </a:r>
          </a:p>
        </p:txBody>
      </p:sp>
      <p:sp>
        <p:nvSpPr>
          <p:cNvPr id="11" name="Freeform 10"/>
          <p:cNvSpPr/>
          <p:nvPr/>
        </p:nvSpPr>
        <p:spPr>
          <a:xfrm>
            <a:off x="5273075" y="3113903"/>
            <a:ext cx="864973" cy="1309826"/>
          </a:xfrm>
          <a:custGeom>
            <a:avLst/>
            <a:gdLst>
              <a:gd name="connsiteX0" fmla="*/ 24714 w 864973"/>
              <a:gd name="connsiteY0" fmla="*/ 0 h 1309826"/>
              <a:gd name="connsiteX1" fmla="*/ 494271 w 864973"/>
              <a:gd name="connsiteY1" fmla="*/ 24713 h 1309826"/>
              <a:gd name="connsiteX2" fmla="*/ 531341 w 864973"/>
              <a:gd name="connsiteY2" fmla="*/ 49427 h 1309826"/>
              <a:gd name="connsiteX3" fmla="*/ 568411 w 864973"/>
              <a:gd name="connsiteY3" fmla="*/ 61783 h 1309826"/>
              <a:gd name="connsiteX4" fmla="*/ 642552 w 864973"/>
              <a:gd name="connsiteY4" fmla="*/ 111211 h 1309826"/>
              <a:gd name="connsiteX5" fmla="*/ 753763 w 864973"/>
              <a:gd name="connsiteY5" fmla="*/ 197708 h 1309826"/>
              <a:gd name="connsiteX6" fmla="*/ 766119 w 864973"/>
              <a:gd name="connsiteY6" fmla="*/ 234778 h 1309826"/>
              <a:gd name="connsiteX7" fmla="*/ 827903 w 864973"/>
              <a:gd name="connsiteY7" fmla="*/ 321275 h 1309826"/>
              <a:gd name="connsiteX8" fmla="*/ 840260 w 864973"/>
              <a:gd name="connsiteY8" fmla="*/ 358346 h 1309826"/>
              <a:gd name="connsiteX9" fmla="*/ 864973 w 864973"/>
              <a:gd name="connsiteY9" fmla="*/ 457200 h 1309826"/>
              <a:gd name="connsiteX10" fmla="*/ 852617 w 864973"/>
              <a:gd name="connsiteY10" fmla="*/ 827902 h 1309826"/>
              <a:gd name="connsiteX11" fmla="*/ 827903 w 864973"/>
              <a:gd name="connsiteY11" fmla="*/ 864973 h 1309826"/>
              <a:gd name="connsiteX12" fmla="*/ 815546 w 864973"/>
              <a:gd name="connsiteY12" fmla="*/ 914400 h 1309826"/>
              <a:gd name="connsiteX13" fmla="*/ 790833 w 864973"/>
              <a:gd name="connsiteY13" fmla="*/ 951470 h 1309826"/>
              <a:gd name="connsiteX14" fmla="*/ 729049 w 864973"/>
              <a:gd name="connsiteY14" fmla="*/ 1037967 h 1309826"/>
              <a:gd name="connsiteX15" fmla="*/ 667265 w 864973"/>
              <a:gd name="connsiteY15" fmla="*/ 1112108 h 1309826"/>
              <a:gd name="connsiteX16" fmla="*/ 494271 w 864973"/>
              <a:gd name="connsiteY16" fmla="*/ 1186248 h 1309826"/>
              <a:gd name="connsiteX17" fmla="*/ 432487 w 864973"/>
              <a:gd name="connsiteY17" fmla="*/ 1198605 h 1309826"/>
              <a:gd name="connsiteX18" fmla="*/ 383060 w 864973"/>
              <a:gd name="connsiteY18" fmla="*/ 1210962 h 1309826"/>
              <a:gd name="connsiteX19" fmla="*/ 296563 w 864973"/>
              <a:gd name="connsiteY19" fmla="*/ 1235675 h 1309826"/>
              <a:gd name="connsiteX20" fmla="*/ 210065 w 864973"/>
              <a:gd name="connsiteY20" fmla="*/ 1248032 h 1309826"/>
              <a:gd name="connsiteX21" fmla="*/ 135925 w 864973"/>
              <a:gd name="connsiteY21" fmla="*/ 1272746 h 1309826"/>
              <a:gd name="connsiteX22" fmla="*/ 86498 w 864973"/>
              <a:gd name="connsiteY22" fmla="*/ 1285102 h 1309826"/>
              <a:gd name="connsiteX23" fmla="*/ 0 w 864973"/>
              <a:gd name="connsiteY23" fmla="*/ 1309816 h 13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4973" h="1309826">
                <a:moveTo>
                  <a:pt x="24714" y="0"/>
                </a:moveTo>
                <a:cubicBezTo>
                  <a:pt x="181233" y="8238"/>
                  <a:pt x="338276" y="9494"/>
                  <a:pt x="494271" y="24713"/>
                </a:cubicBezTo>
                <a:cubicBezTo>
                  <a:pt x="509052" y="26155"/>
                  <a:pt x="518058" y="42785"/>
                  <a:pt x="531341" y="49427"/>
                </a:cubicBezTo>
                <a:cubicBezTo>
                  <a:pt x="542991" y="55252"/>
                  <a:pt x="556054" y="57664"/>
                  <a:pt x="568411" y="61783"/>
                </a:cubicBezTo>
                <a:cubicBezTo>
                  <a:pt x="650682" y="144054"/>
                  <a:pt x="562079" y="66503"/>
                  <a:pt x="642552" y="111211"/>
                </a:cubicBezTo>
                <a:cubicBezTo>
                  <a:pt x="709061" y="148161"/>
                  <a:pt x="708734" y="152680"/>
                  <a:pt x="753763" y="197708"/>
                </a:cubicBezTo>
                <a:cubicBezTo>
                  <a:pt x="757882" y="210065"/>
                  <a:pt x="760294" y="223128"/>
                  <a:pt x="766119" y="234778"/>
                </a:cubicBezTo>
                <a:cubicBezTo>
                  <a:pt x="775151" y="252842"/>
                  <a:pt x="819512" y="310086"/>
                  <a:pt x="827903" y="321275"/>
                </a:cubicBezTo>
                <a:cubicBezTo>
                  <a:pt x="832022" y="333632"/>
                  <a:pt x="837101" y="345709"/>
                  <a:pt x="840260" y="358346"/>
                </a:cubicBezTo>
                <a:lnTo>
                  <a:pt x="864973" y="457200"/>
                </a:lnTo>
                <a:cubicBezTo>
                  <a:pt x="860854" y="580767"/>
                  <a:pt x="863810" y="704774"/>
                  <a:pt x="852617" y="827902"/>
                </a:cubicBezTo>
                <a:cubicBezTo>
                  <a:pt x="851272" y="842692"/>
                  <a:pt x="833753" y="851323"/>
                  <a:pt x="827903" y="864973"/>
                </a:cubicBezTo>
                <a:cubicBezTo>
                  <a:pt x="821213" y="880583"/>
                  <a:pt x="822236" y="898790"/>
                  <a:pt x="815546" y="914400"/>
                </a:cubicBezTo>
                <a:cubicBezTo>
                  <a:pt x="809696" y="928050"/>
                  <a:pt x="797474" y="938187"/>
                  <a:pt x="790833" y="951470"/>
                </a:cubicBezTo>
                <a:cubicBezTo>
                  <a:pt x="740882" y="1051372"/>
                  <a:pt x="841756" y="906474"/>
                  <a:pt x="729049" y="1037967"/>
                </a:cubicBezTo>
                <a:cubicBezTo>
                  <a:pt x="700734" y="1071002"/>
                  <a:pt x="707670" y="1086396"/>
                  <a:pt x="667265" y="1112108"/>
                </a:cubicBezTo>
                <a:cubicBezTo>
                  <a:pt x="630422" y="1135553"/>
                  <a:pt x="543038" y="1176495"/>
                  <a:pt x="494271" y="1186248"/>
                </a:cubicBezTo>
                <a:cubicBezTo>
                  <a:pt x="473676" y="1190367"/>
                  <a:pt x="452989" y="1194049"/>
                  <a:pt x="432487" y="1198605"/>
                </a:cubicBezTo>
                <a:cubicBezTo>
                  <a:pt x="415909" y="1202289"/>
                  <a:pt x="399389" y="1206296"/>
                  <a:pt x="383060" y="1210962"/>
                </a:cubicBezTo>
                <a:cubicBezTo>
                  <a:pt x="336735" y="1224198"/>
                  <a:pt x="349687" y="1226016"/>
                  <a:pt x="296563" y="1235675"/>
                </a:cubicBezTo>
                <a:cubicBezTo>
                  <a:pt x="267907" y="1240885"/>
                  <a:pt x="238898" y="1243913"/>
                  <a:pt x="210065" y="1248032"/>
                </a:cubicBezTo>
                <a:cubicBezTo>
                  <a:pt x="185352" y="1256270"/>
                  <a:pt x="161198" y="1266428"/>
                  <a:pt x="135925" y="1272746"/>
                </a:cubicBezTo>
                <a:cubicBezTo>
                  <a:pt x="119449" y="1276865"/>
                  <a:pt x="102764" y="1280222"/>
                  <a:pt x="86498" y="1285102"/>
                </a:cubicBezTo>
                <a:cubicBezTo>
                  <a:pt x="-225" y="1311119"/>
                  <a:pt x="39779" y="1309816"/>
                  <a:pt x="0" y="130981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22502" y="4670854"/>
            <a:ext cx="511806" cy="976184"/>
          </a:xfrm>
          <a:custGeom>
            <a:avLst/>
            <a:gdLst>
              <a:gd name="connsiteX0" fmla="*/ 0 w 511806"/>
              <a:gd name="connsiteY0" fmla="*/ 24714 h 976184"/>
              <a:gd name="connsiteX1" fmla="*/ 61784 w 511806"/>
              <a:gd name="connsiteY1" fmla="*/ 12357 h 976184"/>
              <a:gd name="connsiteX2" fmla="*/ 98855 w 511806"/>
              <a:gd name="connsiteY2" fmla="*/ 0 h 976184"/>
              <a:gd name="connsiteX3" fmla="*/ 210065 w 511806"/>
              <a:gd name="connsiteY3" fmla="*/ 24714 h 976184"/>
              <a:gd name="connsiteX4" fmla="*/ 247136 w 511806"/>
              <a:gd name="connsiteY4" fmla="*/ 61784 h 976184"/>
              <a:gd name="connsiteX5" fmla="*/ 321276 w 511806"/>
              <a:gd name="connsiteY5" fmla="*/ 111211 h 976184"/>
              <a:gd name="connsiteX6" fmla="*/ 370703 w 511806"/>
              <a:gd name="connsiteY6" fmla="*/ 185351 h 976184"/>
              <a:gd name="connsiteX7" fmla="*/ 395417 w 511806"/>
              <a:gd name="connsiteY7" fmla="*/ 222422 h 976184"/>
              <a:gd name="connsiteX8" fmla="*/ 432487 w 511806"/>
              <a:gd name="connsiteY8" fmla="*/ 296562 h 976184"/>
              <a:gd name="connsiteX9" fmla="*/ 444844 w 511806"/>
              <a:gd name="connsiteY9" fmla="*/ 333632 h 976184"/>
              <a:gd name="connsiteX10" fmla="*/ 494271 w 511806"/>
              <a:gd name="connsiteY10" fmla="*/ 407773 h 976184"/>
              <a:gd name="connsiteX11" fmla="*/ 494271 w 511806"/>
              <a:gd name="connsiteY11" fmla="*/ 617838 h 976184"/>
              <a:gd name="connsiteX12" fmla="*/ 469557 w 511806"/>
              <a:gd name="connsiteY12" fmla="*/ 654908 h 976184"/>
              <a:gd name="connsiteX13" fmla="*/ 457200 w 511806"/>
              <a:gd name="connsiteY13" fmla="*/ 691978 h 976184"/>
              <a:gd name="connsiteX14" fmla="*/ 420130 w 511806"/>
              <a:gd name="connsiteY14" fmla="*/ 729049 h 976184"/>
              <a:gd name="connsiteX15" fmla="*/ 370703 w 511806"/>
              <a:gd name="connsiteY15" fmla="*/ 790832 h 976184"/>
              <a:gd name="connsiteX16" fmla="*/ 321276 w 511806"/>
              <a:gd name="connsiteY16" fmla="*/ 864973 h 976184"/>
              <a:gd name="connsiteX17" fmla="*/ 259492 w 511806"/>
              <a:gd name="connsiteY17" fmla="*/ 914400 h 976184"/>
              <a:gd name="connsiteX18" fmla="*/ 222422 w 511806"/>
              <a:gd name="connsiteY18" fmla="*/ 951470 h 976184"/>
              <a:gd name="connsiteX19" fmla="*/ 185352 w 511806"/>
              <a:gd name="connsiteY19" fmla="*/ 976184 h 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1806" h="976184">
                <a:moveTo>
                  <a:pt x="0" y="24714"/>
                </a:moveTo>
                <a:cubicBezTo>
                  <a:pt x="20595" y="20595"/>
                  <a:pt x="41409" y="17451"/>
                  <a:pt x="61784" y="12357"/>
                </a:cubicBezTo>
                <a:cubicBezTo>
                  <a:pt x="74421" y="9198"/>
                  <a:pt x="85830" y="0"/>
                  <a:pt x="98855" y="0"/>
                </a:cubicBezTo>
                <a:cubicBezTo>
                  <a:pt x="142349" y="0"/>
                  <a:pt x="171838" y="11971"/>
                  <a:pt x="210065" y="24714"/>
                </a:cubicBezTo>
                <a:cubicBezTo>
                  <a:pt x="222422" y="37071"/>
                  <a:pt x="232596" y="52091"/>
                  <a:pt x="247136" y="61784"/>
                </a:cubicBezTo>
                <a:cubicBezTo>
                  <a:pt x="313750" y="106193"/>
                  <a:pt x="257601" y="29343"/>
                  <a:pt x="321276" y="111211"/>
                </a:cubicBezTo>
                <a:cubicBezTo>
                  <a:pt x="339511" y="134656"/>
                  <a:pt x="354227" y="160638"/>
                  <a:pt x="370703" y="185351"/>
                </a:cubicBezTo>
                <a:lnTo>
                  <a:pt x="395417" y="222422"/>
                </a:lnTo>
                <a:cubicBezTo>
                  <a:pt x="426472" y="315591"/>
                  <a:pt x="384582" y="200755"/>
                  <a:pt x="432487" y="296562"/>
                </a:cubicBezTo>
                <a:cubicBezTo>
                  <a:pt x="438312" y="308212"/>
                  <a:pt x="438518" y="322246"/>
                  <a:pt x="444844" y="333632"/>
                </a:cubicBezTo>
                <a:cubicBezTo>
                  <a:pt x="459269" y="359596"/>
                  <a:pt x="494271" y="407773"/>
                  <a:pt x="494271" y="407773"/>
                </a:cubicBezTo>
                <a:cubicBezTo>
                  <a:pt x="516103" y="495108"/>
                  <a:pt x="519150" y="485151"/>
                  <a:pt x="494271" y="617838"/>
                </a:cubicBezTo>
                <a:cubicBezTo>
                  <a:pt x="491534" y="632435"/>
                  <a:pt x="476199" y="641625"/>
                  <a:pt x="469557" y="654908"/>
                </a:cubicBezTo>
                <a:cubicBezTo>
                  <a:pt x="463732" y="666558"/>
                  <a:pt x="464425" y="681140"/>
                  <a:pt x="457200" y="691978"/>
                </a:cubicBezTo>
                <a:cubicBezTo>
                  <a:pt x="447507" y="706518"/>
                  <a:pt x="432487" y="716692"/>
                  <a:pt x="420130" y="729049"/>
                </a:cubicBezTo>
                <a:cubicBezTo>
                  <a:pt x="379731" y="850242"/>
                  <a:pt x="445228" y="679044"/>
                  <a:pt x="370703" y="790832"/>
                </a:cubicBezTo>
                <a:cubicBezTo>
                  <a:pt x="306869" y="886584"/>
                  <a:pt x="414341" y="802930"/>
                  <a:pt x="321276" y="864973"/>
                </a:cubicBezTo>
                <a:cubicBezTo>
                  <a:pt x="266007" y="947877"/>
                  <a:pt x="331115" y="866652"/>
                  <a:pt x="259492" y="914400"/>
                </a:cubicBezTo>
                <a:cubicBezTo>
                  <a:pt x="244952" y="924093"/>
                  <a:pt x="235847" y="940283"/>
                  <a:pt x="222422" y="951470"/>
                </a:cubicBezTo>
                <a:cubicBezTo>
                  <a:pt x="211013" y="960977"/>
                  <a:pt x="185352" y="976184"/>
                  <a:pt x="185352" y="976184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96" y="3324770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By Contradiction: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70475" y="3314963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endParaRPr lang="en-US" sz="3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8" grpId="0" animBg="1"/>
      <p:bldP spid="39" grpId="0"/>
      <p:bldP spid="16" grpId="0" animBg="1"/>
      <p:bldP spid="5" grpId="0"/>
      <p:bldP spid="20" grpId="0" animBg="1"/>
      <p:bldP spid="6" grpId="0"/>
      <p:bldP spid="7" grpId="0"/>
      <p:bldP spid="11" grpId="0" animBg="1"/>
      <p:bldP spid="12" grpId="0" animBg="1"/>
      <p:bldP spid="13" grpId="0"/>
      <p:bldP spid="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418841" y="1772816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18841" y="2548934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73779" y="2532092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US" sz="3200" b="1" baseline="-250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85747" y="126876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57755" y="623731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45491" y="20608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8637" y="377875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P(s,t,e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en-US" sz="3200" dirty="0" smtClean="0"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89507" y="4440253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523" y="4356393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35144" y="1220195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2099213" y="2187146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89507" y="38610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43807" y="3978876"/>
            <a:ext cx="790833" cy="2471351"/>
          </a:xfrm>
          <a:custGeom>
            <a:avLst/>
            <a:gdLst>
              <a:gd name="connsiteX0" fmla="*/ 0 w 790833"/>
              <a:gd name="connsiteY0" fmla="*/ 0 h 2471351"/>
              <a:gd name="connsiteX1" fmla="*/ 135924 w 790833"/>
              <a:gd name="connsiteY1" fmla="*/ 24713 h 2471351"/>
              <a:gd name="connsiteX2" fmla="*/ 271849 w 790833"/>
              <a:gd name="connsiteY2" fmla="*/ 123567 h 2471351"/>
              <a:gd name="connsiteX3" fmla="*/ 370703 w 790833"/>
              <a:gd name="connsiteY3" fmla="*/ 172994 h 2471351"/>
              <a:gd name="connsiteX4" fmla="*/ 457200 w 790833"/>
              <a:gd name="connsiteY4" fmla="*/ 222421 h 2471351"/>
              <a:gd name="connsiteX5" fmla="*/ 481914 w 790833"/>
              <a:gd name="connsiteY5" fmla="*/ 259492 h 2471351"/>
              <a:gd name="connsiteX6" fmla="*/ 543697 w 790833"/>
              <a:gd name="connsiteY6" fmla="*/ 321275 h 2471351"/>
              <a:gd name="connsiteX7" fmla="*/ 593124 w 790833"/>
              <a:gd name="connsiteY7" fmla="*/ 420129 h 2471351"/>
              <a:gd name="connsiteX8" fmla="*/ 617838 w 790833"/>
              <a:gd name="connsiteY8" fmla="*/ 457200 h 2471351"/>
              <a:gd name="connsiteX9" fmla="*/ 654908 w 790833"/>
              <a:gd name="connsiteY9" fmla="*/ 556054 h 2471351"/>
              <a:gd name="connsiteX10" fmla="*/ 679622 w 790833"/>
              <a:gd name="connsiteY10" fmla="*/ 654908 h 2471351"/>
              <a:gd name="connsiteX11" fmla="*/ 704335 w 790833"/>
              <a:gd name="connsiteY11" fmla="*/ 741405 h 2471351"/>
              <a:gd name="connsiteX12" fmla="*/ 729049 w 790833"/>
              <a:gd name="connsiteY12" fmla="*/ 951470 h 2471351"/>
              <a:gd name="connsiteX13" fmla="*/ 741406 w 790833"/>
              <a:gd name="connsiteY13" fmla="*/ 1062681 h 2471351"/>
              <a:gd name="connsiteX14" fmla="*/ 766119 w 790833"/>
              <a:gd name="connsiteY14" fmla="*/ 1161535 h 2471351"/>
              <a:gd name="connsiteX15" fmla="*/ 778476 w 790833"/>
              <a:gd name="connsiteY15" fmla="*/ 1297459 h 2471351"/>
              <a:gd name="connsiteX16" fmla="*/ 790833 w 790833"/>
              <a:gd name="connsiteY16" fmla="*/ 1396313 h 2471351"/>
              <a:gd name="connsiteX17" fmla="*/ 778476 w 790833"/>
              <a:gd name="connsiteY17" fmla="*/ 1742302 h 2471351"/>
              <a:gd name="connsiteX18" fmla="*/ 753762 w 790833"/>
              <a:gd name="connsiteY18" fmla="*/ 1804086 h 2471351"/>
              <a:gd name="connsiteX19" fmla="*/ 691978 w 790833"/>
              <a:gd name="connsiteY19" fmla="*/ 1915297 h 2471351"/>
              <a:gd name="connsiteX20" fmla="*/ 654908 w 790833"/>
              <a:gd name="connsiteY20" fmla="*/ 1964724 h 2471351"/>
              <a:gd name="connsiteX21" fmla="*/ 630195 w 790833"/>
              <a:gd name="connsiteY21" fmla="*/ 2001794 h 2471351"/>
              <a:gd name="connsiteX22" fmla="*/ 605481 w 790833"/>
              <a:gd name="connsiteY22" fmla="*/ 2051221 h 2471351"/>
              <a:gd name="connsiteX23" fmla="*/ 556054 w 790833"/>
              <a:gd name="connsiteY23" fmla="*/ 2088292 h 2471351"/>
              <a:gd name="connsiteX24" fmla="*/ 481914 w 790833"/>
              <a:gd name="connsiteY24" fmla="*/ 2150075 h 2471351"/>
              <a:gd name="connsiteX25" fmla="*/ 457200 w 790833"/>
              <a:gd name="connsiteY25" fmla="*/ 2187146 h 2471351"/>
              <a:gd name="connsiteX26" fmla="*/ 407773 w 790833"/>
              <a:gd name="connsiteY26" fmla="*/ 2236573 h 2471351"/>
              <a:gd name="connsiteX27" fmla="*/ 383060 w 790833"/>
              <a:gd name="connsiteY27" fmla="*/ 2273643 h 2471351"/>
              <a:gd name="connsiteX28" fmla="*/ 296562 w 790833"/>
              <a:gd name="connsiteY28" fmla="*/ 2335427 h 2471351"/>
              <a:gd name="connsiteX29" fmla="*/ 271849 w 790833"/>
              <a:gd name="connsiteY29" fmla="*/ 2372497 h 2471351"/>
              <a:gd name="connsiteX30" fmla="*/ 185351 w 790833"/>
              <a:gd name="connsiteY30" fmla="*/ 2446638 h 2471351"/>
              <a:gd name="connsiteX31" fmla="*/ 135924 w 790833"/>
              <a:gd name="connsiteY31" fmla="*/ 2471351 h 24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0833" h="2471351">
                <a:moveTo>
                  <a:pt x="0" y="0"/>
                </a:moveTo>
                <a:cubicBezTo>
                  <a:pt x="9799" y="1225"/>
                  <a:pt x="107350" y="6854"/>
                  <a:pt x="135924" y="24713"/>
                </a:cubicBezTo>
                <a:cubicBezTo>
                  <a:pt x="226110" y="81079"/>
                  <a:pt x="169898" y="72591"/>
                  <a:pt x="271849" y="123567"/>
                </a:cubicBezTo>
                <a:cubicBezTo>
                  <a:pt x="304800" y="140043"/>
                  <a:pt x="340050" y="152558"/>
                  <a:pt x="370703" y="172994"/>
                </a:cubicBezTo>
                <a:cubicBezTo>
                  <a:pt x="423099" y="207926"/>
                  <a:pt x="394490" y="191067"/>
                  <a:pt x="457200" y="222421"/>
                </a:cubicBezTo>
                <a:cubicBezTo>
                  <a:pt x="465438" y="234778"/>
                  <a:pt x="471413" y="248991"/>
                  <a:pt x="481914" y="259492"/>
                </a:cubicBezTo>
                <a:cubicBezTo>
                  <a:pt x="537932" y="315510"/>
                  <a:pt x="504155" y="248781"/>
                  <a:pt x="543697" y="321275"/>
                </a:cubicBezTo>
                <a:cubicBezTo>
                  <a:pt x="561338" y="353617"/>
                  <a:pt x="572688" y="389476"/>
                  <a:pt x="593124" y="420129"/>
                </a:cubicBezTo>
                <a:cubicBezTo>
                  <a:pt x="601362" y="432486"/>
                  <a:pt x="611196" y="443917"/>
                  <a:pt x="617838" y="457200"/>
                </a:cubicBezTo>
                <a:cubicBezTo>
                  <a:pt x="625329" y="472181"/>
                  <a:pt x="648491" y="532526"/>
                  <a:pt x="654908" y="556054"/>
                </a:cubicBezTo>
                <a:cubicBezTo>
                  <a:pt x="663845" y="588823"/>
                  <a:pt x="668882" y="622685"/>
                  <a:pt x="679622" y="654908"/>
                </a:cubicBezTo>
                <a:cubicBezTo>
                  <a:pt x="697348" y="708089"/>
                  <a:pt x="688819" y="679342"/>
                  <a:pt x="704335" y="741405"/>
                </a:cubicBezTo>
                <a:cubicBezTo>
                  <a:pt x="739435" y="1057297"/>
                  <a:pt x="695082" y="662758"/>
                  <a:pt x="729049" y="951470"/>
                </a:cubicBezTo>
                <a:cubicBezTo>
                  <a:pt x="733407" y="988513"/>
                  <a:pt x="734924" y="1025950"/>
                  <a:pt x="741406" y="1062681"/>
                </a:cubicBezTo>
                <a:cubicBezTo>
                  <a:pt x="747309" y="1096130"/>
                  <a:pt x="766119" y="1161535"/>
                  <a:pt x="766119" y="1161535"/>
                </a:cubicBezTo>
                <a:cubicBezTo>
                  <a:pt x="770238" y="1206843"/>
                  <a:pt x="773713" y="1252214"/>
                  <a:pt x="778476" y="1297459"/>
                </a:cubicBezTo>
                <a:cubicBezTo>
                  <a:pt x="781952" y="1330484"/>
                  <a:pt x="790833" y="1363105"/>
                  <a:pt x="790833" y="1396313"/>
                </a:cubicBezTo>
                <a:cubicBezTo>
                  <a:pt x="790833" y="1511716"/>
                  <a:pt x="788924" y="1627373"/>
                  <a:pt x="778476" y="1742302"/>
                </a:cubicBezTo>
                <a:cubicBezTo>
                  <a:pt x="776468" y="1764392"/>
                  <a:pt x="762771" y="1783817"/>
                  <a:pt x="753762" y="1804086"/>
                </a:cubicBezTo>
                <a:cubicBezTo>
                  <a:pt x="738057" y="1839423"/>
                  <a:pt x="712777" y="1884098"/>
                  <a:pt x="691978" y="1915297"/>
                </a:cubicBezTo>
                <a:cubicBezTo>
                  <a:pt x="680554" y="1932433"/>
                  <a:pt x="666878" y="1947965"/>
                  <a:pt x="654908" y="1964724"/>
                </a:cubicBezTo>
                <a:cubicBezTo>
                  <a:pt x="646276" y="1976809"/>
                  <a:pt x="637563" y="1988900"/>
                  <a:pt x="630195" y="2001794"/>
                </a:cubicBezTo>
                <a:cubicBezTo>
                  <a:pt x="621056" y="2017787"/>
                  <a:pt x="617469" y="2037235"/>
                  <a:pt x="605481" y="2051221"/>
                </a:cubicBezTo>
                <a:cubicBezTo>
                  <a:pt x="592078" y="2066858"/>
                  <a:pt x="572813" y="2076321"/>
                  <a:pt x="556054" y="2088292"/>
                </a:cubicBezTo>
                <a:cubicBezTo>
                  <a:pt x="516030" y="2116881"/>
                  <a:pt x="515852" y="2109349"/>
                  <a:pt x="481914" y="2150075"/>
                </a:cubicBezTo>
                <a:cubicBezTo>
                  <a:pt x="472406" y="2161484"/>
                  <a:pt x="466865" y="2175870"/>
                  <a:pt x="457200" y="2187146"/>
                </a:cubicBezTo>
                <a:cubicBezTo>
                  <a:pt x="442037" y="2204837"/>
                  <a:pt x="422936" y="2218882"/>
                  <a:pt x="407773" y="2236573"/>
                </a:cubicBezTo>
                <a:cubicBezTo>
                  <a:pt x="398108" y="2247849"/>
                  <a:pt x="393561" y="2263142"/>
                  <a:pt x="383060" y="2273643"/>
                </a:cubicBezTo>
                <a:cubicBezTo>
                  <a:pt x="367734" y="2288969"/>
                  <a:pt x="317610" y="2321395"/>
                  <a:pt x="296562" y="2335427"/>
                </a:cubicBezTo>
                <a:cubicBezTo>
                  <a:pt x="288324" y="2347784"/>
                  <a:pt x="281356" y="2361088"/>
                  <a:pt x="271849" y="2372497"/>
                </a:cubicBezTo>
                <a:cubicBezTo>
                  <a:pt x="251932" y="2396397"/>
                  <a:pt x="211379" y="2431765"/>
                  <a:pt x="185351" y="2446638"/>
                </a:cubicBezTo>
                <a:cubicBezTo>
                  <a:pt x="119088" y="2484503"/>
                  <a:pt x="168075" y="2439200"/>
                  <a:pt x="135924" y="2471351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450006" y="5184389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P(s,t,e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5417" y="2447017"/>
            <a:ext cx="4253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Claim 2: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The detour segments</a:t>
            </a:r>
          </a:p>
          <a:p>
            <a:r>
              <a:rPr lang="en-US" sz="3200" dirty="0">
                <a:latin typeface="Comic Sans MS" pitchFamily="66" charset="0"/>
              </a:rPr>
              <a:t>a</a:t>
            </a:r>
            <a:r>
              <a:rPr lang="en-US" sz="3200" dirty="0" smtClean="0">
                <a:latin typeface="Comic Sans MS" pitchFamily="66" charset="0"/>
              </a:rPr>
              <a:t>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180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8" grpId="0"/>
      <p:bldP spid="41" grpId="0"/>
      <p:bldP spid="9" grpId="0" animBg="1"/>
      <p:bldP spid="43" grpId="0" animBg="1"/>
      <p:bldP spid="12" grpId="0" animBg="1"/>
      <p:bldP spid="46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907" y="4026646"/>
            <a:ext cx="1872188" cy="1325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723097" y="2060848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23097" y="2620942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78035" y="2604100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US" sz="3200" b="1" baseline="-250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52120" y="162880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62011" y="630932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8124" y="224086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80450" y="1646073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P(s,t,e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en-US" sz="3200" dirty="0" smtClean="0"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93763" y="4512261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156176" y="1671191"/>
            <a:ext cx="3085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4403469" y="2330878"/>
            <a:ext cx="1248651" cy="4159648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93763" y="335699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74080" y="3193812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80450" y="240281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P(s,t,e</a:t>
            </a:r>
            <a:r>
              <a:rPr lang="en-US" sz="3200" b="1" baseline="-25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8006" y="900009"/>
            <a:ext cx="886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Claim 2: </a:t>
            </a:r>
            <a:r>
              <a:rPr lang="en-US" sz="3200" dirty="0" smtClean="0">
                <a:latin typeface="Comic Sans MS" pitchFamily="66" charset="0"/>
              </a:rPr>
              <a:t>the detours are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6" name="Freeform 5"/>
          <p:cNvSpPr/>
          <p:nvPr/>
        </p:nvSpPr>
        <p:spPr>
          <a:xfrm>
            <a:off x="4365600" y="3462784"/>
            <a:ext cx="1460500" cy="2997200"/>
          </a:xfrm>
          <a:custGeom>
            <a:avLst/>
            <a:gdLst>
              <a:gd name="connsiteX0" fmla="*/ 1460500 w 1460500"/>
              <a:gd name="connsiteY0" fmla="*/ 12700 h 2997200"/>
              <a:gd name="connsiteX1" fmla="*/ 1384300 w 1460500"/>
              <a:gd name="connsiteY1" fmla="*/ 0 h 2997200"/>
              <a:gd name="connsiteX2" fmla="*/ 1231900 w 1460500"/>
              <a:gd name="connsiteY2" fmla="*/ 25400 h 2997200"/>
              <a:gd name="connsiteX3" fmla="*/ 1130300 w 1460500"/>
              <a:gd name="connsiteY3" fmla="*/ 76200 h 2997200"/>
              <a:gd name="connsiteX4" fmla="*/ 1079500 w 1460500"/>
              <a:gd name="connsiteY4" fmla="*/ 101600 h 2997200"/>
              <a:gd name="connsiteX5" fmla="*/ 1041400 w 1460500"/>
              <a:gd name="connsiteY5" fmla="*/ 114300 h 2997200"/>
              <a:gd name="connsiteX6" fmla="*/ 977900 w 1460500"/>
              <a:gd name="connsiteY6" fmla="*/ 190500 h 2997200"/>
              <a:gd name="connsiteX7" fmla="*/ 939800 w 1460500"/>
              <a:gd name="connsiteY7" fmla="*/ 215900 h 2997200"/>
              <a:gd name="connsiteX8" fmla="*/ 825500 w 1460500"/>
              <a:gd name="connsiteY8" fmla="*/ 342900 h 2997200"/>
              <a:gd name="connsiteX9" fmla="*/ 787400 w 1460500"/>
              <a:gd name="connsiteY9" fmla="*/ 469900 h 2997200"/>
              <a:gd name="connsiteX10" fmla="*/ 762000 w 1460500"/>
              <a:gd name="connsiteY10" fmla="*/ 584200 h 2997200"/>
              <a:gd name="connsiteX11" fmla="*/ 736600 w 1460500"/>
              <a:gd name="connsiteY11" fmla="*/ 635000 h 2997200"/>
              <a:gd name="connsiteX12" fmla="*/ 711200 w 1460500"/>
              <a:gd name="connsiteY12" fmla="*/ 749300 h 2997200"/>
              <a:gd name="connsiteX13" fmla="*/ 685800 w 1460500"/>
              <a:gd name="connsiteY13" fmla="*/ 800100 h 2997200"/>
              <a:gd name="connsiteX14" fmla="*/ 609600 w 1460500"/>
              <a:gd name="connsiteY14" fmla="*/ 876300 h 2997200"/>
              <a:gd name="connsiteX15" fmla="*/ 546100 w 1460500"/>
              <a:gd name="connsiteY15" fmla="*/ 952500 h 2997200"/>
              <a:gd name="connsiteX16" fmla="*/ 457200 w 1460500"/>
              <a:gd name="connsiteY16" fmla="*/ 977900 h 2997200"/>
              <a:gd name="connsiteX17" fmla="*/ 342900 w 1460500"/>
              <a:gd name="connsiteY17" fmla="*/ 1028700 h 2997200"/>
              <a:gd name="connsiteX18" fmla="*/ 266700 w 1460500"/>
              <a:gd name="connsiteY18" fmla="*/ 1066800 h 2997200"/>
              <a:gd name="connsiteX19" fmla="*/ 203200 w 1460500"/>
              <a:gd name="connsiteY19" fmla="*/ 1079500 h 2997200"/>
              <a:gd name="connsiteX20" fmla="*/ 127000 w 1460500"/>
              <a:gd name="connsiteY20" fmla="*/ 1104900 h 2997200"/>
              <a:gd name="connsiteX21" fmla="*/ 76200 w 1460500"/>
              <a:gd name="connsiteY21" fmla="*/ 1155700 h 2997200"/>
              <a:gd name="connsiteX22" fmla="*/ 38100 w 1460500"/>
              <a:gd name="connsiteY22" fmla="*/ 1168400 h 2997200"/>
              <a:gd name="connsiteX23" fmla="*/ 0 w 1460500"/>
              <a:gd name="connsiteY23" fmla="*/ 1193800 h 2997200"/>
              <a:gd name="connsiteX24" fmla="*/ 38100 w 1460500"/>
              <a:gd name="connsiteY24" fmla="*/ 1346200 h 2997200"/>
              <a:gd name="connsiteX25" fmla="*/ 63500 w 1460500"/>
              <a:gd name="connsiteY25" fmla="*/ 1384300 h 2997200"/>
              <a:gd name="connsiteX26" fmla="*/ 101600 w 1460500"/>
              <a:gd name="connsiteY26" fmla="*/ 1460500 h 2997200"/>
              <a:gd name="connsiteX27" fmla="*/ 114300 w 1460500"/>
              <a:gd name="connsiteY27" fmla="*/ 2032000 h 2997200"/>
              <a:gd name="connsiteX28" fmla="*/ 139700 w 1460500"/>
              <a:gd name="connsiteY28" fmla="*/ 2070100 h 2997200"/>
              <a:gd name="connsiteX29" fmla="*/ 152400 w 1460500"/>
              <a:gd name="connsiteY29" fmla="*/ 2108200 h 2997200"/>
              <a:gd name="connsiteX30" fmla="*/ 190500 w 1460500"/>
              <a:gd name="connsiteY30" fmla="*/ 2209800 h 2997200"/>
              <a:gd name="connsiteX31" fmla="*/ 673100 w 1460500"/>
              <a:gd name="connsiteY31" fmla="*/ 2197100 h 2997200"/>
              <a:gd name="connsiteX32" fmla="*/ 952500 w 1460500"/>
              <a:gd name="connsiteY32" fmla="*/ 2197100 h 2997200"/>
              <a:gd name="connsiteX33" fmla="*/ 990600 w 1460500"/>
              <a:gd name="connsiteY33" fmla="*/ 2235200 h 2997200"/>
              <a:gd name="connsiteX34" fmla="*/ 1003300 w 1460500"/>
              <a:gd name="connsiteY34" fmla="*/ 2273300 h 2997200"/>
              <a:gd name="connsiteX35" fmla="*/ 1028700 w 1460500"/>
              <a:gd name="connsiteY35" fmla="*/ 2324100 h 2997200"/>
              <a:gd name="connsiteX36" fmla="*/ 1054100 w 1460500"/>
              <a:gd name="connsiteY36" fmla="*/ 2362200 h 2997200"/>
              <a:gd name="connsiteX37" fmla="*/ 1130300 w 1460500"/>
              <a:gd name="connsiteY37" fmla="*/ 2501900 h 2997200"/>
              <a:gd name="connsiteX38" fmla="*/ 1143000 w 1460500"/>
              <a:gd name="connsiteY38" fmla="*/ 2565400 h 2997200"/>
              <a:gd name="connsiteX39" fmla="*/ 1155700 w 1460500"/>
              <a:gd name="connsiteY39" fmla="*/ 2679700 h 2997200"/>
              <a:gd name="connsiteX40" fmla="*/ 1219200 w 1460500"/>
              <a:gd name="connsiteY40" fmla="*/ 2755900 h 2997200"/>
              <a:gd name="connsiteX41" fmla="*/ 1270000 w 1460500"/>
              <a:gd name="connsiteY41" fmla="*/ 2819400 h 2997200"/>
              <a:gd name="connsiteX42" fmla="*/ 1282700 w 1460500"/>
              <a:gd name="connsiteY42" fmla="*/ 2857500 h 2997200"/>
              <a:gd name="connsiteX43" fmla="*/ 1333500 w 1460500"/>
              <a:gd name="connsiteY43" fmla="*/ 2895600 h 2997200"/>
              <a:gd name="connsiteX44" fmla="*/ 1346200 w 1460500"/>
              <a:gd name="connsiteY44" fmla="*/ 2933700 h 2997200"/>
              <a:gd name="connsiteX45" fmla="*/ 1358900 w 1460500"/>
              <a:gd name="connsiteY45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60500" h="2997200">
                <a:moveTo>
                  <a:pt x="1460500" y="12700"/>
                </a:moveTo>
                <a:cubicBezTo>
                  <a:pt x="1435100" y="8467"/>
                  <a:pt x="1410050" y="0"/>
                  <a:pt x="1384300" y="0"/>
                </a:cubicBezTo>
                <a:cubicBezTo>
                  <a:pt x="1366688" y="0"/>
                  <a:pt x="1264002" y="12024"/>
                  <a:pt x="1231900" y="25400"/>
                </a:cubicBezTo>
                <a:cubicBezTo>
                  <a:pt x="1196949" y="39963"/>
                  <a:pt x="1164167" y="59267"/>
                  <a:pt x="1130300" y="76200"/>
                </a:cubicBezTo>
                <a:cubicBezTo>
                  <a:pt x="1113367" y="84667"/>
                  <a:pt x="1097461" y="95613"/>
                  <a:pt x="1079500" y="101600"/>
                </a:cubicBezTo>
                <a:lnTo>
                  <a:pt x="1041400" y="114300"/>
                </a:lnTo>
                <a:cubicBezTo>
                  <a:pt x="1016425" y="151762"/>
                  <a:pt x="1014570" y="159942"/>
                  <a:pt x="977900" y="190500"/>
                </a:cubicBezTo>
                <a:cubicBezTo>
                  <a:pt x="966174" y="200271"/>
                  <a:pt x="951145" y="205689"/>
                  <a:pt x="939800" y="215900"/>
                </a:cubicBezTo>
                <a:cubicBezTo>
                  <a:pt x="921694" y="232195"/>
                  <a:pt x="844431" y="300305"/>
                  <a:pt x="825500" y="342900"/>
                </a:cubicBezTo>
                <a:cubicBezTo>
                  <a:pt x="811430" y="374559"/>
                  <a:pt x="795609" y="432958"/>
                  <a:pt x="787400" y="469900"/>
                </a:cubicBezTo>
                <a:cubicBezTo>
                  <a:pt x="783011" y="489651"/>
                  <a:pt x="770447" y="561674"/>
                  <a:pt x="762000" y="584200"/>
                </a:cubicBezTo>
                <a:cubicBezTo>
                  <a:pt x="755353" y="601927"/>
                  <a:pt x="745067" y="618067"/>
                  <a:pt x="736600" y="635000"/>
                </a:cubicBezTo>
                <a:cubicBezTo>
                  <a:pt x="728989" y="680668"/>
                  <a:pt x="728253" y="709509"/>
                  <a:pt x="711200" y="749300"/>
                </a:cubicBezTo>
                <a:cubicBezTo>
                  <a:pt x="703742" y="766701"/>
                  <a:pt x="697627" y="785317"/>
                  <a:pt x="685800" y="800100"/>
                </a:cubicBezTo>
                <a:cubicBezTo>
                  <a:pt x="663360" y="828150"/>
                  <a:pt x="629525" y="846412"/>
                  <a:pt x="609600" y="876300"/>
                </a:cubicBezTo>
                <a:cubicBezTo>
                  <a:pt x="590858" y="904413"/>
                  <a:pt x="575436" y="932943"/>
                  <a:pt x="546100" y="952500"/>
                </a:cubicBezTo>
                <a:cubicBezTo>
                  <a:pt x="535168" y="959788"/>
                  <a:pt x="463974" y="976206"/>
                  <a:pt x="457200" y="977900"/>
                </a:cubicBezTo>
                <a:cubicBezTo>
                  <a:pt x="268620" y="1091048"/>
                  <a:pt x="495509" y="963296"/>
                  <a:pt x="342900" y="1028700"/>
                </a:cubicBezTo>
                <a:cubicBezTo>
                  <a:pt x="255987" y="1065949"/>
                  <a:pt x="352323" y="1045394"/>
                  <a:pt x="266700" y="1066800"/>
                </a:cubicBezTo>
                <a:cubicBezTo>
                  <a:pt x="245759" y="1072035"/>
                  <a:pt x="224025" y="1073820"/>
                  <a:pt x="203200" y="1079500"/>
                </a:cubicBezTo>
                <a:cubicBezTo>
                  <a:pt x="177369" y="1086545"/>
                  <a:pt x="127000" y="1104900"/>
                  <a:pt x="127000" y="1104900"/>
                </a:cubicBezTo>
                <a:cubicBezTo>
                  <a:pt x="110067" y="1121833"/>
                  <a:pt x="95687" y="1141781"/>
                  <a:pt x="76200" y="1155700"/>
                </a:cubicBezTo>
                <a:cubicBezTo>
                  <a:pt x="65307" y="1163481"/>
                  <a:pt x="50074" y="1162413"/>
                  <a:pt x="38100" y="1168400"/>
                </a:cubicBezTo>
                <a:cubicBezTo>
                  <a:pt x="24448" y="1175226"/>
                  <a:pt x="12700" y="1185333"/>
                  <a:pt x="0" y="1193800"/>
                </a:cubicBezTo>
                <a:cubicBezTo>
                  <a:pt x="6348" y="1231888"/>
                  <a:pt x="15738" y="1312657"/>
                  <a:pt x="38100" y="1346200"/>
                </a:cubicBezTo>
                <a:cubicBezTo>
                  <a:pt x="46567" y="1358900"/>
                  <a:pt x="56674" y="1370648"/>
                  <a:pt x="63500" y="1384300"/>
                </a:cubicBezTo>
                <a:cubicBezTo>
                  <a:pt x="116080" y="1489460"/>
                  <a:pt x="28807" y="1351311"/>
                  <a:pt x="101600" y="1460500"/>
                </a:cubicBezTo>
                <a:cubicBezTo>
                  <a:pt x="105833" y="1651000"/>
                  <a:pt x="102414" y="1841824"/>
                  <a:pt x="114300" y="2032000"/>
                </a:cubicBezTo>
                <a:cubicBezTo>
                  <a:pt x="115252" y="2047234"/>
                  <a:pt x="132874" y="2056448"/>
                  <a:pt x="139700" y="2070100"/>
                </a:cubicBezTo>
                <a:cubicBezTo>
                  <a:pt x="145687" y="2082074"/>
                  <a:pt x="147127" y="2095895"/>
                  <a:pt x="152400" y="2108200"/>
                </a:cubicBezTo>
                <a:cubicBezTo>
                  <a:pt x="192247" y="2201176"/>
                  <a:pt x="167085" y="2116142"/>
                  <a:pt x="190500" y="2209800"/>
                </a:cubicBezTo>
                <a:lnTo>
                  <a:pt x="673100" y="2197100"/>
                </a:lnTo>
                <a:cubicBezTo>
                  <a:pt x="933761" y="2186239"/>
                  <a:pt x="658328" y="2172586"/>
                  <a:pt x="952500" y="2197100"/>
                </a:cubicBezTo>
                <a:cubicBezTo>
                  <a:pt x="965200" y="2209800"/>
                  <a:pt x="980637" y="2220256"/>
                  <a:pt x="990600" y="2235200"/>
                </a:cubicBezTo>
                <a:cubicBezTo>
                  <a:pt x="998026" y="2246339"/>
                  <a:pt x="998027" y="2260995"/>
                  <a:pt x="1003300" y="2273300"/>
                </a:cubicBezTo>
                <a:cubicBezTo>
                  <a:pt x="1010758" y="2290701"/>
                  <a:pt x="1019307" y="2307662"/>
                  <a:pt x="1028700" y="2324100"/>
                </a:cubicBezTo>
                <a:cubicBezTo>
                  <a:pt x="1036273" y="2337352"/>
                  <a:pt x="1046791" y="2348800"/>
                  <a:pt x="1054100" y="2362200"/>
                </a:cubicBezTo>
                <a:cubicBezTo>
                  <a:pt x="1140539" y="2520672"/>
                  <a:pt x="1072282" y="2414873"/>
                  <a:pt x="1130300" y="2501900"/>
                </a:cubicBezTo>
                <a:cubicBezTo>
                  <a:pt x="1134533" y="2523067"/>
                  <a:pt x="1139947" y="2544031"/>
                  <a:pt x="1143000" y="2565400"/>
                </a:cubicBezTo>
                <a:cubicBezTo>
                  <a:pt x="1148421" y="2603349"/>
                  <a:pt x="1146403" y="2642510"/>
                  <a:pt x="1155700" y="2679700"/>
                </a:cubicBezTo>
                <a:cubicBezTo>
                  <a:pt x="1161594" y="2703275"/>
                  <a:pt x="1204983" y="2741683"/>
                  <a:pt x="1219200" y="2755900"/>
                </a:cubicBezTo>
                <a:cubicBezTo>
                  <a:pt x="1251122" y="2851665"/>
                  <a:pt x="1204348" y="2737336"/>
                  <a:pt x="1270000" y="2819400"/>
                </a:cubicBezTo>
                <a:cubicBezTo>
                  <a:pt x="1278363" y="2829853"/>
                  <a:pt x="1274130" y="2847216"/>
                  <a:pt x="1282700" y="2857500"/>
                </a:cubicBezTo>
                <a:cubicBezTo>
                  <a:pt x="1296251" y="2873761"/>
                  <a:pt x="1316567" y="2882900"/>
                  <a:pt x="1333500" y="2895600"/>
                </a:cubicBezTo>
                <a:cubicBezTo>
                  <a:pt x="1337733" y="2908300"/>
                  <a:pt x="1342953" y="2920713"/>
                  <a:pt x="1346200" y="2933700"/>
                </a:cubicBezTo>
                <a:cubicBezTo>
                  <a:pt x="1351435" y="2954641"/>
                  <a:pt x="1358900" y="2997200"/>
                  <a:pt x="1358900" y="299720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63988" y="5553236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2942" y="536450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1379" y="4070219"/>
                <a:ext cx="338637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mic Sans MS" pitchFamily="66" charset="0"/>
                  </a:rPr>
                  <a:t>there are two</a:t>
                </a:r>
              </a:p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v-t</a:t>
                </a:r>
                <a:r>
                  <a:rPr lang="en-US" sz="2800" dirty="0" smtClean="0">
                    <a:latin typeface="Comic Sans MS" pitchFamily="66" charset="0"/>
                  </a:rPr>
                  <a:t> shortest </a:t>
                </a:r>
              </a:p>
              <a:p>
                <a:r>
                  <a:rPr lang="en-US" sz="2800" dirty="0" smtClean="0">
                    <a:latin typeface="Comic Sans MS" pitchFamily="66" charset="0"/>
                  </a:rPr>
                  <a:t>paths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G\</a:t>
                </a:r>
                <a:r>
                  <a:rPr lang="en-US" sz="2800" b="1" dirty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𝒆</m:t>
                    </m:r>
                    <m:r>
                      <a:rPr lang="en-US" sz="2800" b="1" i="1" baseline="-25000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𝒆</m:t>
                    </m:r>
                    <m:r>
                      <a:rPr lang="en-US" sz="2800" b="1" i="1" baseline="-25000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79" y="4070219"/>
                <a:ext cx="3386376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3597" t="-4405" r="-251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918528" y="4470330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23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78220" cy="3536149"/>
            <a:chOff x="4449775" y="1188041"/>
            <a:chExt cx="4413950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04100" y="1586307"/>
              <a:ext cx="720080" cy="1080120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47425" y="1586307"/>
              <a:ext cx="720080" cy="1080120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80108" y="4398001"/>
              <a:ext cx="699632" cy="792088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79739" y="1593402"/>
              <a:ext cx="2183986" cy="2706131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152400" cmpd="dbl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46281" y="3040867"/>
              <a:ext cx="0" cy="1152128"/>
            </a:xfrm>
            <a:prstGeom prst="line">
              <a:avLst/>
            </a:prstGeom>
            <a:ln w="152400" cmpd="dbl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152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632692" y="3221033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5670042" y="3202585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6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New Ending Replacement Path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646" y="219424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6402224" cy="40318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Notation: </a:t>
            </a:r>
          </a:p>
          <a:p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b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:= </a:t>
            </a:r>
            <a:r>
              <a:rPr lang="en-US" sz="3200" dirty="0">
                <a:latin typeface="Comic Sans MS" pitchFamily="66" charset="0"/>
              </a:rPr>
              <a:t>unique divergence point</a:t>
            </a:r>
          </a:p>
          <a:p>
            <a:r>
              <a:rPr lang="en-US" sz="3200" dirty="0">
                <a:latin typeface="Comic Sans MS" pitchFamily="66" charset="0"/>
              </a:rPr>
              <a:t>of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3200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B0F0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:=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detour segment of 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  <a:p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26284" y="1547909"/>
                <a:ext cx="16097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84" y="1547909"/>
                <a:ext cx="160973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439585" y="4640297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921222" y="1488976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008344" y="3317776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41001" y="324186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88128" y="119675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60136" y="481419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7033446" y="1679263"/>
            <a:ext cx="1210962" cy="3176353"/>
          </a:xfrm>
          <a:custGeom>
            <a:avLst/>
            <a:gdLst>
              <a:gd name="connsiteX0" fmla="*/ 86497 w 1210962"/>
              <a:gd name="connsiteY0" fmla="*/ 0 h 3176353"/>
              <a:gd name="connsiteX1" fmla="*/ 37070 w 1210962"/>
              <a:gd name="connsiteY1" fmla="*/ 61784 h 3176353"/>
              <a:gd name="connsiteX2" fmla="*/ 24714 w 1210962"/>
              <a:gd name="connsiteY2" fmla="*/ 197708 h 3176353"/>
              <a:gd name="connsiteX3" fmla="*/ 12357 w 1210962"/>
              <a:gd name="connsiteY3" fmla="*/ 247135 h 3176353"/>
              <a:gd name="connsiteX4" fmla="*/ 0 w 1210962"/>
              <a:gd name="connsiteY4" fmla="*/ 308919 h 3176353"/>
              <a:gd name="connsiteX5" fmla="*/ 12357 w 1210962"/>
              <a:gd name="connsiteY5" fmla="*/ 877330 h 3176353"/>
              <a:gd name="connsiteX6" fmla="*/ 74141 w 1210962"/>
              <a:gd name="connsiteY6" fmla="*/ 976184 h 3176353"/>
              <a:gd name="connsiteX7" fmla="*/ 729049 w 1210962"/>
              <a:gd name="connsiteY7" fmla="*/ 988541 h 3176353"/>
              <a:gd name="connsiteX8" fmla="*/ 778476 w 1210962"/>
              <a:gd name="connsiteY8" fmla="*/ 1000898 h 3176353"/>
              <a:gd name="connsiteX9" fmla="*/ 877330 w 1210962"/>
              <a:gd name="connsiteY9" fmla="*/ 1050325 h 3176353"/>
              <a:gd name="connsiteX10" fmla="*/ 914400 w 1210962"/>
              <a:gd name="connsiteY10" fmla="*/ 1087395 h 3176353"/>
              <a:gd name="connsiteX11" fmla="*/ 951470 w 1210962"/>
              <a:gd name="connsiteY11" fmla="*/ 1112108 h 3176353"/>
              <a:gd name="connsiteX12" fmla="*/ 988541 w 1210962"/>
              <a:gd name="connsiteY12" fmla="*/ 1161535 h 3176353"/>
              <a:gd name="connsiteX13" fmla="*/ 1037968 w 1210962"/>
              <a:gd name="connsiteY13" fmla="*/ 1198606 h 3176353"/>
              <a:gd name="connsiteX14" fmla="*/ 1062681 w 1210962"/>
              <a:gd name="connsiteY14" fmla="*/ 1235676 h 3176353"/>
              <a:gd name="connsiteX15" fmla="*/ 1099751 w 1210962"/>
              <a:gd name="connsiteY15" fmla="*/ 1272746 h 3176353"/>
              <a:gd name="connsiteX16" fmla="*/ 1136822 w 1210962"/>
              <a:gd name="connsiteY16" fmla="*/ 1346887 h 3176353"/>
              <a:gd name="connsiteX17" fmla="*/ 1161535 w 1210962"/>
              <a:gd name="connsiteY17" fmla="*/ 1433384 h 3176353"/>
              <a:gd name="connsiteX18" fmla="*/ 1186249 w 1210962"/>
              <a:gd name="connsiteY18" fmla="*/ 1482811 h 3176353"/>
              <a:gd name="connsiteX19" fmla="*/ 1198605 w 1210962"/>
              <a:gd name="connsiteY19" fmla="*/ 1532238 h 3176353"/>
              <a:gd name="connsiteX20" fmla="*/ 1210962 w 1210962"/>
              <a:gd name="connsiteY20" fmla="*/ 1569308 h 3176353"/>
              <a:gd name="connsiteX21" fmla="*/ 1198605 w 1210962"/>
              <a:gd name="connsiteY21" fmla="*/ 1915298 h 3176353"/>
              <a:gd name="connsiteX22" fmla="*/ 1173892 w 1210962"/>
              <a:gd name="connsiteY22" fmla="*/ 1989438 h 3176353"/>
              <a:gd name="connsiteX23" fmla="*/ 1112108 w 1210962"/>
              <a:gd name="connsiteY23" fmla="*/ 2125363 h 3176353"/>
              <a:gd name="connsiteX24" fmla="*/ 1099751 w 1210962"/>
              <a:gd name="connsiteY24" fmla="*/ 2162433 h 3176353"/>
              <a:gd name="connsiteX25" fmla="*/ 1087395 w 1210962"/>
              <a:gd name="connsiteY25" fmla="*/ 2211860 h 3176353"/>
              <a:gd name="connsiteX26" fmla="*/ 1050324 w 1210962"/>
              <a:gd name="connsiteY26" fmla="*/ 2261287 h 3176353"/>
              <a:gd name="connsiteX27" fmla="*/ 1025611 w 1210962"/>
              <a:gd name="connsiteY27" fmla="*/ 2310714 h 3176353"/>
              <a:gd name="connsiteX28" fmla="*/ 939114 w 1210962"/>
              <a:gd name="connsiteY28" fmla="*/ 2409568 h 3176353"/>
              <a:gd name="connsiteX29" fmla="*/ 902043 w 1210962"/>
              <a:gd name="connsiteY29" fmla="*/ 2483708 h 3176353"/>
              <a:gd name="connsiteX30" fmla="*/ 877330 w 1210962"/>
              <a:gd name="connsiteY30" fmla="*/ 2557849 h 3176353"/>
              <a:gd name="connsiteX31" fmla="*/ 803189 w 1210962"/>
              <a:gd name="connsiteY31" fmla="*/ 2693773 h 3176353"/>
              <a:gd name="connsiteX32" fmla="*/ 790832 w 1210962"/>
              <a:gd name="connsiteY32" fmla="*/ 2730844 h 3176353"/>
              <a:gd name="connsiteX33" fmla="*/ 729049 w 1210962"/>
              <a:gd name="connsiteY33" fmla="*/ 2804984 h 3176353"/>
              <a:gd name="connsiteX34" fmla="*/ 704335 w 1210962"/>
              <a:gd name="connsiteY34" fmla="*/ 2854411 h 3176353"/>
              <a:gd name="connsiteX35" fmla="*/ 642551 w 1210962"/>
              <a:gd name="connsiteY35" fmla="*/ 2940908 h 3176353"/>
              <a:gd name="connsiteX36" fmla="*/ 568411 w 1210962"/>
              <a:gd name="connsiteY36" fmla="*/ 3002692 h 3176353"/>
              <a:gd name="connsiteX37" fmla="*/ 518984 w 1210962"/>
              <a:gd name="connsiteY37" fmla="*/ 3039763 h 3176353"/>
              <a:gd name="connsiteX38" fmla="*/ 444843 w 1210962"/>
              <a:gd name="connsiteY38" fmla="*/ 3089190 h 3176353"/>
              <a:gd name="connsiteX39" fmla="*/ 345989 w 1210962"/>
              <a:gd name="connsiteY39" fmla="*/ 3138617 h 3176353"/>
              <a:gd name="connsiteX40" fmla="*/ 271849 w 1210962"/>
              <a:gd name="connsiteY40" fmla="*/ 3175687 h 31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0962" h="3176353">
                <a:moveTo>
                  <a:pt x="86497" y="0"/>
                </a:moveTo>
                <a:cubicBezTo>
                  <a:pt x="70021" y="20595"/>
                  <a:pt x="44937" y="36611"/>
                  <a:pt x="37070" y="61784"/>
                </a:cubicBezTo>
                <a:cubicBezTo>
                  <a:pt x="23500" y="105208"/>
                  <a:pt x="30727" y="152612"/>
                  <a:pt x="24714" y="197708"/>
                </a:cubicBezTo>
                <a:cubicBezTo>
                  <a:pt x="22470" y="214542"/>
                  <a:pt x="16041" y="230557"/>
                  <a:pt x="12357" y="247135"/>
                </a:cubicBezTo>
                <a:cubicBezTo>
                  <a:pt x="7801" y="267637"/>
                  <a:pt x="4119" y="288324"/>
                  <a:pt x="0" y="308919"/>
                </a:cubicBezTo>
                <a:cubicBezTo>
                  <a:pt x="4119" y="498389"/>
                  <a:pt x="1442" y="688130"/>
                  <a:pt x="12357" y="877330"/>
                </a:cubicBezTo>
                <a:cubicBezTo>
                  <a:pt x="13716" y="900882"/>
                  <a:pt x="31386" y="973894"/>
                  <a:pt x="74141" y="976184"/>
                </a:cubicBezTo>
                <a:cubicBezTo>
                  <a:pt x="292170" y="987864"/>
                  <a:pt x="510746" y="984422"/>
                  <a:pt x="729049" y="988541"/>
                </a:cubicBezTo>
                <a:cubicBezTo>
                  <a:pt x="745525" y="992660"/>
                  <a:pt x="762957" y="994001"/>
                  <a:pt x="778476" y="1000898"/>
                </a:cubicBezTo>
                <a:cubicBezTo>
                  <a:pt x="953559" y="1078713"/>
                  <a:pt x="762085" y="1011910"/>
                  <a:pt x="877330" y="1050325"/>
                </a:cubicBezTo>
                <a:cubicBezTo>
                  <a:pt x="889687" y="1062682"/>
                  <a:pt x="900975" y="1076208"/>
                  <a:pt x="914400" y="1087395"/>
                </a:cubicBezTo>
                <a:cubicBezTo>
                  <a:pt x="925809" y="1096902"/>
                  <a:pt x="940969" y="1101607"/>
                  <a:pt x="951470" y="1112108"/>
                </a:cubicBezTo>
                <a:cubicBezTo>
                  <a:pt x="966033" y="1126671"/>
                  <a:pt x="973978" y="1146972"/>
                  <a:pt x="988541" y="1161535"/>
                </a:cubicBezTo>
                <a:cubicBezTo>
                  <a:pt x="1003104" y="1176098"/>
                  <a:pt x="1023405" y="1184043"/>
                  <a:pt x="1037968" y="1198606"/>
                </a:cubicBezTo>
                <a:cubicBezTo>
                  <a:pt x="1048469" y="1209107"/>
                  <a:pt x="1053174" y="1224267"/>
                  <a:pt x="1062681" y="1235676"/>
                </a:cubicBezTo>
                <a:cubicBezTo>
                  <a:pt x="1073868" y="1249101"/>
                  <a:pt x="1087394" y="1260389"/>
                  <a:pt x="1099751" y="1272746"/>
                </a:cubicBezTo>
                <a:cubicBezTo>
                  <a:pt x="1130812" y="1365929"/>
                  <a:pt x="1088912" y="1251066"/>
                  <a:pt x="1136822" y="1346887"/>
                </a:cubicBezTo>
                <a:cubicBezTo>
                  <a:pt x="1151754" y="1376751"/>
                  <a:pt x="1149662" y="1401723"/>
                  <a:pt x="1161535" y="1433384"/>
                </a:cubicBezTo>
                <a:cubicBezTo>
                  <a:pt x="1168003" y="1450632"/>
                  <a:pt x="1178011" y="1466335"/>
                  <a:pt x="1186249" y="1482811"/>
                </a:cubicBezTo>
                <a:cubicBezTo>
                  <a:pt x="1190368" y="1499287"/>
                  <a:pt x="1193940" y="1515909"/>
                  <a:pt x="1198605" y="1532238"/>
                </a:cubicBezTo>
                <a:cubicBezTo>
                  <a:pt x="1202183" y="1544762"/>
                  <a:pt x="1210962" y="1556283"/>
                  <a:pt x="1210962" y="1569308"/>
                </a:cubicBezTo>
                <a:cubicBezTo>
                  <a:pt x="1210962" y="1684712"/>
                  <a:pt x="1208748" y="1800341"/>
                  <a:pt x="1198605" y="1915298"/>
                </a:cubicBezTo>
                <a:cubicBezTo>
                  <a:pt x="1196315" y="1941247"/>
                  <a:pt x="1180210" y="1964166"/>
                  <a:pt x="1173892" y="1989438"/>
                </a:cubicBezTo>
                <a:cubicBezTo>
                  <a:pt x="1144940" y="2105245"/>
                  <a:pt x="1173195" y="2064274"/>
                  <a:pt x="1112108" y="2125363"/>
                </a:cubicBezTo>
                <a:cubicBezTo>
                  <a:pt x="1107989" y="2137720"/>
                  <a:pt x="1103329" y="2149909"/>
                  <a:pt x="1099751" y="2162433"/>
                </a:cubicBezTo>
                <a:cubicBezTo>
                  <a:pt x="1095086" y="2178762"/>
                  <a:pt x="1094990" y="2196670"/>
                  <a:pt x="1087395" y="2211860"/>
                </a:cubicBezTo>
                <a:cubicBezTo>
                  <a:pt x="1078185" y="2230280"/>
                  <a:pt x="1061239" y="2243823"/>
                  <a:pt x="1050324" y="2261287"/>
                </a:cubicBezTo>
                <a:cubicBezTo>
                  <a:pt x="1040561" y="2276907"/>
                  <a:pt x="1035829" y="2295387"/>
                  <a:pt x="1025611" y="2310714"/>
                </a:cubicBezTo>
                <a:cubicBezTo>
                  <a:pt x="995439" y="2355972"/>
                  <a:pt x="974842" y="2373840"/>
                  <a:pt x="939114" y="2409568"/>
                </a:cubicBezTo>
                <a:cubicBezTo>
                  <a:pt x="894043" y="2544776"/>
                  <a:pt x="965927" y="2339969"/>
                  <a:pt x="902043" y="2483708"/>
                </a:cubicBezTo>
                <a:cubicBezTo>
                  <a:pt x="891463" y="2507513"/>
                  <a:pt x="891780" y="2536174"/>
                  <a:pt x="877330" y="2557849"/>
                </a:cubicBezTo>
                <a:cubicBezTo>
                  <a:pt x="847248" y="2602971"/>
                  <a:pt x="821880" y="2637701"/>
                  <a:pt x="803189" y="2693773"/>
                </a:cubicBezTo>
                <a:cubicBezTo>
                  <a:pt x="799070" y="2706130"/>
                  <a:pt x="796657" y="2719194"/>
                  <a:pt x="790832" y="2730844"/>
                </a:cubicBezTo>
                <a:cubicBezTo>
                  <a:pt x="758147" y="2796215"/>
                  <a:pt x="774595" y="2741220"/>
                  <a:pt x="729049" y="2804984"/>
                </a:cubicBezTo>
                <a:cubicBezTo>
                  <a:pt x="718342" y="2819973"/>
                  <a:pt x="713474" y="2838418"/>
                  <a:pt x="704335" y="2854411"/>
                </a:cubicBezTo>
                <a:cubicBezTo>
                  <a:pt x="693156" y="2873974"/>
                  <a:pt x="653922" y="2927642"/>
                  <a:pt x="642551" y="2940908"/>
                </a:cubicBezTo>
                <a:cubicBezTo>
                  <a:pt x="606109" y="2983424"/>
                  <a:pt x="610564" y="2972583"/>
                  <a:pt x="568411" y="3002692"/>
                </a:cubicBezTo>
                <a:cubicBezTo>
                  <a:pt x="551652" y="3014663"/>
                  <a:pt x="535856" y="3027953"/>
                  <a:pt x="518984" y="3039763"/>
                </a:cubicBezTo>
                <a:cubicBezTo>
                  <a:pt x="494651" y="3056796"/>
                  <a:pt x="471409" y="3075907"/>
                  <a:pt x="444843" y="3089190"/>
                </a:cubicBezTo>
                <a:cubicBezTo>
                  <a:pt x="411892" y="3105666"/>
                  <a:pt x="372039" y="3112567"/>
                  <a:pt x="345989" y="3138617"/>
                </a:cubicBezTo>
                <a:cubicBezTo>
                  <a:pt x="300182" y="3184424"/>
                  <a:pt x="326394" y="3175687"/>
                  <a:pt x="271849" y="3175687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367850" y="3000771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6788128" y="2437926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3641" y="2351782"/>
            <a:ext cx="502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b</a:t>
            </a:r>
            <a:r>
              <a:rPr lang="en-US" sz="3200" b="1" baseline="-25000" dirty="0" smtClean="0">
                <a:latin typeface="Comic Sans MS" pitchFamily="66" charset="0"/>
              </a:rPr>
              <a:t>i</a:t>
            </a:r>
            <a:endParaRPr lang="en-US" sz="3200" dirty="0">
              <a:latin typeface="Comic Sans MS" pitchFamily="66" charset="0"/>
            </a:endParaRPr>
          </a:p>
          <a:p>
            <a:endParaRPr lang="en-US" sz="32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New Ending Replacement Path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646" y="219424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6712"/>
            <a:ext cx="9756576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Set of L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ending </a:t>
            </a:r>
            <a:r>
              <a:rPr lang="en-US" sz="3200" dirty="0">
                <a:latin typeface="Comic Sans MS" pitchFamily="66" charset="0"/>
              </a:rPr>
              <a:t>replacement paths</a:t>
            </a:r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), P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 ,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….,P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endParaRPr lang="en-US" sz="3200" b="1" baseline="-25000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404" y="3501593"/>
                <a:ext cx="63441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d(s, b</a:t>
                </a:r>
                <a:r>
                  <a:rPr lang="en-US" sz="28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1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d(s, b</a:t>
                </a:r>
                <a:r>
                  <a:rPr lang="en-US" sz="28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2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d(s,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b</a:t>
                </a:r>
                <a:r>
                  <a:rPr lang="en-US" sz="28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8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32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4" y="3501593"/>
                <a:ext cx="6344183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921"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9404" y="273315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Assume,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12165" y="2371947"/>
            <a:ext cx="60110" cy="4009005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79071" y="193990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51079" y="6380953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23087" y="575632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76096" y="5517232"/>
            <a:ext cx="1071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b</a:t>
            </a:r>
            <a:r>
              <a:rPr lang="en-US" sz="2800" baseline="-25000" dirty="0">
                <a:latin typeface="Comic Sans MS" pitchFamily="66" charset="0"/>
              </a:rPr>
              <a:t>2</a:t>
            </a:r>
          </a:p>
          <a:p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51079" y="465936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971667" y="4376449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51079" y="264314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65027" y="2371948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L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563047" y="5839792"/>
            <a:ext cx="419100" cy="711200"/>
          </a:xfrm>
          <a:custGeom>
            <a:avLst/>
            <a:gdLst>
              <a:gd name="connsiteX0" fmla="*/ 419100 w 419100"/>
              <a:gd name="connsiteY0" fmla="*/ 38100 h 711200"/>
              <a:gd name="connsiteX1" fmla="*/ 355600 w 419100"/>
              <a:gd name="connsiteY1" fmla="*/ 25400 h 711200"/>
              <a:gd name="connsiteX2" fmla="*/ 317500 w 419100"/>
              <a:gd name="connsiteY2" fmla="*/ 0 h 711200"/>
              <a:gd name="connsiteX3" fmla="*/ 114300 w 419100"/>
              <a:gd name="connsiteY3" fmla="*/ 12700 h 711200"/>
              <a:gd name="connsiteX4" fmla="*/ 38100 w 419100"/>
              <a:gd name="connsiteY4" fmla="*/ 50800 h 711200"/>
              <a:gd name="connsiteX5" fmla="*/ 12700 w 419100"/>
              <a:gd name="connsiteY5" fmla="*/ 88900 h 711200"/>
              <a:gd name="connsiteX6" fmla="*/ 0 w 419100"/>
              <a:gd name="connsiteY6" fmla="*/ 127000 h 711200"/>
              <a:gd name="connsiteX7" fmla="*/ 12700 w 419100"/>
              <a:gd name="connsiteY7" fmla="*/ 368300 h 711200"/>
              <a:gd name="connsiteX8" fmla="*/ 63500 w 419100"/>
              <a:gd name="connsiteY8" fmla="*/ 546100 h 711200"/>
              <a:gd name="connsiteX9" fmla="*/ 139700 w 419100"/>
              <a:gd name="connsiteY9" fmla="*/ 622300 h 711200"/>
              <a:gd name="connsiteX10" fmla="*/ 215900 w 419100"/>
              <a:gd name="connsiteY10" fmla="*/ 660400 h 711200"/>
              <a:gd name="connsiteX11" fmla="*/ 254000 w 419100"/>
              <a:gd name="connsiteY11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00" h="711200">
                <a:moveTo>
                  <a:pt x="419100" y="38100"/>
                </a:moveTo>
                <a:cubicBezTo>
                  <a:pt x="397933" y="33867"/>
                  <a:pt x="375811" y="32979"/>
                  <a:pt x="355600" y="25400"/>
                </a:cubicBezTo>
                <a:cubicBezTo>
                  <a:pt x="341308" y="20041"/>
                  <a:pt x="332742" y="802"/>
                  <a:pt x="317500" y="0"/>
                </a:cubicBezTo>
                <a:lnTo>
                  <a:pt x="114300" y="12700"/>
                </a:lnTo>
                <a:cubicBezTo>
                  <a:pt x="83312" y="23029"/>
                  <a:pt x="62719" y="26181"/>
                  <a:pt x="38100" y="50800"/>
                </a:cubicBezTo>
                <a:cubicBezTo>
                  <a:pt x="27307" y="61593"/>
                  <a:pt x="19526" y="75248"/>
                  <a:pt x="12700" y="88900"/>
                </a:cubicBezTo>
                <a:cubicBezTo>
                  <a:pt x="6713" y="100874"/>
                  <a:pt x="4233" y="114300"/>
                  <a:pt x="0" y="127000"/>
                </a:cubicBezTo>
                <a:cubicBezTo>
                  <a:pt x="4233" y="207433"/>
                  <a:pt x="4412" y="288183"/>
                  <a:pt x="12700" y="368300"/>
                </a:cubicBezTo>
                <a:cubicBezTo>
                  <a:pt x="16587" y="405871"/>
                  <a:pt x="29855" y="504044"/>
                  <a:pt x="63500" y="546100"/>
                </a:cubicBezTo>
                <a:cubicBezTo>
                  <a:pt x="85940" y="574150"/>
                  <a:pt x="109812" y="602375"/>
                  <a:pt x="139700" y="622300"/>
                </a:cubicBezTo>
                <a:cubicBezTo>
                  <a:pt x="188939" y="655126"/>
                  <a:pt x="163320" y="642873"/>
                  <a:pt x="215900" y="660400"/>
                </a:cubicBezTo>
                <a:cubicBezTo>
                  <a:pt x="244621" y="703481"/>
                  <a:pt x="230507" y="687707"/>
                  <a:pt x="254000" y="7112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56176" y="2740992"/>
            <a:ext cx="1755990" cy="3962468"/>
          </a:xfrm>
          <a:custGeom>
            <a:avLst/>
            <a:gdLst>
              <a:gd name="connsiteX0" fmla="*/ 1663700 w 1841511"/>
              <a:gd name="connsiteY0" fmla="*/ 0 h 4216400"/>
              <a:gd name="connsiteX1" fmla="*/ 1155700 w 1841511"/>
              <a:gd name="connsiteY1" fmla="*/ 12700 h 4216400"/>
              <a:gd name="connsiteX2" fmla="*/ 1117600 w 1841511"/>
              <a:gd name="connsiteY2" fmla="*/ 25400 h 4216400"/>
              <a:gd name="connsiteX3" fmla="*/ 1054100 w 1841511"/>
              <a:gd name="connsiteY3" fmla="*/ 50800 h 4216400"/>
              <a:gd name="connsiteX4" fmla="*/ 990600 w 1841511"/>
              <a:gd name="connsiteY4" fmla="*/ 63500 h 4216400"/>
              <a:gd name="connsiteX5" fmla="*/ 889000 w 1841511"/>
              <a:gd name="connsiteY5" fmla="*/ 114300 h 4216400"/>
              <a:gd name="connsiteX6" fmla="*/ 762000 w 1841511"/>
              <a:gd name="connsiteY6" fmla="*/ 165100 h 4216400"/>
              <a:gd name="connsiteX7" fmla="*/ 711200 w 1841511"/>
              <a:gd name="connsiteY7" fmla="*/ 203200 h 4216400"/>
              <a:gd name="connsiteX8" fmla="*/ 596900 w 1841511"/>
              <a:gd name="connsiteY8" fmla="*/ 279400 h 4216400"/>
              <a:gd name="connsiteX9" fmla="*/ 508000 w 1841511"/>
              <a:gd name="connsiteY9" fmla="*/ 342900 h 4216400"/>
              <a:gd name="connsiteX10" fmla="*/ 482600 w 1841511"/>
              <a:gd name="connsiteY10" fmla="*/ 381000 h 4216400"/>
              <a:gd name="connsiteX11" fmla="*/ 406400 w 1841511"/>
              <a:gd name="connsiteY11" fmla="*/ 431800 h 4216400"/>
              <a:gd name="connsiteX12" fmla="*/ 368300 w 1841511"/>
              <a:gd name="connsiteY12" fmla="*/ 482600 h 4216400"/>
              <a:gd name="connsiteX13" fmla="*/ 304800 w 1841511"/>
              <a:gd name="connsiteY13" fmla="*/ 558800 h 4216400"/>
              <a:gd name="connsiteX14" fmla="*/ 279400 w 1841511"/>
              <a:gd name="connsiteY14" fmla="*/ 609600 h 4216400"/>
              <a:gd name="connsiteX15" fmla="*/ 228600 w 1841511"/>
              <a:gd name="connsiteY15" fmla="*/ 685800 h 4216400"/>
              <a:gd name="connsiteX16" fmla="*/ 190500 w 1841511"/>
              <a:gd name="connsiteY16" fmla="*/ 774700 h 4216400"/>
              <a:gd name="connsiteX17" fmla="*/ 139700 w 1841511"/>
              <a:gd name="connsiteY17" fmla="*/ 850900 h 4216400"/>
              <a:gd name="connsiteX18" fmla="*/ 114300 w 1841511"/>
              <a:gd name="connsiteY18" fmla="*/ 889000 h 4216400"/>
              <a:gd name="connsiteX19" fmla="*/ 101600 w 1841511"/>
              <a:gd name="connsiteY19" fmla="*/ 927100 h 4216400"/>
              <a:gd name="connsiteX20" fmla="*/ 76200 w 1841511"/>
              <a:gd name="connsiteY20" fmla="*/ 1016000 h 4216400"/>
              <a:gd name="connsiteX21" fmla="*/ 50800 w 1841511"/>
              <a:gd name="connsiteY21" fmla="*/ 1079500 h 4216400"/>
              <a:gd name="connsiteX22" fmla="*/ 38100 w 1841511"/>
              <a:gd name="connsiteY22" fmla="*/ 1143000 h 4216400"/>
              <a:gd name="connsiteX23" fmla="*/ 25400 w 1841511"/>
              <a:gd name="connsiteY23" fmla="*/ 1181100 h 4216400"/>
              <a:gd name="connsiteX24" fmla="*/ 0 w 1841511"/>
              <a:gd name="connsiteY24" fmla="*/ 1320800 h 4216400"/>
              <a:gd name="connsiteX25" fmla="*/ 12700 w 1841511"/>
              <a:gd name="connsiteY25" fmla="*/ 2933700 h 4216400"/>
              <a:gd name="connsiteX26" fmla="*/ 25400 w 1841511"/>
              <a:gd name="connsiteY26" fmla="*/ 2997200 h 4216400"/>
              <a:gd name="connsiteX27" fmla="*/ 50800 w 1841511"/>
              <a:gd name="connsiteY27" fmla="*/ 3124200 h 4216400"/>
              <a:gd name="connsiteX28" fmla="*/ 76200 w 1841511"/>
              <a:gd name="connsiteY28" fmla="*/ 3162300 h 4216400"/>
              <a:gd name="connsiteX29" fmla="*/ 88900 w 1841511"/>
              <a:gd name="connsiteY29" fmla="*/ 3251200 h 4216400"/>
              <a:gd name="connsiteX30" fmla="*/ 114300 w 1841511"/>
              <a:gd name="connsiteY30" fmla="*/ 3302000 h 4216400"/>
              <a:gd name="connsiteX31" fmla="*/ 139700 w 1841511"/>
              <a:gd name="connsiteY31" fmla="*/ 3378200 h 4216400"/>
              <a:gd name="connsiteX32" fmla="*/ 165100 w 1841511"/>
              <a:gd name="connsiteY32" fmla="*/ 3416300 h 4216400"/>
              <a:gd name="connsiteX33" fmla="*/ 177800 w 1841511"/>
              <a:gd name="connsiteY33" fmla="*/ 3454400 h 4216400"/>
              <a:gd name="connsiteX34" fmla="*/ 228600 w 1841511"/>
              <a:gd name="connsiteY34" fmla="*/ 3530600 h 4216400"/>
              <a:gd name="connsiteX35" fmla="*/ 254000 w 1841511"/>
              <a:gd name="connsiteY35" fmla="*/ 3568700 h 4216400"/>
              <a:gd name="connsiteX36" fmla="*/ 266700 w 1841511"/>
              <a:gd name="connsiteY36" fmla="*/ 3619500 h 4216400"/>
              <a:gd name="connsiteX37" fmla="*/ 304800 w 1841511"/>
              <a:gd name="connsiteY37" fmla="*/ 3657600 h 4216400"/>
              <a:gd name="connsiteX38" fmla="*/ 355600 w 1841511"/>
              <a:gd name="connsiteY38" fmla="*/ 3721100 h 4216400"/>
              <a:gd name="connsiteX39" fmla="*/ 444500 w 1841511"/>
              <a:gd name="connsiteY39" fmla="*/ 3784600 h 4216400"/>
              <a:gd name="connsiteX40" fmla="*/ 533400 w 1841511"/>
              <a:gd name="connsiteY40" fmla="*/ 3835400 h 4216400"/>
              <a:gd name="connsiteX41" fmla="*/ 571500 w 1841511"/>
              <a:gd name="connsiteY41" fmla="*/ 3873500 h 4216400"/>
              <a:gd name="connsiteX42" fmla="*/ 609600 w 1841511"/>
              <a:gd name="connsiteY42" fmla="*/ 3886200 h 4216400"/>
              <a:gd name="connsiteX43" fmla="*/ 698500 w 1841511"/>
              <a:gd name="connsiteY43" fmla="*/ 3924300 h 4216400"/>
              <a:gd name="connsiteX44" fmla="*/ 787400 w 1841511"/>
              <a:gd name="connsiteY44" fmla="*/ 3975100 h 4216400"/>
              <a:gd name="connsiteX45" fmla="*/ 863600 w 1841511"/>
              <a:gd name="connsiteY45" fmla="*/ 4025900 h 4216400"/>
              <a:gd name="connsiteX46" fmla="*/ 901700 w 1841511"/>
              <a:gd name="connsiteY46" fmla="*/ 4038600 h 4216400"/>
              <a:gd name="connsiteX47" fmla="*/ 939800 w 1841511"/>
              <a:gd name="connsiteY47" fmla="*/ 4064000 h 4216400"/>
              <a:gd name="connsiteX48" fmla="*/ 1066800 w 1841511"/>
              <a:gd name="connsiteY48" fmla="*/ 4102100 h 4216400"/>
              <a:gd name="connsiteX49" fmla="*/ 1143000 w 1841511"/>
              <a:gd name="connsiteY49" fmla="*/ 4127500 h 4216400"/>
              <a:gd name="connsiteX50" fmla="*/ 1193800 w 1841511"/>
              <a:gd name="connsiteY50" fmla="*/ 4140200 h 4216400"/>
              <a:gd name="connsiteX51" fmla="*/ 1270000 w 1841511"/>
              <a:gd name="connsiteY51" fmla="*/ 4165600 h 4216400"/>
              <a:gd name="connsiteX52" fmla="*/ 1397000 w 1841511"/>
              <a:gd name="connsiteY52" fmla="*/ 4191000 h 4216400"/>
              <a:gd name="connsiteX53" fmla="*/ 1460500 w 1841511"/>
              <a:gd name="connsiteY53" fmla="*/ 4203700 h 4216400"/>
              <a:gd name="connsiteX54" fmla="*/ 1498600 w 1841511"/>
              <a:gd name="connsiteY54" fmla="*/ 4216400 h 4216400"/>
              <a:gd name="connsiteX55" fmla="*/ 1778000 w 1841511"/>
              <a:gd name="connsiteY55" fmla="*/ 4203700 h 4216400"/>
              <a:gd name="connsiteX56" fmla="*/ 1816100 w 1841511"/>
              <a:gd name="connsiteY56" fmla="*/ 4178300 h 4216400"/>
              <a:gd name="connsiteX57" fmla="*/ 1841500 w 1841511"/>
              <a:gd name="connsiteY57" fmla="*/ 4089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41511" h="4216400">
                <a:moveTo>
                  <a:pt x="1663700" y="0"/>
                </a:moveTo>
                <a:cubicBezTo>
                  <a:pt x="1494367" y="4233"/>
                  <a:pt x="1324903" y="4830"/>
                  <a:pt x="1155700" y="12700"/>
                </a:cubicBezTo>
                <a:cubicBezTo>
                  <a:pt x="1142327" y="13322"/>
                  <a:pt x="1130135" y="20700"/>
                  <a:pt x="1117600" y="25400"/>
                </a:cubicBezTo>
                <a:cubicBezTo>
                  <a:pt x="1096254" y="33405"/>
                  <a:pt x="1075936" y="44249"/>
                  <a:pt x="1054100" y="50800"/>
                </a:cubicBezTo>
                <a:cubicBezTo>
                  <a:pt x="1033425" y="57003"/>
                  <a:pt x="1011767" y="59267"/>
                  <a:pt x="990600" y="63500"/>
                </a:cubicBezTo>
                <a:cubicBezTo>
                  <a:pt x="923131" y="108479"/>
                  <a:pt x="982206" y="72875"/>
                  <a:pt x="889000" y="114300"/>
                </a:cubicBezTo>
                <a:cubicBezTo>
                  <a:pt x="776879" y="164132"/>
                  <a:pt x="909015" y="116095"/>
                  <a:pt x="762000" y="165100"/>
                </a:cubicBezTo>
                <a:cubicBezTo>
                  <a:pt x="745067" y="177800"/>
                  <a:pt x="728540" y="191062"/>
                  <a:pt x="711200" y="203200"/>
                </a:cubicBezTo>
                <a:lnTo>
                  <a:pt x="596900" y="279400"/>
                </a:lnTo>
                <a:cubicBezTo>
                  <a:pt x="575267" y="293822"/>
                  <a:pt x="523753" y="327147"/>
                  <a:pt x="508000" y="342900"/>
                </a:cubicBezTo>
                <a:cubicBezTo>
                  <a:pt x="497207" y="353693"/>
                  <a:pt x="494087" y="370949"/>
                  <a:pt x="482600" y="381000"/>
                </a:cubicBezTo>
                <a:cubicBezTo>
                  <a:pt x="459626" y="401102"/>
                  <a:pt x="424716" y="407378"/>
                  <a:pt x="406400" y="431800"/>
                </a:cubicBezTo>
                <a:cubicBezTo>
                  <a:pt x="393700" y="448733"/>
                  <a:pt x="382075" y="466529"/>
                  <a:pt x="368300" y="482600"/>
                </a:cubicBezTo>
                <a:cubicBezTo>
                  <a:pt x="323271" y="535134"/>
                  <a:pt x="336879" y="502662"/>
                  <a:pt x="304800" y="558800"/>
                </a:cubicBezTo>
                <a:cubicBezTo>
                  <a:pt x="295407" y="575238"/>
                  <a:pt x="289140" y="593366"/>
                  <a:pt x="279400" y="609600"/>
                </a:cubicBezTo>
                <a:cubicBezTo>
                  <a:pt x="263694" y="635777"/>
                  <a:pt x="238253" y="656840"/>
                  <a:pt x="228600" y="685800"/>
                </a:cubicBezTo>
                <a:cubicBezTo>
                  <a:pt x="215462" y="725215"/>
                  <a:pt x="214040" y="735466"/>
                  <a:pt x="190500" y="774700"/>
                </a:cubicBezTo>
                <a:cubicBezTo>
                  <a:pt x="174794" y="800877"/>
                  <a:pt x="156633" y="825500"/>
                  <a:pt x="139700" y="850900"/>
                </a:cubicBezTo>
                <a:cubicBezTo>
                  <a:pt x="131233" y="863600"/>
                  <a:pt x="119127" y="874520"/>
                  <a:pt x="114300" y="889000"/>
                </a:cubicBezTo>
                <a:cubicBezTo>
                  <a:pt x="110067" y="901700"/>
                  <a:pt x="105278" y="914228"/>
                  <a:pt x="101600" y="927100"/>
                </a:cubicBezTo>
                <a:cubicBezTo>
                  <a:pt x="85587" y="983145"/>
                  <a:pt x="94470" y="967280"/>
                  <a:pt x="76200" y="1016000"/>
                </a:cubicBezTo>
                <a:cubicBezTo>
                  <a:pt x="68195" y="1037346"/>
                  <a:pt x="57351" y="1057664"/>
                  <a:pt x="50800" y="1079500"/>
                </a:cubicBezTo>
                <a:cubicBezTo>
                  <a:pt x="44597" y="1100175"/>
                  <a:pt x="43335" y="1122059"/>
                  <a:pt x="38100" y="1143000"/>
                </a:cubicBezTo>
                <a:cubicBezTo>
                  <a:pt x="34853" y="1155987"/>
                  <a:pt x="28647" y="1168113"/>
                  <a:pt x="25400" y="1181100"/>
                </a:cubicBezTo>
                <a:cubicBezTo>
                  <a:pt x="16525" y="1216600"/>
                  <a:pt x="5661" y="1286831"/>
                  <a:pt x="0" y="1320800"/>
                </a:cubicBezTo>
                <a:cubicBezTo>
                  <a:pt x="4233" y="1858433"/>
                  <a:pt x="4555" y="2396112"/>
                  <a:pt x="12700" y="2933700"/>
                </a:cubicBezTo>
                <a:cubicBezTo>
                  <a:pt x="13027" y="2955283"/>
                  <a:pt x="21539" y="2975962"/>
                  <a:pt x="25400" y="2997200"/>
                </a:cubicBezTo>
                <a:cubicBezTo>
                  <a:pt x="28717" y="3015446"/>
                  <a:pt x="40160" y="3099372"/>
                  <a:pt x="50800" y="3124200"/>
                </a:cubicBezTo>
                <a:cubicBezTo>
                  <a:pt x="56813" y="3138229"/>
                  <a:pt x="67733" y="3149600"/>
                  <a:pt x="76200" y="3162300"/>
                </a:cubicBezTo>
                <a:cubicBezTo>
                  <a:pt x="80433" y="3191933"/>
                  <a:pt x="81024" y="3222321"/>
                  <a:pt x="88900" y="3251200"/>
                </a:cubicBezTo>
                <a:cubicBezTo>
                  <a:pt x="93881" y="3269465"/>
                  <a:pt x="107269" y="3284422"/>
                  <a:pt x="114300" y="3302000"/>
                </a:cubicBezTo>
                <a:cubicBezTo>
                  <a:pt x="124244" y="3326859"/>
                  <a:pt x="124848" y="3355923"/>
                  <a:pt x="139700" y="3378200"/>
                </a:cubicBezTo>
                <a:cubicBezTo>
                  <a:pt x="148167" y="3390900"/>
                  <a:pt x="158274" y="3402648"/>
                  <a:pt x="165100" y="3416300"/>
                </a:cubicBezTo>
                <a:cubicBezTo>
                  <a:pt x="171087" y="3428274"/>
                  <a:pt x="171299" y="3442698"/>
                  <a:pt x="177800" y="3454400"/>
                </a:cubicBezTo>
                <a:cubicBezTo>
                  <a:pt x="192625" y="3481085"/>
                  <a:pt x="211667" y="3505200"/>
                  <a:pt x="228600" y="3530600"/>
                </a:cubicBezTo>
                <a:lnTo>
                  <a:pt x="254000" y="3568700"/>
                </a:lnTo>
                <a:cubicBezTo>
                  <a:pt x="258233" y="3585633"/>
                  <a:pt x="258040" y="3604345"/>
                  <a:pt x="266700" y="3619500"/>
                </a:cubicBezTo>
                <a:cubicBezTo>
                  <a:pt x="275611" y="3635094"/>
                  <a:pt x="292973" y="3644083"/>
                  <a:pt x="304800" y="3657600"/>
                </a:cubicBezTo>
                <a:cubicBezTo>
                  <a:pt x="322650" y="3678000"/>
                  <a:pt x="336433" y="3701933"/>
                  <a:pt x="355600" y="3721100"/>
                </a:cubicBezTo>
                <a:cubicBezTo>
                  <a:pt x="376353" y="3741853"/>
                  <a:pt x="419261" y="3766572"/>
                  <a:pt x="444500" y="3784600"/>
                </a:cubicBezTo>
                <a:cubicBezTo>
                  <a:pt x="511776" y="3832654"/>
                  <a:pt x="471572" y="3814791"/>
                  <a:pt x="533400" y="3835400"/>
                </a:cubicBezTo>
                <a:cubicBezTo>
                  <a:pt x="546100" y="3848100"/>
                  <a:pt x="556556" y="3863537"/>
                  <a:pt x="571500" y="3873500"/>
                </a:cubicBezTo>
                <a:cubicBezTo>
                  <a:pt x="582639" y="3880926"/>
                  <a:pt x="597626" y="3880213"/>
                  <a:pt x="609600" y="3886200"/>
                </a:cubicBezTo>
                <a:cubicBezTo>
                  <a:pt x="697305" y="3930053"/>
                  <a:pt x="592774" y="3897869"/>
                  <a:pt x="698500" y="3924300"/>
                </a:cubicBezTo>
                <a:cubicBezTo>
                  <a:pt x="830297" y="4012165"/>
                  <a:pt x="626270" y="3878422"/>
                  <a:pt x="787400" y="3975100"/>
                </a:cubicBezTo>
                <a:cubicBezTo>
                  <a:pt x="813577" y="3990806"/>
                  <a:pt x="834640" y="4016247"/>
                  <a:pt x="863600" y="4025900"/>
                </a:cubicBezTo>
                <a:cubicBezTo>
                  <a:pt x="876300" y="4030133"/>
                  <a:pt x="889726" y="4032613"/>
                  <a:pt x="901700" y="4038600"/>
                </a:cubicBezTo>
                <a:cubicBezTo>
                  <a:pt x="915352" y="4045426"/>
                  <a:pt x="925852" y="4057801"/>
                  <a:pt x="939800" y="4064000"/>
                </a:cubicBezTo>
                <a:cubicBezTo>
                  <a:pt x="1001971" y="4091632"/>
                  <a:pt x="1009966" y="4085050"/>
                  <a:pt x="1066800" y="4102100"/>
                </a:cubicBezTo>
                <a:cubicBezTo>
                  <a:pt x="1092445" y="4109793"/>
                  <a:pt x="1117025" y="4121006"/>
                  <a:pt x="1143000" y="4127500"/>
                </a:cubicBezTo>
                <a:cubicBezTo>
                  <a:pt x="1159933" y="4131733"/>
                  <a:pt x="1177082" y="4135184"/>
                  <a:pt x="1193800" y="4140200"/>
                </a:cubicBezTo>
                <a:cubicBezTo>
                  <a:pt x="1219445" y="4147893"/>
                  <a:pt x="1243746" y="4160349"/>
                  <a:pt x="1270000" y="4165600"/>
                </a:cubicBezTo>
                <a:lnTo>
                  <a:pt x="1397000" y="4191000"/>
                </a:lnTo>
                <a:cubicBezTo>
                  <a:pt x="1418167" y="4195233"/>
                  <a:pt x="1440022" y="4196874"/>
                  <a:pt x="1460500" y="4203700"/>
                </a:cubicBezTo>
                <a:lnTo>
                  <a:pt x="1498600" y="4216400"/>
                </a:lnTo>
                <a:cubicBezTo>
                  <a:pt x="1591733" y="4212167"/>
                  <a:pt x="1685435" y="4214808"/>
                  <a:pt x="1778000" y="4203700"/>
                </a:cubicBezTo>
                <a:cubicBezTo>
                  <a:pt x="1793155" y="4201881"/>
                  <a:pt x="1808010" y="4191243"/>
                  <a:pt x="1816100" y="4178300"/>
                </a:cubicBezTo>
                <a:cubicBezTo>
                  <a:pt x="1842839" y="4135518"/>
                  <a:pt x="1841500" y="4122955"/>
                  <a:pt x="1841500" y="40894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59091" y="357924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173039" y="330805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45" name="Freeform 44"/>
          <p:cNvSpPr/>
          <p:nvPr/>
        </p:nvSpPr>
        <p:spPr>
          <a:xfrm>
            <a:off x="6486375" y="3528392"/>
            <a:ext cx="1485900" cy="3175068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3817" y="2132856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7833" y="292494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9" name="Freeform 8"/>
          <p:cNvSpPr/>
          <p:nvPr/>
        </p:nvSpPr>
        <p:spPr>
          <a:xfrm>
            <a:off x="6443587" y="4495800"/>
            <a:ext cx="1422400" cy="2133600"/>
          </a:xfrm>
          <a:custGeom>
            <a:avLst/>
            <a:gdLst>
              <a:gd name="connsiteX0" fmla="*/ 1422400 w 1422400"/>
              <a:gd name="connsiteY0" fmla="*/ 215900 h 2133600"/>
              <a:gd name="connsiteX1" fmla="*/ 1397000 w 1422400"/>
              <a:gd name="connsiteY1" fmla="*/ 88900 h 2133600"/>
              <a:gd name="connsiteX2" fmla="*/ 1358900 w 1422400"/>
              <a:gd name="connsiteY2" fmla="*/ 38100 h 2133600"/>
              <a:gd name="connsiteX3" fmla="*/ 1308100 w 1422400"/>
              <a:gd name="connsiteY3" fmla="*/ 25400 h 2133600"/>
              <a:gd name="connsiteX4" fmla="*/ 1231900 w 1422400"/>
              <a:gd name="connsiteY4" fmla="*/ 0 h 2133600"/>
              <a:gd name="connsiteX5" fmla="*/ 1104900 w 1422400"/>
              <a:gd name="connsiteY5" fmla="*/ 12700 h 2133600"/>
              <a:gd name="connsiteX6" fmla="*/ 1066800 w 1422400"/>
              <a:gd name="connsiteY6" fmla="*/ 25400 h 2133600"/>
              <a:gd name="connsiteX7" fmla="*/ 1028700 w 1422400"/>
              <a:gd name="connsiteY7" fmla="*/ 63500 h 2133600"/>
              <a:gd name="connsiteX8" fmla="*/ 952500 w 1422400"/>
              <a:gd name="connsiteY8" fmla="*/ 114300 h 2133600"/>
              <a:gd name="connsiteX9" fmla="*/ 876300 w 1422400"/>
              <a:gd name="connsiteY9" fmla="*/ 177800 h 2133600"/>
              <a:gd name="connsiteX10" fmla="*/ 838200 w 1422400"/>
              <a:gd name="connsiteY10" fmla="*/ 215900 h 2133600"/>
              <a:gd name="connsiteX11" fmla="*/ 762000 w 1422400"/>
              <a:gd name="connsiteY11" fmla="*/ 254000 h 2133600"/>
              <a:gd name="connsiteX12" fmla="*/ 736600 w 1422400"/>
              <a:gd name="connsiteY12" fmla="*/ 292100 h 2133600"/>
              <a:gd name="connsiteX13" fmla="*/ 660400 w 1422400"/>
              <a:gd name="connsiteY13" fmla="*/ 342900 h 2133600"/>
              <a:gd name="connsiteX14" fmla="*/ 584200 w 1422400"/>
              <a:gd name="connsiteY14" fmla="*/ 355600 h 2133600"/>
              <a:gd name="connsiteX15" fmla="*/ 482600 w 1422400"/>
              <a:gd name="connsiteY15" fmla="*/ 368300 h 2133600"/>
              <a:gd name="connsiteX16" fmla="*/ 431800 w 1422400"/>
              <a:gd name="connsiteY16" fmla="*/ 381000 h 2133600"/>
              <a:gd name="connsiteX17" fmla="*/ 203200 w 1422400"/>
              <a:gd name="connsiteY17" fmla="*/ 368300 h 2133600"/>
              <a:gd name="connsiteX18" fmla="*/ 165100 w 1422400"/>
              <a:gd name="connsiteY18" fmla="*/ 355600 h 2133600"/>
              <a:gd name="connsiteX19" fmla="*/ 63500 w 1422400"/>
              <a:gd name="connsiteY19" fmla="*/ 368300 h 2133600"/>
              <a:gd name="connsiteX20" fmla="*/ 50800 w 1422400"/>
              <a:gd name="connsiteY20" fmla="*/ 571500 h 2133600"/>
              <a:gd name="connsiteX21" fmla="*/ 38100 w 1422400"/>
              <a:gd name="connsiteY21" fmla="*/ 635000 h 2133600"/>
              <a:gd name="connsiteX22" fmla="*/ 25400 w 1422400"/>
              <a:gd name="connsiteY22" fmla="*/ 762000 h 2133600"/>
              <a:gd name="connsiteX23" fmla="*/ 0 w 1422400"/>
              <a:gd name="connsiteY23" fmla="*/ 927100 h 2133600"/>
              <a:gd name="connsiteX24" fmla="*/ 12700 w 1422400"/>
              <a:gd name="connsiteY24" fmla="*/ 1231900 h 2133600"/>
              <a:gd name="connsiteX25" fmla="*/ 38100 w 1422400"/>
              <a:gd name="connsiteY25" fmla="*/ 1308100 h 2133600"/>
              <a:gd name="connsiteX26" fmla="*/ 50800 w 1422400"/>
              <a:gd name="connsiteY26" fmla="*/ 1346200 h 2133600"/>
              <a:gd name="connsiteX27" fmla="*/ 63500 w 1422400"/>
              <a:gd name="connsiteY27" fmla="*/ 1384300 h 2133600"/>
              <a:gd name="connsiteX28" fmla="*/ 101600 w 1422400"/>
              <a:gd name="connsiteY28" fmla="*/ 1409700 h 2133600"/>
              <a:gd name="connsiteX29" fmla="*/ 431800 w 1422400"/>
              <a:gd name="connsiteY29" fmla="*/ 1447800 h 2133600"/>
              <a:gd name="connsiteX30" fmla="*/ 469900 w 1422400"/>
              <a:gd name="connsiteY30" fmla="*/ 1460500 h 2133600"/>
              <a:gd name="connsiteX31" fmla="*/ 622300 w 1422400"/>
              <a:gd name="connsiteY31" fmla="*/ 1587500 h 2133600"/>
              <a:gd name="connsiteX32" fmla="*/ 685800 w 1422400"/>
              <a:gd name="connsiteY32" fmla="*/ 1663700 h 2133600"/>
              <a:gd name="connsiteX33" fmla="*/ 698500 w 1422400"/>
              <a:gd name="connsiteY33" fmla="*/ 1701800 h 2133600"/>
              <a:gd name="connsiteX34" fmla="*/ 749300 w 1422400"/>
              <a:gd name="connsiteY34" fmla="*/ 1790700 h 2133600"/>
              <a:gd name="connsiteX35" fmla="*/ 762000 w 1422400"/>
              <a:gd name="connsiteY35" fmla="*/ 1828800 h 2133600"/>
              <a:gd name="connsiteX36" fmla="*/ 800100 w 1422400"/>
              <a:gd name="connsiteY36" fmla="*/ 1866900 h 2133600"/>
              <a:gd name="connsiteX37" fmla="*/ 876300 w 1422400"/>
              <a:gd name="connsiteY37" fmla="*/ 1993900 h 2133600"/>
              <a:gd name="connsiteX38" fmla="*/ 952500 w 1422400"/>
              <a:gd name="connsiteY38" fmla="*/ 2044700 h 2133600"/>
              <a:gd name="connsiteX39" fmla="*/ 1028700 w 1422400"/>
              <a:gd name="connsiteY39" fmla="*/ 2070100 h 2133600"/>
              <a:gd name="connsiteX40" fmla="*/ 1079500 w 1422400"/>
              <a:gd name="connsiteY40" fmla="*/ 2082800 h 2133600"/>
              <a:gd name="connsiteX41" fmla="*/ 1155700 w 1422400"/>
              <a:gd name="connsiteY41" fmla="*/ 2108200 h 2133600"/>
              <a:gd name="connsiteX42" fmla="*/ 1346200 w 1422400"/>
              <a:gd name="connsiteY42" fmla="*/ 2120900 h 2133600"/>
              <a:gd name="connsiteX43" fmla="*/ 1384300 w 1422400"/>
              <a:gd name="connsiteY4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22400" h="2133600">
                <a:moveTo>
                  <a:pt x="1422400" y="215900"/>
                </a:moveTo>
                <a:cubicBezTo>
                  <a:pt x="1419608" y="196355"/>
                  <a:pt x="1413888" y="118455"/>
                  <a:pt x="1397000" y="88900"/>
                </a:cubicBezTo>
                <a:cubicBezTo>
                  <a:pt x="1386498" y="70522"/>
                  <a:pt x="1376124" y="50403"/>
                  <a:pt x="1358900" y="38100"/>
                </a:cubicBezTo>
                <a:cubicBezTo>
                  <a:pt x="1344697" y="27955"/>
                  <a:pt x="1324818" y="30416"/>
                  <a:pt x="1308100" y="25400"/>
                </a:cubicBezTo>
                <a:cubicBezTo>
                  <a:pt x="1282455" y="17707"/>
                  <a:pt x="1231900" y="0"/>
                  <a:pt x="1231900" y="0"/>
                </a:cubicBezTo>
                <a:cubicBezTo>
                  <a:pt x="1189567" y="4233"/>
                  <a:pt x="1146950" y="6231"/>
                  <a:pt x="1104900" y="12700"/>
                </a:cubicBezTo>
                <a:cubicBezTo>
                  <a:pt x="1091669" y="14736"/>
                  <a:pt x="1077939" y="17974"/>
                  <a:pt x="1066800" y="25400"/>
                </a:cubicBezTo>
                <a:cubicBezTo>
                  <a:pt x="1051856" y="35363"/>
                  <a:pt x="1042877" y="52473"/>
                  <a:pt x="1028700" y="63500"/>
                </a:cubicBezTo>
                <a:cubicBezTo>
                  <a:pt x="1004603" y="82242"/>
                  <a:pt x="974086" y="92714"/>
                  <a:pt x="952500" y="114300"/>
                </a:cubicBezTo>
                <a:cubicBezTo>
                  <a:pt x="841190" y="225610"/>
                  <a:pt x="982388" y="89393"/>
                  <a:pt x="876300" y="177800"/>
                </a:cubicBezTo>
                <a:cubicBezTo>
                  <a:pt x="862502" y="189298"/>
                  <a:pt x="851998" y="204402"/>
                  <a:pt x="838200" y="215900"/>
                </a:cubicBezTo>
                <a:cubicBezTo>
                  <a:pt x="805374" y="243255"/>
                  <a:pt x="800185" y="241272"/>
                  <a:pt x="762000" y="254000"/>
                </a:cubicBezTo>
                <a:cubicBezTo>
                  <a:pt x="753533" y="266700"/>
                  <a:pt x="748087" y="282049"/>
                  <a:pt x="736600" y="292100"/>
                </a:cubicBezTo>
                <a:cubicBezTo>
                  <a:pt x="713626" y="312202"/>
                  <a:pt x="690512" y="337881"/>
                  <a:pt x="660400" y="342900"/>
                </a:cubicBezTo>
                <a:cubicBezTo>
                  <a:pt x="635000" y="347133"/>
                  <a:pt x="609692" y="351958"/>
                  <a:pt x="584200" y="355600"/>
                </a:cubicBezTo>
                <a:cubicBezTo>
                  <a:pt x="550413" y="360427"/>
                  <a:pt x="516266" y="362689"/>
                  <a:pt x="482600" y="368300"/>
                </a:cubicBezTo>
                <a:cubicBezTo>
                  <a:pt x="465383" y="371169"/>
                  <a:pt x="448733" y="376767"/>
                  <a:pt x="431800" y="381000"/>
                </a:cubicBezTo>
                <a:cubicBezTo>
                  <a:pt x="355600" y="376767"/>
                  <a:pt x="279174" y="375536"/>
                  <a:pt x="203200" y="368300"/>
                </a:cubicBezTo>
                <a:cubicBezTo>
                  <a:pt x="189873" y="367031"/>
                  <a:pt x="178487" y="355600"/>
                  <a:pt x="165100" y="355600"/>
                </a:cubicBezTo>
                <a:cubicBezTo>
                  <a:pt x="130970" y="355600"/>
                  <a:pt x="97367" y="364067"/>
                  <a:pt x="63500" y="368300"/>
                </a:cubicBezTo>
                <a:cubicBezTo>
                  <a:pt x="59267" y="436033"/>
                  <a:pt x="57234" y="503940"/>
                  <a:pt x="50800" y="571500"/>
                </a:cubicBezTo>
                <a:cubicBezTo>
                  <a:pt x="48753" y="592989"/>
                  <a:pt x="40953" y="613604"/>
                  <a:pt x="38100" y="635000"/>
                </a:cubicBezTo>
                <a:cubicBezTo>
                  <a:pt x="32477" y="677171"/>
                  <a:pt x="30098" y="719716"/>
                  <a:pt x="25400" y="762000"/>
                </a:cubicBezTo>
                <a:cubicBezTo>
                  <a:pt x="13867" y="865797"/>
                  <a:pt x="16962" y="842289"/>
                  <a:pt x="0" y="927100"/>
                </a:cubicBezTo>
                <a:cubicBezTo>
                  <a:pt x="4233" y="1028700"/>
                  <a:pt x="2582" y="1130717"/>
                  <a:pt x="12700" y="1231900"/>
                </a:cubicBezTo>
                <a:cubicBezTo>
                  <a:pt x="15364" y="1258541"/>
                  <a:pt x="29633" y="1282700"/>
                  <a:pt x="38100" y="1308100"/>
                </a:cubicBezTo>
                <a:lnTo>
                  <a:pt x="50800" y="1346200"/>
                </a:lnTo>
                <a:cubicBezTo>
                  <a:pt x="55033" y="1358900"/>
                  <a:pt x="52361" y="1376874"/>
                  <a:pt x="63500" y="1384300"/>
                </a:cubicBezTo>
                <a:cubicBezTo>
                  <a:pt x="76200" y="1392767"/>
                  <a:pt x="87652" y="1403501"/>
                  <a:pt x="101600" y="1409700"/>
                </a:cubicBezTo>
                <a:cubicBezTo>
                  <a:pt x="214103" y="1459701"/>
                  <a:pt x="290750" y="1440748"/>
                  <a:pt x="431800" y="1447800"/>
                </a:cubicBezTo>
                <a:cubicBezTo>
                  <a:pt x="444500" y="1452033"/>
                  <a:pt x="458198" y="1453999"/>
                  <a:pt x="469900" y="1460500"/>
                </a:cubicBezTo>
                <a:cubicBezTo>
                  <a:pt x="549466" y="1504703"/>
                  <a:pt x="555723" y="1520923"/>
                  <a:pt x="622300" y="1587500"/>
                </a:cubicBezTo>
                <a:cubicBezTo>
                  <a:pt x="650387" y="1615587"/>
                  <a:pt x="668119" y="1628337"/>
                  <a:pt x="685800" y="1663700"/>
                </a:cubicBezTo>
                <a:cubicBezTo>
                  <a:pt x="691787" y="1675674"/>
                  <a:pt x="692513" y="1689826"/>
                  <a:pt x="698500" y="1701800"/>
                </a:cubicBezTo>
                <a:cubicBezTo>
                  <a:pt x="762273" y="1829345"/>
                  <a:pt x="682504" y="1634843"/>
                  <a:pt x="749300" y="1790700"/>
                </a:cubicBezTo>
                <a:cubicBezTo>
                  <a:pt x="754573" y="1803005"/>
                  <a:pt x="754574" y="1817661"/>
                  <a:pt x="762000" y="1828800"/>
                </a:cubicBezTo>
                <a:cubicBezTo>
                  <a:pt x="771963" y="1843744"/>
                  <a:pt x="789661" y="1852285"/>
                  <a:pt x="800100" y="1866900"/>
                </a:cubicBezTo>
                <a:cubicBezTo>
                  <a:pt x="827902" y="1905823"/>
                  <a:pt x="833139" y="1965126"/>
                  <a:pt x="876300" y="1993900"/>
                </a:cubicBezTo>
                <a:cubicBezTo>
                  <a:pt x="901700" y="2010833"/>
                  <a:pt x="923540" y="2035047"/>
                  <a:pt x="952500" y="2044700"/>
                </a:cubicBezTo>
                <a:cubicBezTo>
                  <a:pt x="977900" y="2053167"/>
                  <a:pt x="1002725" y="2063606"/>
                  <a:pt x="1028700" y="2070100"/>
                </a:cubicBezTo>
                <a:cubicBezTo>
                  <a:pt x="1045633" y="2074333"/>
                  <a:pt x="1062782" y="2077784"/>
                  <a:pt x="1079500" y="2082800"/>
                </a:cubicBezTo>
                <a:cubicBezTo>
                  <a:pt x="1105145" y="2090493"/>
                  <a:pt x="1128985" y="2106419"/>
                  <a:pt x="1155700" y="2108200"/>
                </a:cubicBezTo>
                <a:lnTo>
                  <a:pt x="1346200" y="2120900"/>
                </a:lnTo>
                <a:lnTo>
                  <a:pt x="1384300" y="21336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51587" y="4775200"/>
            <a:ext cx="914400" cy="1828800"/>
          </a:xfrm>
          <a:custGeom>
            <a:avLst/>
            <a:gdLst>
              <a:gd name="connsiteX0" fmla="*/ 863600 w 914400"/>
              <a:gd name="connsiteY0" fmla="*/ 0 h 1828800"/>
              <a:gd name="connsiteX1" fmla="*/ 800100 w 914400"/>
              <a:gd name="connsiteY1" fmla="*/ 12700 h 1828800"/>
              <a:gd name="connsiteX2" fmla="*/ 647700 w 914400"/>
              <a:gd name="connsiteY2" fmla="*/ 63500 h 1828800"/>
              <a:gd name="connsiteX3" fmla="*/ 495300 w 914400"/>
              <a:gd name="connsiteY3" fmla="*/ 101600 h 1828800"/>
              <a:gd name="connsiteX4" fmla="*/ 419100 w 914400"/>
              <a:gd name="connsiteY4" fmla="*/ 127000 h 1828800"/>
              <a:gd name="connsiteX5" fmla="*/ 381000 w 914400"/>
              <a:gd name="connsiteY5" fmla="*/ 139700 h 1828800"/>
              <a:gd name="connsiteX6" fmla="*/ 266700 w 914400"/>
              <a:gd name="connsiteY6" fmla="*/ 165100 h 1828800"/>
              <a:gd name="connsiteX7" fmla="*/ 215900 w 914400"/>
              <a:gd name="connsiteY7" fmla="*/ 203200 h 1828800"/>
              <a:gd name="connsiteX8" fmla="*/ 101600 w 914400"/>
              <a:gd name="connsiteY8" fmla="*/ 304800 h 1828800"/>
              <a:gd name="connsiteX9" fmla="*/ 50800 w 914400"/>
              <a:gd name="connsiteY9" fmla="*/ 419100 h 1828800"/>
              <a:gd name="connsiteX10" fmla="*/ 38100 w 914400"/>
              <a:gd name="connsiteY10" fmla="*/ 457200 h 1828800"/>
              <a:gd name="connsiteX11" fmla="*/ 0 w 914400"/>
              <a:gd name="connsiteY11" fmla="*/ 533400 h 1828800"/>
              <a:gd name="connsiteX12" fmla="*/ 12700 w 914400"/>
              <a:gd name="connsiteY12" fmla="*/ 838200 h 1828800"/>
              <a:gd name="connsiteX13" fmla="*/ 25400 w 914400"/>
              <a:gd name="connsiteY13" fmla="*/ 876300 h 1828800"/>
              <a:gd name="connsiteX14" fmla="*/ 76200 w 914400"/>
              <a:gd name="connsiteY14" fmla="*/ 952500 h 1828800"/>
              <a:gd name="connsiteX15" fmla="*/ 101600 w 914400"/>
              <a:gd name="connsiteY15" fmla="*/ 990600 h 1828800"/>
              <a:gd name="connsiteX16" fmla="*/ 127000 w 914400"/>
              <a:gd name="connsiteY16" fmla="*/ 1028700 h 1828800"/>
              <a:gd name="connsiteX17" fmla="*/ 165100 w 914400"/>
              <a:gd name="connsiteY17" fmla="*/ 1117600 h 1828800"/>
              <a:gd name="connsiteX18" fmla="*/ 177800 w 914400"/>
              <a:gd name="connsiteY18" fmla="*/ 1155700 h 1828800"/>
              <a:gd name="connsiteX19" fmla="*/ 190500 w 914400"/>
              <a:gd name="connsiteY19" fmla="*/ 1206500 h 1828800"/>
              <a:gd name="connsiteX20" fmla="*/ 241300 w 914400"/>
              <a:gd name="connsiteY20" fmla="*/ 1282700 h 1828800"/>
              <a:gd name="connsiteX21" fmla="*/ 304800 w 914400"/>
              <a:gd name="connsiteY21" fmla="*/ 1397000 h 1828800"/>
              <a:gd name="connsiteX22" fmla="*/ 330200 w 914400"/>
              <a:gd name="connsiteY22" fmla="*/ 1435100 h 1828800"/>
              <a:gd name="connsiteX23" fmla="*/ 368300 w 914400"/>
              <a:gd name="connsiteY23" fmla="*/ 1473200 h 1828800"/>
              <a:gd name="connsiteX24" fmla="*/ 393700 w 914400"/>
              <a:gd name="connsiteY24" fmla="*/ 1511300 h 1828800"/>
              <a:gd name="connsiteX25" fmla="*/ 469900 w 914400"/>
              <a:gd name="connsiteY25" fmla="*/ 1549400 h 1828800"/>
              <a:gd name="connsiteX26" fmla="*/ 596900 w 914400"/>
              <a:gd name="connsiteY26" fmla="*/ 1676400 h 1828800"/>
              <a:gd name="connsiteX27" fmla="*/ 749300 w 914400"/>
              <a:gd name="connsiteY27" fmla="*/ 1752600 h 1828800"/>
              <a:gd name="connsiteX28" fmla="*/ 787400 w 914400"/>
              <a:gd name="connsiteY28" fmla="*/ 1790700 h 1828800"/>
              <a:gd name="connsiteX29" fmla="*/ 876300 w 914400"/>
              <a:gd name="connsiteY29" fmla="*/ 1816100 h 1828800"/>
              <a:gd name="connsiteX30" fmla="*/ 914400 w 914400"/>
              <a:gd name="connsiteY30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400" h="1828800">
                <a:moveTo>
                  <a:pt x="863600" y="0"/>
                </a:moveTo>
                <a:cubicBezTo>
                  <a:pt x="842433" y="4233"/>
                  <a:pt x="820809" y="6609"/>
                  <a:pt x="800100" y="12700"/>
                </a:cubicBezTo>
                <a:cubicBezTo>
                  <a:pt x="748728" y="27809"/>
                  <a:pt x="700519" y="54697"/>
                  <a:pt x="647700" y="63500"/>
                </a:cubicBezTo>
                <a:cubicBezTo>
                  <a:pt x="545090" y="80602"/>
                  <a:pt x="595929" y="68057"/>
                  <a:pt x="495300" y="101600"/>
                </a:cubicBezTo>
                <a:lnTo>
                  <a:pt x="419100" y="127000"/>
                </a:lnTo>
                <a:cubicBezTo>
                  <a:pt x="406400" y="131233"/>
                  <a:pt x="394205" y="137499"/>
                  <a:pt x="381000" y="139700"/>
                </a:cubicBezTo>
                <a:cubicBezTo>
                  <a:pt x="291595" y="154601"/>
                  <a:pt x="329229" y="144257"/>
                  <a:pt x="266700" y="165100"/>
                </a:cubicBezTo>
                <a:cubicBezTo>
                  <a:pt x="249767" y="177800"/>
                  <a:pt x="233124" y="190897"/>
                  <a:pt x="215900" y="203200"/>
                </a:cubicBezTo>
                <a:cubicBezTo>
                  <a:pt x="167315" y="237904"/>
                  <a:pt x="142931" y="242804"/>
                  <a:pt x="101600" y="304800"/>
                </a:cubicBezTo>
                <a:cubicBezTo>
                  <a:pt x="61348" y="365177"/>
                  <a:pt x="81027" y="328420"/>
                  <a:pt x="50800" y="419100"/>
                </a:cubicBezTo>
                <a:cubicBezTo>
                  <a:pt x="46567" y="431800"/>
                  <a:pt x="45526" y="446061"/>
                  <a:pt x="38100" y="457200"/>
                </a:cubicBezTo>
                <a:cubicBezTo>
                  <a:pt x="5274" y="506439"/>
                  <a:pt x="17527" y="480820"/>
                  <a:pt x="0" y="533400"/>
                </a:cubicBezTo>
                <a:cubicBezTo>
                  <a:pt x="4233" y="635000"/>
                  <a:pt x="5188" y="736790"/>
                  <a:pt x="12700" y="838200"/>
                </a:cubicBezTo>
                <a:cubicBezTo>
                  <a:pt x="13689" y="851550"/>
                  <a:pt x="18899" y="864598"/>
                  <a:pt x="25400" y="876300"/>
                </a:cubicBezTo>
                <a:cubicBezTo>
                  <a:pt x="40225" y="902985"/>
                  <a:pt x="59267" y="927100"/>
                  <a:pt x="76200" y="952500"/>
                </a:cubicBezTo>
                <a:lnTo>
                  <a:pt x="101600" y="990600"/>
                </a:lnTo>
                <a:cubicBezTo>
                  <a:pt x="110067" y="1003300"/>
                  <a:pt x="122173" y="1014220"/>
                  <a:pt x="127000" y="1028700"/>
                </a:cubicBezTo>
                <a:cubicBezTo>
                  <a:pt x="156784" y="1118051"/>
                  <a:pt x="118020" y="1007746"/>
                  <a:pt x="165100" y="1117600"/>
                </a:cubicBezTo>
                <a:cubicBezTo>
                  <a:pt x="170373" y="1129905"/>
                  <a:pt x="174122" y="1142828"/>
                  <a:pt x="177800" y="1155700"/>
                </a:cubicBezTo>
                <a:cubicBezTo>
                  <a:pt x="182595" y="1172483"/>
                  <a:pt x="182694" y="1190888"/>
                  <a:pt x="190500" y="1206500"/>
                </a:cubicBezTo>
                <a:cubicBezTo>
                  <a:pt x="204152" y="1233804"/>
                  <a:pt x="231647" y="1253740"/>
                  <a:pt x="241300" y="1282700"/>
                </a:cubicBezTo>
                <a:cubicBezTo>
                  <a:pt x="263653" y="1349760"/>
                  <a:pt x="246574" y="1309661"/>
                  <a:pt x="304800" y="1397000"/>
                </a:cubicBezTo>
                <a:cubicBezTo>
                  <a:pt x="313267" y="1409700"/>
                  <a:pt x="319407" y="1424307"/>
                  <a:pt x="330200" y="1435100"/>
                </a:cubicBezTo>
                <a:cubicBezTo>
                  <a:pt x="342900" y="1447800"/>
                  <a:pt x="356802" y="1459402"/>
                  <a:pt x="368300" y="1473200"/>
                </a:cubicBezTo>
                <a:cubicBezTo>
                  <a:pt x="378071" y="1484926"/>
                  <a:pt x="381781" y="1501765"/>
                  <a:pt x="393700" y="1511300"/>
                </a:cubicBezTo>
                <a:cubicBezTo>
                  <a:pt x="496992" y="1593934"/>
                  <a:pt x="362841" y="1442341"/>
                  <a:pt x="469900" y="1549400"/>
                </a:cubicBezTo>
                <a:cubicBezTo>
                  <a:pt x="505207" y="1584707"/>
                  <a:pt x="542944" y="1652419"/>
                  <a:pt x="596900" y="1676400"/>
                </a:cubicBezTo>
                <a:cubicBezTo>
                  <a:pt x="671270" y="1709454"/>
                  <a:pt x="685929" y="1689229"/>
                  <a:pt x="749300" y="1752600"/>
                </a:cubicBezTo>
                <a:cubicBezTo>
                  <a:pt x="762000" y="1765300"/>
                  <a:pt x="772456" y="1780737"/>
                  <a:pt x="787400" y="1790700"/>
                </a:cubicBezTo>
                <a:cubicBezTo>
                  <a:pt x="798819" y="1798313"/>
                  <a:pt x="868891" y="1813983"/>
                  <a:pt x="876300" y="1816100"/>
                </a:cubicBezTo>
                <a:cubicBezTo>
                  <a:pt x="889172" y="1819778"/>
                  <a:pt x="914400" y="1828800"/>
                  <a:pt x="914400" y="18288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New Ending Replacement Path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646" y="219424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6712"/>
            <a:ext cx="9756576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Set of L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ending </a:t>
            </a:r>
            <a:r>
              <a:rPr lang="en-US" sz="3200" dirty="0">
                <a:latin typeface="Comic Sans MS" pitchFamily="66" charset="0"/>
              </a:rPr>
              <a:t>replacement paths</a:t>
            </a:r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), P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 ,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….,P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endParaRPr lang="en-US" sz="3200" b="1" baseline="-25000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404" y="3501593"/>
                <a:ext cx="63441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d(s, b</a:t>
                </a:r>
                <a:r>
                  <a:rPr lang="en-US" sz="28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1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d(s, b</a:t>
                </a:r>
                <a:r>
                  <a:rPr lang="en-US" sz="28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2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d(s,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b</a:t>
                </a:r>
                <a:r>
                  <a:rPr lang="en-US" sz="28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8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32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4" y="3501593"/>
                <a:ext cx="6344183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921"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9404" y="273315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Assume,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12165" y="2371947"/>
            <a:ext cx="60110" cy="4009005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79071" y="193990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51079" y="6380953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23087" y="575632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76096" y="5517232"/>
            <a:ext cx="1071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b</a:t>
            </a:r>
            <a:r>
              <a:rPr lang="en-US" sz="2800" baseline="-25000" dirty="0">
                <a:latin typeface="Comic Sans MS" pitchFamily="66" charset="0"/>
              </a:rPr>
              <a:t>2</a:t>
            </a:r>
          </a:p>
          <a:p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51079" y="465936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971667" y="4376449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51079" y="264314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65027" y="2371948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L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563047" y="5839792"/>
            <a:ext cx="419100" cy="711200"/>
          </a:xfrm>
          <a:custGeom>
            <a:avLst/>
            <a:gdLst>
              <a:gd name="connsiteX0" fmla="*/ 419100 w 419100"/>
              <a:gd name="connsiteY0" fmla="*/ 38100 h 711200"/>
              <a:gd name="connsiteX1" fmla="*/ 355600 w 419100"/>
              <a:gd name="connsiteY1" fmla="*/ 25400 h 711200"/>
              <a:gd name="connsiteX2" fmla="*/ 317500 w 419100"/>
              <a:gd name="connsiteY2" fmla="*/ 0 h 711200"/>
              <a:gd name="connsiteX3" fmla="*/ 114300 w 419100"/>
              <a:gd name="connsiteY3" fmla="*/ 12700 h 711200"/>
              <a:gd name="connsiteX4" fmla="*/ 38100 w 419100"/>
              <a:gd name="connsiteY4" fmla="*/ 50800 h 711200"/>
              <a:gd name="connsiteX5" fmla="*/ 12700 w 419100"/>
              <a:gd name="connsiteY5" fmla="*/ 88900 h 711200"/>
              <a:gd name="connsiteX6" fmla="*/ 0 w 419100"/>
              <a:gd name="connsiteY6" fmla="*/ 127000 h 711200"/>
              <a:gd name="connsiteX7" fmla="*/ 12700 w 419100"/>
              <a:gd name="connsiteY7" fmla="*/ 368300 h 711200"/>
              <a:gd name="connsiteX8" fmla="*/ 63500 w 419100"/>
              <a:gd name="connsiteY8" fmla="*/ 546100 h 711200"/>
              <a:gd name="connsiteX9" fmla="*/ 139700 w 419100"/>
              <a:gd name="connsiteY9" fmla="*/ 622300 h 711200"/>
              <a:gd name="connsiteX10" fmla="*/ 215900 w 419100"/>
              <a:gd name="connsiteY10" fmla="*/ 660400 h 711200"/>
              <a:gd name="connsiteX11" fmla="*/ 254000 w 419100"/>
              <a:gd name="connsiteY11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00" h="711200">
                <a:moveTo>
                  <a:pt x="419100" y="38100"/>
                </a:moveTo>
                <a:cubicBezTo>
                  <a:pt x="397933" y="33867"/>
                  <a:pt x="375811" y="32979"/>
                  <a:pt x="355600" y="25400"/>
                </a:cubicBezTo>
                <a:cubicBezTo>
                  <a:pt x="341308" y="20041"/>
                  <a:pt x="332742" y="802"/>
                  <a:pt x="317500" y="0"/>
                </a:cubicBezTo>
                <a:lnTo>
                  <a:pt x="114300" y="12700"/>
                </a:lnTo>
                <a:cubicBezTo>
                  <a:pt x="83312" y="23029"/>
                  <a:pt x="62719" y="26181"/>
                  <a:pt x="38100" y="50800"/>
                </a:cubicBezTo>
                <a:cubicBezTo>
                  <a:pt x="27307" y="61593"/>
                  <a:pt x="19526" y="75248"/>
                  <a:pt x="12700" y="88900"/>
                </a:cubicBezTo>
                <a:cubicBezTo>
                  <a:pt x="6713" y="100874"/>
                  <a:pt x="4233" y="114300"/>
                  <a:pt x="0" y="127000"/>
                </a:cubicBezTo>
                <a:cubicBezTo>
                  <a:pt x="4233" y="207433"/>
                  <a:pt x="4412" y="288183"/>
                  <a:pt x="12700" y="368300"/>
                </a:cubicBezTo>
                <a:cubicBezTo>
                  <a:pt x="16587" y="405871"/>
                  <a:pt x="29855" y="504044"/>
                  <a:pt x="63500" y="546100"/>
                </a:cubicBezTo>
                <a:cubicBezTo>
                  <a:pt x="85940" y="574150"/>
                  <a:pt x="109812" y="602375"/>
                  <a:pt x="139700" y="622300"/>
                </a:cubicBezTo>
                <a:cubicBezTo>
                  <a:pt x="188939" y="655126"/>
                  <a:pt x="163320" y="642873"/>
                  <a:pt x="215900" y="660400"/>
                </a:cubicBezTo>
                <a:cubicBezTo>
                  <a:pt x="244621" y="703481"/>
                  <a:pt x="230507" y="687707"/>
                  <a:pt x="254000" y="7112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56176" y="2740992"/>
            <a:ext cx="1755990" cy="3962468"/>
          </a:xfrm>
          <a:custGeom>
            <a:avLst/>
            <a:gdLst>
              <a:gd name="connsiteX0" fmla="*/ 1663700 w 1841511"/>
              <a:gd name="connsiteY0" fmla="*/ 0 h 4216400"/>
              <a:gd name="connsiteX1" fmla="*/ 1155700 w 1841511"/>
              <a:gd name="connsiteY1" fmla="*/ 12700 h 4216400"/>
              <a:gd name="connsiteX2" fmla="*/ 1117600 w 1841511"/>
              <a:gd name="connsiteY2" fmla="*/ 25400 h 4216400"/>
              <a:gd name="connsiteX3" fmla="*/ 1054100 w 1841511"/>
              <a:gd name="connsiteY3" fmla="*/ 50800 h 4216400"/>
              <a:gd name="connsiteX4" fmla="*/ 990600 w 1841511"/>
              <a:gd name="connsiteY4" fmla="*/ 63500 h 4216400"/>
              <a:gd name="connsiteX5" fmla="*/ 889000 w 1841511"/>
              <a:gd name="connsiteY5" fmla="*/ 114300 h 4216400"/>
              <a:gd name="connsiteX6" fmla="*/ 762000 w 1841511"/>
              <a:gd name="connsiteY6" fmla="*/ 165100 h 4216400"/>
              <a:gd name="connsiteX7" fmla="*/ 711200 w 1841511"/>
              <a:gd name="connsiteY7" fmla="*/ 203200 h 4216400"/>
              <a:gd name="connsiteX8" fmla="*/ 596900 w 1841511"/>
              <a:gd name="connsiteY8" fmla="*/ 279400 h 4216400"/>
              <a:gd name="connsiteX9" fmla="*/ 508000 w 1841511"/>
              <a:gd name="connsiteY9" fmla="*/ 342900 h 4216400"/>
              <a:gd name="connsiteX10" fmla="*/ 482600 w 1841511"/>
              <a:gd name="connsiteY10" fmla="*/ 381000 h 4216400"/>
              <a:gd name="connsiteX11" fmla="*/ 406400 w 1841511"/>
              <a:gd name="connsiteY11" fmla="*/ 431800 h 4216400"/>
              <a:gd name="connsiteX12" fmla="*/ 368300 w 1841511"/>
              <a:gd name="connsiteY12" fmla="*/ 482600 h 4216400"/>
              <a:gd name="connsiteX13" fmla="*/ 304800 w 1841511"/>
              <a:gd name="connsiteY13" fmla="*/ 558800 h 4216400"/>
              <a:gd name="connsiteX14" fmla="*/ 279400 w 1841511"/>
              <a:gd name="connsiteY14" fmla="*/ 609600 h 4216400"/>
              <a:gd name="connsiteX15" fmla="*/ 228600 w 1841511"/>
              <a:gd name="connsiteY15" fmla="*/ 685800 h 4216400"/>
              <a:gd name="connsiteX16" fmla="*/ 190500 w 1841511"/>
              <a:gd name="connsiteY16" fmla="*/ 774700 h 4216400"/>
              <a:gd name="connsiteX17" fmla="*/ 139700 w 1841511"/>
              <a:gd name="connsiteY17" fmla="*/ 850900 h 4216400"/>
              <a:gd name="connsiteX18" fmla="*/ 114300 w 1841511"/>
              <a:gd name="connsiteY18" fmla="*/ 889000 h 4216400"/>
              <a:gd name="connsiteX19" fmla="*/ 101600 w 1841511"/>
              <a:gd name="connsiteY19" fmla="*/ 927100 h 4216400"/>
              <a:gd name="connsiteX20" fmla="*/ 76200 w 1841511"/>
              <a:gd name="connsiteY20" fmla="*/ 1016000 h 4216400"/>
              <a:gd name="connsiteX21" fmla="*/ 50800 w 1841511"/>
              <a:gd name="connsiteY21" fmla="*/ 1079500 h 4216400"/>
              <a:gd name="connsiteX22" fmla="*/ 38100 w 1841511"/>
              <a:gd name="connsiteY22" fmla="*/ 1143000 h 4216400"/>
              <a:gd name="connsiteX23" fmla="*/ 25400 w 1841511"/>
              <a:gd name="connsiteY23" fmla="*/ 1181100 h 4216400"/>
              <a:gd name="connsiteX24" fmla="*/ 0 w 1841511"/>
              <a:gd name="connsiteY24" fmla="*/ 1320800 h 4216400"/>
              <a:gd name="connsiteX25" fmla="*/ 12700 w 1841511"/>
              <a:gd name="connsiteY25" fmla="*/ 2933700 h 4216400"/>
              <a:gd name="connsiteX26" fmla="*/ 25400 w 1841511"/>
              <a:gd name="connsiteY26" fmla="*/ 2997200 h 4216400"/>
              <a:gd name="connsiteX27" fmla="*/ 50800 w 1841511"/>
              <a:gd name="connsiteY27" fmla="*/ 3124200 h 4216400"/>
              <a:gd name="connsiteX28" fmla="*/ 76200 w 1841511"/>
              <a:gd name="connsiteY28" fmla="*/ 3162300 h 4216400"/>
              <a:gd name="connsiteX29" fmla="*/ 88900 w 1841511"/>
              <a:gd name="connsiteY29" fmla="*/ 3251200 h 4216400"/>
              <a:gd name="connsiteX30" fmla="*/ 114300 w 1841511"/>
              <a:gd name="connsiteY30" fmla="*/ 3302000 h 4216400"/>
              <a:gd name="connsiteX31" fmla="*/ 139700 w 1841511"/>
              <a:gd name="connsiteY31" fmla="*/ 3378200 h 4216400"/>
              <a:gd name="connsiteX32" fmla="*/ 165100 w 1841511"/>
              <a:gd name="connsiteY32" fmla="*/ 3416300 h 4216400"/>
              <a:gd name="connsiteX33" fmla="*/ 177800 w 1841511"/>
              <a:gd name="connsiteY33" fmla="*/ 3454400 h 4216400"/>
              <a:gd name="connsiteX34" fmla="*/ 228600 w 1841511"/>
              <a:gd name="connsiteY34" fmla="*/ 3530600 h 4216400"/>
              <a:gd name="connsiteX35" fmla="*/ 254000 w 1841511"/>
              <a:gd name="connsiteY35" fmla="*/ 3568700 h 4216400"/>
              <a:gd name="connsiteX36" fmla="*/ 266700 w 1841511"/>
              <a:gd name="connsiteY36" fmla="*/ 3619500 h 4216400"/>
              <a:gd name="connsiteX37" fmla="*/ 304800 w 1841511"/>
              <a:gd name="connsiteY37" fmla="*/ 3657600 h 4216400"/>
              <a:gd name="connsiteX38" fmla="*/ 355600 w 1841511"/>
              <a:gd name="connsiteY38" fmla="*/ 3721100 h 4216400"/>
              <a:gd name="connsiteX39" fmla="*/ 444500 w 1841511"/>
              <a:gd name="connsiteY39" fmla="*/ 3784600 h 4216400"/>
              <a:gd name="connsiteX40" fmla="*/ 533400 w 1841511"/>
              <a:gd name="connsiteY40" fmla="*/ 3835400 h 4216400"/>
              <a:gd name="connsiteX41" fmla="*/ 571500 w 1841511"/>
              <a:gd name="connsiteY41" fmla="*/ 3873500 h 4216400"/>
              <a:gd name="connsiteX42" fmla="*/ 609600 w 1841511"/>
              <a:gd name="connsiteY42" fmla="*/ 3886200 h 4216400"/>
              <a:gd name="connsiteX43" fmla="*/ 698500 w 1841511"/>
              <a:gd name="connsiteY43" fmla="*/ 3924300 h 4216400"/>
              <a:gd name="connsiteX44" fmla="*/ 787400 w 1841511"/>
              <a:gd name="connsiteY44" fmla="*/ 3975100 h 4216400"/>
              <a:gd name="connsiteX45" fmla="*/ 863600 w 1841511"/>
              <a:gd name="connsiteY45" fmla="*/ 4025900 h 4216400"/>
              <a:gd name="connsiteX46" fmla="*/ 901700 w 1841511"/>
              <a:gd name="connsiteY46" fmla="*/ 4038600 h 4216400"/>
              <a:gd name="connsiteX47" fmla="*/ 939800 w 1841511"/>
              <a:gd name="connsiteY47" fmla="*/ 4064000 h 4216400"/>
              <a:gd name="connsiteX48" fmla="*/ 1066800 w 1841511"/>
              <a:gd name="connsiteY48" fmla="*/ 4102100 h 4216400"/>
              <a:gd name="connsiteX49" fmla="*/ 1143000 w 1841511"/>
              <a:gd name="connsiteY49" fmla="*/ 4127500 h 4216400"/>
              <a:gd name="connsiteX50" fmla="*/ 1193800 w 1841511"/>
              <a:gd name="connsiteY50" fmla="*/ 4140200 h 4216400"/>
              <a:gd name="connsiteX51" fmla="*/ 1270000 w 1841511"/>
              <a:gd name="connsiteY51" fmla="*/ 4165600 h 4216400"/>
              <a:gd name="connsiteX52" fmla="*/ 1397000 w 1841511"/>
              <a:gd name="connsiteY52" fmla="*/ 4191000 h 4216400"/>
              <a:gd name="connsiteX53" fmla="*/ 1460500 w 1841511"/>
              <a:gd name="connsiteY53" fmla="*/ 4203700 h 4216400"/>
              <a:gd name="connsiteX54" fmla="*/ 1498600 w 1841511"/>
              <a:gd name="connsiteY54" fmla="*/ 4216400 h 4216400"/>
              <a:gd name="connsiteX55" fmla="*/ 1778000 w 1841511"/>
              <a:gd name="connsiteY55" fmla="*/ 4203700 h 4216400"/>
              <a:gd name="connsiteX56" fmla="*/ 1816100 w 1841511"/>
              <a:gd name="connsiteY56" fmla="*/ 4178300 h 4216400"/>
              <a:gd name="connsiteX57" fmla="*/ 1841500 w 1841511"/>
              <a:gd name="connsiteY57" fmla="*/ 4089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41511" h="4216400">
                <a:moveTo>
                  <a:pt x="1663700" y="0"/>
                </a:moveTo>
                <a:cubicBezTo>
                  <a:pt x="1494367" y="4233"/>
                  <a:pt x="1324903" y="4830"/>
                  <a:pt x="1155700" y="12700"/>
                </a:cubicBezTo>
                <a:cubicBezTo>
                  <a:pt x="1142327" y="13322"/>
                  <a:pt x="1130135" y="20700"/>
                  <a:pt x="1117600" y="25400"/>
                </a:cubicBezTo>
                <a:cubicBezTo>
                  <a:pt x="1096254" y="33405"/>
                  <a:pt x="1075936" y="44249"/>
                  <a:pt x="1054100" y="50800"/>
                </a:cubicBezTo>
                <a:cubicBezTo>
                  <a:pt x="1033425" y="57003"/>
                  <a:pt x="1011767" y="59267"/>
                  <a:pt x="990600" y="63500"/>
                </a:cubicBezTo>
                <a:cubicBezTo>
                  <a:pt x="923131" y="108479"/>
                  <a:pt x="982206" y="72875"/>
                  <a:pt x="889000" y="114300"/>
                </a:cubicBezTo>
                <a:cubicBezTo>
                  <a:pt x="776879" y="164132"/>
                  <a:pt x="909015" y="116095"/>
                  <a:pt x="762000" y="165100"/>
                </a:cubicBezTo>
                <a:cubicBezTo>
                  <a:pt x="745067" y="177800"/>
                  <a:pt x="728540" y="191062"/>
                  <a:pt x="711200" y="203200"/>
                </a:cubicBezTo>
                <a:lnTo>
                  <a:pt x="596900" y="279400"/>
                </a:lnTo>
                <a:cubicBezTo>
                  <a:pt x="575267" y="293822"/>
                  <a:pt x="523753" y="327147"/>
                  <a:pt x="508000" y="342900"/>
                </a:cubicBezTo>
                <a:cubicBezTo>
                  <a:pt x="497207" y="353693"/>
                  <a:pt x="494087" y="370949"/>
                  <a:pt x="482600" y="381000"/>
                </a:cubicBezTo>
                <a:cubicBezTo>
                  <a:pt x="459626" y="401102"/>
                  <a:pt x="424716" y="407378"/>
                  <a:pt x="406400" y="431800"/>
                </a:cubicBezTo>
                <a:cubicBezTo>
                  <a:pt x="393700" y="448733"/>
                  <a:pt x="382075" y="466529"/>
                  <a:pt x="368300" y="482600"/>
                </a:cubicBezTo>
                <a:cubicBezTo>
                  <a:pt x="323271" y="535134"/>
                  <a:pt x="336879" y="502662"/>
                  <a:pt x="304800" y="558800"/>
                </a:cubicBezTo>
                <a:cubicBezTo>
                  <a:pt x="295407" y="575238"/>
                  <a:pt x="289140" y="593366"/>
                  <a:pt x="279400" y="609600"/>
                </a:cubicBezTo>
                <a:cubicBezTo>
                  <a:pt x="263694" y="635777"/>
                  <a:pt x="238253" y="656840"/>
                  <a:pt x="228600" y="685800"/>
                </a:cubicBezTo>
                <a:cubicBezTo>
                  <a:pt x="215462" y="725215"/>
                  <a:pt x="214040" y="735466"/>
                  <a:pt x="190500" y="774700"/>
                </a:cubicBezTo>
                <a:cubicBezTo>
                  <a:pt x="174794" y="800877"/>
                  <a:pt x="156633" y="825500"/>
                  <a:pt x="139700" y="850900"/>
                </a:cubicBezTo>
                <a:cubicBezTo>
                  <a:pt x="131233" y="863600"/>
                  <a:pt x="119127" y="874520"/>
                  <a:pt x="114300" y="889000"/>
                </a:cubicBezTo>
                <a:cubicBezTo>
                  <a:pt x="110067" y="901700"/>
                  <a:pt x="105278" y="914228"/>
                  <a:pt x="101600" y="927100"/>
                </a:cubicBezTo>
                <a:cubicBezTo>
                  <a:pt x="85587" y="983145"/>
                  <a:pt x="94470" y="967280"/>
                  <a:pt x="76200" y="1016000"/>
                </a:cubicBezTo>
                <a:cubicBezTo>
                  <a:pt x="68195" y="1037346"/>
                  <a:pt x="57351" y="1057664"/>
                  <a:pt x="50800" y="1079500"/>
                </a:cubicBezTo>
                <a:cubicBezTo>
                  <a:pt x="44597" y="1100175"/>
                  <a:pt x="43335" y="1122059"/>
                  <a:pt x="38100" y="1143000"/>
                </a:cubicBezTo>
                <a:cubicBezTo>
                  <a:pt x="34853" y="1155987"/>
                  <a:pt x="28647" y="1168113"/>
                  <a:pt x="25400" y="1181100"/>
                </a:cubicBezTo>
                <a:cubicBezTo>
                  <a:pt x="16525" y="1216600"/>
                  <a:pt x="5661" y="1286831"/>
                  <a:pt x="0" y="1320800"/>
                </a:cubicBezTo>
                <a:cubicBezTo>
                  <a:pt x="4233" y="1858433"/>
                  <a:pt x="4555" y="2396112"/>
                  <a:pt x="12700" y="2933700"/>
                </a:cubicBezTo>
                <a:cubicBezTo>
                  <a:pt x="13027" y="2955283"/>
                  <a:pt x="21539" y="2975962"/>
                  <a:pt x="25400" y="2997200"/>
                </a:cubicBezTo>
                <a:cubicBezTo>
                  <a:pt x="28717" y="3015446"/>
                  <a:pt x="40160" y="3099372"/>
                  <a:pt x="50800" y="3124200"/>
                </a:cubicBezTo>
                <a:cubicBezTo>
                  <a:pt x="56813" y="3138229"/>
                  <a:pt x="67733" y="3149600"/>
                  <a:pt x="76200" y="3162300"/>
                </a:cubicBezTo>
                <a:cubicBezTo>
                  <a:pt x="80433" y="3191933"/>
                  <a:pt x="81024" y="3222321"/>
                  <a:pt x="88900" y="3251200"/>
                </a:cubicBezTo>
                <a:cubicBezTo>
                  <a:pt x="93881" y="3269465"/>
                  <a:pt x="107269" y="3284422"/>
                  <a:pt x="114300" y="3302000"/>
                </a:cubicBezTo>
                <a:cubicBezTo>
                  <a:pt x="124244" y="3326859"/>
                  <a:pt x="124848" y="3355923"/>
                  <a:pt x="139700" y="3378200"/>
                </a:cubicBezTo>
                <a:cubicBezTo>
                  <a:pt x="148167" y="3390900"/>
                  <a:pt x="158274" y="3402648"/>
                  <a:pt x="165100" y="3416300"/>
                </a:cubicBezTo>
                <a:cubicBezTo>
                  <a:pt x="171087" y="3428274"/>
                  <a:pt x="171299" y="3442698"/>
                  <a:pt x="177800" y="3454400"/>
                </a:cubicBezTo>
                <a:cubicBezTo>
                  <a:pt x="192625" y="3481085"/>
                  <a:pt x="211667" y="3505200"/>
                  <a:pt x="228600" y="3530600"/>
                </a:cubicBezTo>
                <a:lnTo>
                  <a:pt x="254000" y="3568700"/>
                </a:lnTo>
                <a:cubicBezTo>
                  <a:pt x="258233" y="3585633"/>
                  <a:pt x="258040" y="3604345"/>
                  <a:pt x="266700" y="3619500"/>
                </a:cubicBezTo>
                <a:cubicBezTo>
                  <a:pt x="275611" y="3635094"/>
                  <a:pt x="292973" y="3644083"/>
                  <a:pt x="304800" y="3657600"/>
                </a:cubicBezTo>
                <a:cubicBezTo>
                  <a:pt x="322650" y="3678000"/>
                  <a:pt x="336433" y="3701933"/>
                  <a:pt x="355600" y="3721100"/>
                </a:cubicBezTo>
                <a:cubicBezTo>
                  <a:pt x="376353" y="3741853"/>
                  <a:pt x="419261" y="3766572"/>
                  <a:pt x="444500" y="3784600"/>
                </a:cubicBezTo>
                <a:cubicBezTo>
                  <a:pt x="511776" y="3832654"/>
                  <a:pt x="471572" y="3814791"/>
                  <a:pt x="533400" y="3835400"/>
                </a:cubicBezTo>
                <a:cubicBezTo>
                  <a:pt x="546100" y="3848100"/>
                  <a:pt x="556556" y="3863537"/>
                  <a:pt x="571500" y="3873500"/>
                </a:cubicBezTo>
                <a:cubicBezTo>
                  <a:pt x="582639" y="3880926"/>
                  <a:pt x="597626" y="3880213"/>
                  <a:pt x="609600" y="3886200"/>
                </a:cubicBezTo>
                <a:cubicBezTo>
                  <a:pt x="697305" y="3930053"/>
                  <a:pt x="592774" y="3897869"/>
                  <a:pt x="698500" y="3924300"/>
                </a:cubicBezTo>
                <a:cubicBezTo>
                  <a:pt x="830297" y="4012165"/>
                  <a:pt x="626270" y="3878422"/>
                  <a:pt x="787400" y="3975100"/>
                </a:cubicBezTo>
                <a:cubicBezTo>
                  <a:pt x="813577" y="3990806"/>
                  <a:pt x="834640" y="4016247"/>
                  <a:pt x="863600" y="4025900"/>
                </a:cubicBezTo>
                <a:cubicBezTo>
                  <a:pt x="876300" y="4030133"/>
                  <a:pt x="889726" y="4032613"/>
                  <a:pt x="901700" y="4038600"/>
                </a:cubicBezTo>
                <a:cubicBezTo>
                  <a:pt x="915352" y="4045426"/>
                  <a:pt x="925852" y="4057801"/>
                  <a:pt x="939800" y="4064000"/>
                </a:cubicBezTo>
                <a:cubicBezTo>
                  <a:pt x="1001971" y="4091632"/>
                  <a:pt x="1009966" y="4085050"/>
                  <a:pt x="1066800" y="4102100"/>
                </a:cubicBezTo>
                <a:cubicBezTo>
                  <a:pt x="1092445" y="4109793"/>
                  <a:pt x="1117025" y="4121006"/>
                  <a:pt x="1143000" y="4127500"/>
                </a:cubicBezTo>
                <a:cubicBezTo>
                  <a:pt x="1159933" y="4131733"/>
                  <a:pt x="1177082" y="4135184"/>
                  <a:pt x="1193800" y="4140200"/>
                </a:cubicBezTo>
                <a:cubicBezTo>
                  <a:pt x="1219445" y="4147893"/>
                  <a:pt x="1243746" y="4160349"/>
                  <a:pt x="1270000" y="4165600"/>
                </a:cubicBezTo>
                <a:lnTo>
                  <a:pt x="1397000" y="4191000"/>
                </a:lnTo>
                <a:cubicBezTo>
                  <a:pt x="1418167" y="4195233"/>
                  <a:pt x="1440022" y="4196874"/>
                  <a:pt x="1460500" y="4203700"/>
                </a:cubicBezTo>
                <a:lnTo>
                  <a:pt x="1498600" y="4216400"/>
                </a:lnTo>
                <a:cubicBezTo>
                  <a:pt x="1591733" y="4212167"/>
                  <a:pt x="1685435" y="4214808"/>
                  <a:pt x="1778000" y="4203700"/>
                </a:cubicBezTo>
                <a:cubicBezTo>
                  <a:pt x="1793155" y="4201881"/>
                  <a:pt x="1808010" y="4191243"/>
                  <a:pt x="1816100" y="4178300"/>
                </a:cubicBezTo>
                <a:cubicBezTo>
                  <a:pt x="1842839" y="4135518"/>
                  <a:pt x="1841500" y="4122955"/>
                  <a:pt x="1841500" y="40894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59091" y="357924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173039" y="330805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45" name="Freeform 44"/>
          <p:cNvSpPr/>
          <p:nvPr/>
        </p:nvSpPr>
        <p:spPr>
          <a:xfrm>
            <a:off x="6486375" y="3528392"/>
            <a:ext cx="1485900" cy="3175068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3817" y="2132856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7833" y="292494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9" name="Freeform 8"/>
          <p:cNvSpPr/>
          <p:nvPr/>
        </p:nvSpPr>
        <p:spPr>
          <a:xfrm>
            <a:off x="6443587" y="4495800"/>
            <a:ext cx="1422400" cy="2133600"/>
          </a:xfrm>
          <a:custGeom>
            <a:avLst/>
            <a:gdLst>
              <a:gd name="connsiteX0" fmla="*/ 1422400 w 1422400"/>
              <a:gd name="connsiteY0" fmla="*/ 215900 h 2133600"/>
              <a:gd name="connsiteX1" fmla="*/ 1397000 w 1422400"/>
              <a:gd name="connsiteY1" fmla="*/ 88900 h 2133600"/>
              <a:gd name="connsiteX2" fmla="*/ 1358900 w 1422400"/>
              <a:gd name="connsiteY2" fmla="*/ 38100 h 2133600"/>
              <a:gd name="connsiteX3" fmla="*/ 1308100 w 1422400"/>
              <a:gd name="connsiteY3" fmla="*/ 25400 h 2133600"/>
              <a:gd name="connsiteX4" fmla="*/ 1231900 w 1422400"/>
              <a:gd name="connsiteY4" fmla="*/ 0 h 2133600"/>
              <a:gd name="connsiteX5" fmla="*/ 1104900 w 1422400"/>
              <a:gd name="connsiteY5" fmla="*/ 12700 h 2133600"/>
              <a:gd name="connsiteX6" fmla="*/ 1066800 w 1422400"/>
              <a:gd name="connsiteY6" fmla="*/ 25400 h 2133600"/>
              <a:gd name="connsiteX7" fmla="*/ 1028700 w 1422400"/>
              <a:gd name="connsiteY7" fmla="*/ 63500 h 2133600"/>
              <a:gd name="connsiteX8" fmla="*/ 952500 w 1422400"/>
              <a:gd name="connsiteY8" fmla="*/ 114300 h 2133600"/>
              <a:gd name="connsiteX9" fmla="*/ 876300 w 1422400"/>
              <a:gd name="connsiteY9" fmla="*/ 177800 h 2133600"/>
              <a:gd name="connsiteX10" fmla="*/ 838200 w 1422400"/>
              <a:gd name="connsiteY10" fmla="*/ 215900 h 2133600"/>
              <a:gd name="connsiteX11" fmla="*/ 762000 w 1422400"/>
              <a:gd name="connsiteY11" fmla="*/ 254000 h 2133600"/>
              <a:gd name="connsiteX12" fmla="*/ 736600 w 1422400"/>
              <a:gd name="connsiteY12" fmla="*/ 292100 h 2133600"/>
              <a:gd name="connsiteX13" fmla="*/ 660400 w 1422400"/>
              <a:gd name="connsiteY13" fmla="*/ 342900 h 2133600"/>
              <a:gd name="connsiteX14" fmla="*/ 584200 w 1422400"/>
              <a:gd name="connsiteY14" fmla="*/ 355600 h 2133600"/>
              <a:gd name="connsiteX15" fmla="*/ 482600 w 1422400"/>
              <a:gd name="connsiteY15" fmla="*/ 368300 h 2133600"/>
              <a:gd name="connsiteX16" fmla="*/ 431800 w 1422400"/>
              <a:gd name="connsiteY16" fmla="*/ 381000 h 2133600"/>
              <a:gd name="connsiteX17" fmla="*/ 203200 w 1422400"/>
              <a:gd name="connsiteY17" fmla="*/ 368300 h 2133600"/>
              <a:gd name="connsiteX18" fmla="*/ 165100 w 1422400"/>
              <a:gd name="connsiteY18" fmla="*/ 355600 h 2133600"/>
              <a:gd name="connsiteX19" fmla="*/ 63500 w 1422400"/>
              <a:gd name="connsiteY19" fmla="*/ 368300 h 2133600"/>
              <a:gd name="connsiteX20" fmla="*/ 50800 w 1422400"/>
              <a:gd name="connsiteY20" fmla="*/ 571500 h 2133600"/>
              <a:gd name="connsiteX21" fmla="*/ 38100 w 1422400"/>
              <a:gd name="connsiteY21" fmla="*/ 635000 h 2133600"/>
              <a:gd name="connsiteX22" fmla="*/ 25400 w 1422400"/>
              <a:gd name="connsiteY22" fmla="*/ 762000 h 2133600"/>
              <a:gd name="connsiteX23" fmla="*/ 0 w 1422400"/>
              <a:gd name="connsiteY23" fmla="*/ 927100 h 2133600"/>
              <a:gd name="connsiteX24" fmla="*/ 12700 w 1422400"/>
              <a:gd name="connsiteY24" fmla="*/ 1231900 h 2133600"/>
              <a:gd name="connsiteX25" fmla="*/ 38100 w 1422400"/>
              <a:gd name="connsiteY25" fmla="*/ 1308100 h 2133600"/>
              <a:gd name="connsiteX26" fmla="*/ 50800 w 1422400"/>
              <a:gd name="connsiteY26" fmla="*/ 1346200 h 2133600"/>
              <a:gd name="connsiteX27" fmla="*/ 63500 w 1422400"/>
              <a:gd name="connsiteY27" fmla="*/ 1384300 h 2133600"/>
              <a:gd name="connsiteX28" fmla="*/ 101600 w 1422400"/>
              <a:gd name="connsiteY28" fmla="*/ 1409700 h 2133600"/>
              <a:gd name="connsiteX29" fmla="*/ 431800 w 1422400"/>
              <a:gd name="connsiteY29" fmla="*/ 1447800 h 2133600"/>
              <a:gd name="connsiteX30" fmla="*/ 469900 w 1422400"/>
              <a:gd name="connsiteY30" fmla="*/ 1460500 h 2133600"/>
              <a:gd name="connsiteX31" fmla="*/ 622300 w 1422400"/>
              <a:gd name="connsiteY31" fmla="*/ 1587500 h 2133600"/>
              <a:gd name="connsiteX32" fmla="*/ 685800 w 1422400"/>
              <a:gd name="connsiteY32" fmla="*/ 1663700 h 2133600"/>
              <a:gd name="connsiteX33" fmla="*/ 698500 w 1422400"/>
              <a:gd name="connsiteY33" fmla="*/ 1701800 h 2133600"/>
              <a:gd name="connsiteX34" fmla="*/ 749300 w 1422400"/>
              <a:gd name="connsiteY34" fmla="*/ 1790700 h 2133600"/>
              <a:gd name="connsiteX35" fmla="*/ 762000 w 1422400"/>
              <a:gd name="connsiteY35" fmla="*/ 1828800 h 2133600"/>
              <a:gd name="connsiteX36" fmla="*/ 800100 w 1422400"/>
              <a:gd name="connsiteY36" fmla="*/ 1866900 h 2133600"/>
              <a:gd name="connsiteX37" fmla="*/ 876300 w 1422400"/>
              <a:gd name="connsiteY37" fmla="*/ 1993900 h 2133600"/>
              <a:gd name="connsiteX38" fmla="*/ 952500 w 1422400"/>
              <a:gd name="connsiteY38" fmla="*/ 2044700 h 2133600"/>
              <a:gd name="connsiteX39" fmla="*/ 1028700 w 1422400"/>
              <a:gd name="connsiteY39" fmla="*/ 2070100 h 2133600"/>
              <a:gd name="connsiteX40" fmla="*/ 1079500 w 1422400"/>
              <a:gd name="connsiteY40" fmla="*/ 2082800 h 2133600"/>
              <a:gd name="connsiteX41" fmla="*/ 1155700 w 1422400"/>
              <a:gd name="connsiteY41" fmla="*/ 2108200 h 2133600"/>
              <a:gd name="connsiteX42" fmla="*/ 1346200 w 1422400"/>
              <a:gd name="connsiteY42" fmla="*/ 2120900 h 2133600"/>
              <a:gd name="connsiteX43" fmla="*/ 1384300 w 1422400"/>
              <a:gd name="connsiteY4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22400" h="2133600">
                <a:moveTo>
                  <a:pt x="1422400" y="215900"/>
                </a:moveTo>
                <a:cubicBezTo>
                  <a:pt x="1419608" y="196355"/>
                  <a:pt x="1413888" y="118455"/>
                  <a:pt x="1397000" y="88900"/>
                </a:cubicBezTo>
                <a:cubicBezTo>
                  <a:pt x="1386498" y="70522"/>
                  <a:pt x="1376124" y="50403"/>
                  <a:pt x="1358900" y="38100"/>
                </a:cubicBezTo>
                <a:cubicBezTo>
                  <a:pt x="1344697" y="27955"/>
                  <a:pt x="1324818" y="30416"/>
                  <a:pt x="1308100" y="25400"/>
                </a:cubicBezTo>
                <a:cubicBezTo>
                  <a:pt x="1282455" y="17707"/>
                  <a:pt x="1231900" y="0"/>
                  <a:pt x="1231900" y="0"/>
                </a:cubicBezTo>
                <a:cubicBezTo>
                  <a:pt x="1189567" y="4233"/>
                  <a:pt x="1146950" y="6231"/>
                  <a:pt x="1104900" y="12700"/>
                </a:cubicBezTo>
                <a:cubicBezTo>
                  <a:pt x="1091669" y="14736"/>
                  <a:pt x="1077939" y="17974"/>
                  <a:pt x="1066800" y="25400"/>
                </a:cubicBezTo>
                <a:cubicBezTo>
                  <a:pt x="1051856" y="35363"/>
                  <a:pt x="1042877" y="52473"/>
                  <a:pt x="1028700" y="63500"/>
                </a:cubicBezTo>
                <a:cubicBezTo>
                  <a:pt x="1004603" y="82242"/>
                  <a:pt x="974086" y="92714"/>
                  <a:pt x="952500" y="114300"/>
                </a:cubicBezTo>
                <a:cubicBezTo>
                  <a:pt x="841190" y="225610"/>
                  <a:pt x="982388" y="89393"/>
                  <a:pt x="876300" y="177800"/>
                </a:cubicBezTo>
                <a:cubicBezTo>
                  <a:pt x="862502" y="189298"/>
                  <a:pt x="851998" y="204402"/>
                  <a:pt x="838200" y="215900"/>
                </a:cubicBezTo>
                <a:cubicBezTo>
                  <a:pt x="805374" y="243255"/>
                  <a:pt x="800185" y="241272"/>
                  <a:pt x="762000" y="254000"/>
                </a:cubicBezTo>
                <a:cubicBezTo>
                  <a:pt x="753533" y="266700"/>
                  <a:pt x="748087" y="282049"/>
                  <a:pt x="736600" y="292100"/>
                </a:cubicBezTo>
                <a:cubicBezTo>
                  <a:pt x="713626" y="312202"/>
                  <a:pt x="690512" y="337881"/>
                  <a:pt x="660400" y="342900"/>
                </a:cubicBezTo>
                <a:cubicBezTo>
                  <a:pt x="635000" y="347133"/>
                  <a:pt x="609692" y="351958"/>
                  <a:pt x="584200" y="355600"/>
                </a:cubicBezTo>
                <a:cubicBezTo>
                  <a:pt x="550413" y="360427"/>
                  <a:pt x="516266" y="362689"/>
                  <a:pt x="482600" y="368300"/>
                </a:cubicBezTo>
                <a:cubicBezTo>
                  <a:pt x="465383" y="371169"/>
                  <a:pt x="448733" y="376767"/>
                  <a:pt x="431800" y="381000"/>
                </a:cubicBezTo>
                <a:cubicBezTo>
                  <a:pt x="355600" y="376767"/>
                  <a:pt x="279174" y="375536"/>
                  <a:pt x="203200" y="368300"/>
                </a:cubicBezTo>
                <a:cubicBezTo>
                  <a:pt x="189873" y="367031"/>
                  <a:pt x="178487" y="355600"/>
                  <a:pt x="165100" y="355600"/>
                </a:cubicBezTo>
                <a:cubicBezTo>
                  <a:pt x="130970" y="355600"/>
                  <a:pt x="97367" y="364067"/>
                  <a:pt x="63500" y="368300"/>
                </a:cubicBezTo>
                <a:cubicBezTo>
                  <a:pt x="59267" y="436033"/>
                  <a:pt x="57234" y="503940"/>
                  <a:pt x="50800" y="571500"/>
                </a:cubicBezTo>
                <a:cubicBezTo>
                  <a:pt x="48753" y="592989"/>
                  <a:pt x="40953" y="613604"/>
                  <a:pt x="38100" y="635000"/>
                </a:cubicBezTo>
                <a:cubicBezTo>
                  <a:pt x="32477" y="677171"/>
                  <a:pt x="30098" y="719716"/>
                  <a:pt x="25400" y="762000"/>
                </a:cubicBezTo>
                <a:cubicBezTo>
                  <a:pt x="13867" y="865797"/>
                  <a:pt x="16962" y="842289"/>
                  <a:pt x="0" y="927100"/>
                </a:cubicBezTo>
                <a:cubicBezTo>
                  <a:pt x="4233" y="1028700"/>
                  <a:pt x="2582" y="1130717"/>
                  <a:pt x="12700" y="1231900"/>
                </a:cubicBezTo>
                <a:cubicBezTo>
                  <a:pt x="15364" y="1258541"/>
                  <a:pt x="29633" y="1282700"/>
                  <a:pt x="38100" y="1308100"/>
                </a:cubicBezTo>
                <a:lnTo>
                  <a:pt x="50800" y="1346200"/>
                </a:lnTo>
                <a:cubicBezTo>
                  <a:pt x="55033" y="1358900"/>
                  <a:pt x="52361" y="1376874"/>
                  <a:pt x="63500" y="1384300"/>
                </a:cubicBezTo>
                <a:cubicBezTo>
                  <a:pt x="76200" y="1392767"/>
                  <a:pt x="87652" y="1403501"/>
                  <a:pt x="101600" y="1409700"/>
                </a:cubicBezTo>
                <a:cubicBezTo>
                  <a:pt x="214103" y="1459701"/>
                  <a:pt x="290750" y="1440748"/>
                  <a:pt x="431800" y="1447800"/>
                </a:cubicBezTo>
                <a:cubicBezTo>
                  <a:pt x="444500" y="1452033"/>
                  <a:pt x="458198" y="1453999"/>
                  <a:pt x="469900" y="1460500"/>
                </a:cubicBezTo>
                <a:cubicBezTo>
                  <a:pt x="549466" y="1504703"/>
                  <a:pt x="555723" y="1520923"/>
                  <a:pt x="622300" y="1587500"/>
                </a:cubicBezTo>
                <a:cubicBezTo>
                  <a:pt x="650387" y="1615587"/>
                  <a:pt x="668119" y="1628337"/>
                  <a:pt x="685800" y="1663700"/>
                </a:cubicBezTo>
                <a:cubicBezTo>
                  <a:pt x="691787" y="1675674"/>
                  <a:pt x="692513" y="1689826"/>
                  <a:pt x="698500" y="1701800"/>
                </a:cubicBezTo>
                <a:cubicBezTo>
                  <a:pt x="762273" y="1829345"/>
                  <a:pt x="682504" y="1634843"/>
                  <a:pt x="749300" y="1790700"/>
                </a:cubicBezTo>
                <a:cubicBezTo>
                  <a:pt x="754573" y="1803005"/>
                  <a:pt x="754574" y="1817661"/>
                  <a:pt x="762000" y="1828800"/>
                </a:cubicBezTo>
                <a:cubicBezTo>
                  <a:pt x="771963" y="1843744"/>
                  <a:pt x="789661" y="1852285"/>
                  <a:pt x="800100" y="1866900"/>
                </a:cubicBezTo>
                <a:cubicBezTo>
                  <a:pt x="827902" y="1905823"/>
                  <a:pt x="833139" y="1965126"/>
                  <a:pt x="876300" y="1993900"/>
                </a:cubicBezTo>
                <a:cubicBezTo>
                  <a:pt x="901700" y="2010833"/>
                  <a:pt x="923540" y="2035047"/>
                  <a:pt x="952500" y="2044700"/>
                </a:cubicBezTo>
                <a:cubicBezTo>
                  <a:pt x="977900" y="2053167"/>
                  <a:pt x="1002725" y="2063606"/>
                  <a:pt x="1028700" y="2070100"/>
                </a:cubicBezTo>
                <a:cubicBezTo>
                  <a:pt x="1045633" y="2074333"/>
                  <a:pt x="1062782" y="2077784"/>
                  <a:pt x="1079500" y="2082800"/>
                </a:cubicBezTo>
                <a:cubicBezTo>
                  <a:pt x="1105145" y="2090493"/>
                  <a:pt x="1128985" y="2106419"/>
                  <a:pt x="1155700" y="2108200"/>
                </a:cubicBezTo>
                <a:lnTo>
                  <a:pt x="1346200" y="2120900"/>
                </a:lnTo>
                <a:lnTo>
                  <a:pt x="1384300" y="21336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51587" y="4775200"/>
            <a:ext cx="914400" cy="1828800"/>
          </a:xfrm>
          <a:custGeom>
            <a:avLst/>
            <a:gdLst>
              <a:gd name="connsiteX0" fmla="*/ 863600 w 914400"/>
              <a:gd name="connsiteY0" fmla="*/ 0 h 1828800"/>
              <a:gd name="connsiteX1" fmla="*/ 800100 w 914400"/>
              <a:gd name="connsiteY1" fmla="*/ 12700 h 1828800"/>
              <a:gd name="connsiteX2" fmla="*/ 647700 w 914400"/>
              <a:gd name="connsiteY2" fmla="*/ 63500 h 1828800"/>
              <a:gd name="connsiteX3" fmla="*/ 495300 w 914400"/>
              <a:gd name="connsiteY3" fmla="*/ 101600 h 1828800"/>
              <a:gd name="connsiteX4" fmla="*/ 419100 w 914400"/>
              <a:gd name="connsiteY4" fmla="*/ 127000 h 1828800"/>
              <a:gd name="connsiteX5" fmla="*/ 381000 w 914400"/>
              <a:gd name="connsiteY5" fmla="*/ 139700 h 1828800"/>
              <a:gd name="connsiteX6" fmla="*/ 266700 w 914400"/>
              <a:gd name="connsiteY6" fmla="*/ 165100 h 1828800"/>
              <a:gd name="connsiteX7" fmla="*/ 215900 w 914400"/>
              <a:gd name="connsiteY7" fmla="*/ 203200 h 1828800"/>
              <a:gd name="connsiteX8" fmla="*/ 101600 w 914400"/>
              <a:gd name="connsiteY8" fmla="*/ 304800 h 1828800"/>
              <a:gd name="connsiteX9" fmla="*/ 50800 w 914400"/>
              <a:gd name="connsiteY9" fmla="*/ 419100 h 1828800"/>
              <a:gd name="connsiteX10" fmla="*/ 38100 w 914400"/>
              <a:gd name="connsiteY10" fmla="*/ 457200 h 1828800"/>
              <a:gd name="connsiteX11" fmla="*/ 0 w 914400"/>
              <a:gd name="connsiteY11" fmla="*/ 533400 h 1828800"/>
              <a:gd name="connsiteX12" fmla="*/ 12700 w 914400"/>
              <a:gd name="connsiteY12" fmla="*/ 838200 h 1828800"/>
              <a:gd name="connsiteX13" fmla="*/ 25400 w 914400"/>
              <a:gd name="connsiteY13" fmla="*/ 876300 h 1828800"/>
              <a:gd name="connsiteX14" fmla="*/ 76200 w 914400"/>
              <a:gd name="connsiteY14" fmla="*/ 952500 h 1828800"/>
              <a:gd name="connsiteX15" fmla="*/ 101600 w 914400"/>
              <a:gd name="connsiteY15" fmla="*/ 990600 h 1828800"/>
              <a:gd name="connsiteX16" fmla="*/ 127000 w 914400"/>
              <a:gd name="connsiteY16" fmla="*/ 1028700 h 1828800"/>
              <a:gd name="connsiteX17" fmla="*/ 165100 w 914400"/>
              <a:gd name="connsiteY17" fmla="*/ 1117600 h 1828800"/>
              <a:gd name="connsiteX18" fmla="*/ 177800 w 914400"/>
              <a:gd name="connsiteY18" fmla="*/ 1155700 h 1828800"/>
              <a:gd name="connsiteX19" fmla="*/ 190500 w 914400"/>
              <a:gd name="connsiteY19" fmla="*/ 1206500 h 1828800"/>
              <a:gd name="connsiteX20" fmla="*/ 241300 w 914400"/>
              <a:gd name="connsiteY20" fmla="*/ 1282700 h 1828800"/>
              <a:gd name="connsiteX21" fmla="*/ 304800 w 914400"/>
              <a:gd name="connsiteY21" fmla="*/ 1397000 h 1828800"/>
              <a:gd name="connsiteX22" fmla="*/ 330200 w 914400"/>
              <a:gd name="connsiteY22" fmla="*/ 1435100 h 1828800"/>
              <a:gd name="connsiteX23" fmla="*/ 368300 w 914400"/>
              <a:gd name="connsiteY23" fmla="*/ 1473200 h 1828800"/>
              <a:gd name="connsiteX24" fmla="*/ 393700 w 914400"/>
              <a:gd name="connsiteY24" fmla="*/ 1511300 h 1828800"/>
              <a:gd name="connsiteX25" fmla="*/ 469900 w 914400"/>
              <a:gd name="connsiteY25" fmla="*/ 1549400 h 1828800"/>
              <a:gd name="connsiteX26" fmla="*/ 596900 w 914400"/>
              <a:gd name="connsiteY26" fmla="*/ 1676400 h 1828800"/>
              <a:gd name="connsiteX27" fmla="*/ 749300 w 914400"/>
              <a:gd name="connsiteY27" fmla="*/ 1752600 h 1828800"/>
              <a:gd name="connsiteX28" fmla="*/ 787400 w 914400"/>
              <a:gd name="connsiteY28" fmla="*/ 1790700 h 1828800"/>
              <a:gd name="connsiteX29" fmla="*/ 876300 w 914400"/>
              <a:gd name="connsiteY29" fmla="*/ 1816100 h 1828800"/>
              <a:gd name="connsiteX30" fmla="*/ 914400 w 914400"/>
              <a:gd name="connsiteY30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400" h="1828800">
                <a:moveTo>
                  <a:pt x="863600" y="0"/>
                </a:moveTo>
                <a:cubicBezTo>
                  <a:pt x="842433" y="4233"/>
                  <a:pt x="820809" y="6609"/>
                  <a:pt x="800100" y="12700"/>
                </a:cubicBezTo>
                <a:cubicBezTo>
                  <a:pt x="748728" y="27809"/>
                  <a:pt x="700519" y="54697"/>
                  <a:pt x="647700" y="63500"/>
                </a:cubicBezTo>
                <a:cubicBezTo>
                  <a:pt x="545090" y="80602"/>
                  <a:pt x="595929" y="68057"/>
                  <a:pt x="495300" y="101600"/>
                </a:cubicBezTo>
                <a:lnTo>
                  <a:pt x="419100" y="127000"/>
                </a:lnTo>
                <a:cubicBezTo>
                  <a:pt x="406400" y="131233"/>
                  <a:pt x="394205" y="137499"/>
                  <a:pt x="381000" y="139700"/>
                </a:cubicBezTo>
                <a:cubicBezTo>
                  <a:pt x="291595" y="154601"/>
                  <a:pt x="329229" y="144257"/>
                  <a:pt x="266700" y="165100"/>
                </a:cubicBezTo>
                <a:cubicBezTo>
                  <a:pt x="249767" y="177800"/>
                  <a:pt x="233124" y="190897"/>
                  <a:pt x="215900" y="203200"/>
                </a:cubicBezTo>
                <a:cubicBezTo>
                  <a:pt x="167315" y="237904"/>
                  <a:pt x="142931" y="242804"/>
                  <a:pt x="101600" y="304800"/>
                </a:cubicBezTo>
                <a:cubicBezTo>
                  <a:pt x="61348" y="365177"/>
                  <a:pt x="81027" y="328420"/>
                  <a:pt x="50800" y="419100"/>
                </a:cubicBezTo>
                <a:cubicBezTo>
                  <a:pt x="46567" y="431800"/>
                  <a:pt x="45526" y="446061"/>
                  <a:pt x="38100" y="457200"/>
                </a:cubicBezTo>
                <a:cubicBezTo>
                  <a:pt x="5274" y="506439"/>
                  <a:pt x="17527" y="480820"/>
                  <a:pt x="0" y="533400"/>
                </a:cubicBezTo>
                <a:cubicBezTo>
                  <a:pt x="4233" y="635000"/>
                  <a:pt x="5188" y="736790"/>
                  <a:pt x="12700" y="838200"/>
                </a:cubicBezTo>
                <a:cubicBezTo>
                  <a:pt x="13689" y="851550"/>
                  <a:pt x="18899" y="864598"/>
                  <a:pt x="25400" y="876300"/>
                </a:cubicBezTo>
                <a:cubicBezTo>
                  <a:pt x="40225" y="902985"/>
                  <a:pt x="59267" y="927100"/>
                  <a:pt x="76200" y="952500"/>
                </a:cubicBezTo>
                <a:lnTo>
                  <a:pt x="101600" y="990600"/>
                </a:lnTo>
                <a:cubicBezTo>
                  <a:pt x="110067" y="1003300"/>
                  <a:pt x="122173" y="1014220"/>
                  <a:pt x="127000" y="1028700"/>
                </a:cubicBezTo>
                <a:cubicBezTo>
                  <a:pt x="156784" y="1118051"/>
                  <a:pt x="118020" y="1007746"/>
                  <a:pt x="165100" y="1117600"/>
                </a:cubicBezTo>
                <a:cubicBezTo>
                  <a:pt x="170373" y="1129905"/>
                  <a:pt x="174122" y="1142828"/>
                  <a:pt x="177800" y="1155700"/>
                </a:cubicBezTo>
                <a:cubicBezTo>
                  <a:pt x="182595" y="1172483"/>
                  <a:pt x="182694" y="1190888"/>
                  <a:pt x="190500" y="1206500"/>
                </a:cubicBezTo>
                <a:cubicBezTo>
                  <a:pt x="204152" y="1233804"/>
                  <a:pt x="231647" y="1253740"/>
                  <a:pt x="241300" y="1282700"/>
                </a:cubicBezTo>
                <a:cubicBezTo>
                  <a:pt x="263653" y="1349760"/>
                  <a:pt x="246574" y="1309661"/>
                  <a:pt x="304800" y="1397000"/>
                </a:cubicBezTo>
                <a:cubicBezTo>
                  <a:pt x="313267" y="1409700"/>
                  <a:pt x="319407" y="1424307"/>
                  <a:pt x="330200" y="1435100"/>
                </a:cubicBezTo>
                <a:cubicBezTo>
                  <a:pt x="342900" y="1447800"/>
                  <a:pt x="356802" y="1459402"/>
                  <a:pt x="368300" y="1473200"/>
                </a:cubicBezTo>
                <a:cubicBezTo>
                  <a:pt x="378071" y="1484926"/>
                  <a:pt x="381781" y="1501765"/>
                  <a:pt x="393700" y="1511300"/>
                </a:cubicBezTo>
                <a:cubicBezTo>
                  <a:pt x="496992" y="1593934"/>
                  <a:pt x="362841" y="1442341"/>
                  <a:pt x="469900" y="1549400"/>
                </a:cubicBezTo>
                <a:cubicBezTo>
                  <a:pt x="505207" y="1584707"/>
                  <a:pt x="542944" y="1652419"/>
                  <a:pt x="596900" y="1676400"/>
                </a:cubicBezTo>
                <a:cubicBezTo>
                  <a:pt x="671270" y="1709454"/>
                  <a:pt x="685929" y="1689229"/>
                  <a:pt x="749300" y="1752600"/>
                </a:cubicBezTo>
                <a:cubicBezTo>
                  <a:pt x="762000" y="1765300"/>
                  <a:pt x="772456" y="1780737"/>
                  <a:pt x="787400" y="1790700"/>
                </a:cubicBezTo>
                <a:cubicBezTo>
                  <a:pt x="798819" y="1798313"/>
                  <a:pt x="868891" y="1813983"/>
                  <a:pt x="876300" y="1816100"/>
                </a:cubicBezTo>
                <a:cubicBezTo>
                  <a:pt x="889172" y="1819778"/>
                  <a:pt x="914400" y="1828800"/>
                  <a:pt x="914400" y="18288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8046" y="4437112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Cl. 1: The divergence points b</a:t>
            </a:r>
            <a:r>
              <a:rPr lang="en-US" sz="2800" baseline="-25000" dirty="0" smtClean="0">
                <a:solidFill>
                  <a:srgbClr val="C00000"/>
                </a:solidFill>
                <a:latin typeface="Comic Sans MS" pitchFamily="66" charset="0"/>
              </a:rPr>
              <a:t>i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are distinct.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920" y="6056391"/>
            <a:ext cx="4915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d(s, b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)&gt;d (s, b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 … &gt;d(s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2400" dirty="0" err="1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418841" y="1772816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18841" y="2548934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73779" y="2532092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85747" y="126876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57755" y="623731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45491" y="20608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89899" y="1897668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637" y="3778756"/>
            <a:ext cx="17604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=</a:t>
            </a:r>
          </a:p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89507" y="4440253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523" y="4356393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35144" y="1220195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2099213" y="2187146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89507" y="38610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953872" y="3492141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643807" y="3978876"/>
            <a:ext cx="790833" cy="2471351"/>
          </a:xfrm>
          <a:custGeom>
            <a:avLst/>
            <a:gdLst>
              <a:gd name="connsiteX0" fmla="*/ 0 w 790833"/>
              <a:gd name="connsiteY0" fmla="*/ 0 h 2471351"/>
              <a:gd name="connsiteX1" fmla="*/ 135924 w 790833"/>
              <a:gd name="connsiteY1" fmla="*/ 24713 h 2471351"/>
              <a:gd name="connsiteX2" fmla="*/ 271849 w 790833"/>
              <a:gd name="connsiteY2" fmla="*/ 123567 h 2471351"/>
              <a:gd name="connsiteX3" fmla="*/ 370703 w 790833"/>
              <a:gd name="connsiteY3" fmla="*/ 172994 h 2471351"/>
              <a:gd name="connsiteX4" fmla="*/ 457200 w 790833"/>
              <a:gd name="connsiteY4" fmla="*/ 222421 h 2471351"/>
              <a:gd name="connsiteX5" fmla="*/ 481914 w 790833"/>
              <a:gd name="connsiteY5" fmla="*/ 259492 h 2471351"/>
              <a:gd name="connsiteX6" fmla="*/ 543697 w 790833"/>
              <a:gd name="connsiteY6" fmla="*/ 321275 h 2471351"/>
              <a:gd name="connsiteX7" fmla="*/ 593124 w 790833"/>
              <a:gd name="connsiteY7" fmla="*/ 420129 h 2471351"/>
              <a:gd name="connsiteX8" fmla="*/ 617838 w 790833"/>
              <a:gd name="connsiteY8" fmla="*/ 457200 h 2471351"/>
              <a:gd name="connsiteX9" fmla="*/ 654908 w 790833"/>
              <a:gd name="connsiteY9" fmla="*/ 556054 h 2471351"/>
              <a:gd name="connsiteX10" fmla="*/ 679622 w 790833"/>
              <a:gd name="connsiteY10" fmla="*/ 654908 h 2471351"/>
              <a:gd name="connsiteX11" fmla="*/ 704335 w 790833"/>
              <a:gd name="connsiteY11" fmla="*/ 741405 h 2471351"/>
              <a:gd name="connsiteX12" fmla="*/ 729049 w 790833"/>
              <a:gd name="connsiteY12" fmla="*/ 951470 h 2471351"/>
              <a:gd name="connsiteX13" fmla="*/ 741406 w 790833"/>
              <a:gd name="connsiteY13" fmla="*/ 1062681 h 2471351"/>
              <a:gd name="connsiteX14" fmla="*/ 766119 w 790833"/>
              <a:gd name="connsiteY14" fmla="*/ 1161535 h 2471351"/>
              <a:gd name="connsiteX15" fmla="*/ 778476 w 790833"/>
              <a:gd name="connsiteY15" fmla="*/ 1297459 h 2471351"/>
              <a:gd name="connsiteX16" fmla="*/ 790833 w 790833"/>
              <a:gd name="connsiteY16" fmla="*/ 1396313 h 2471351"/>
              <a:gd name="connsiteX17" fmla="*/ 778476 w 790833"/>
              <a:gd name="connsiteY17" fmla="*/ 1742302 h 2471351"/>
              <a:gd name="connsiteX18" fmla="*/ 753762 w 790833"/>
              <a:gd name="connsiteY18" fmla="*/ 1804086 h 2471351"/>
              <a:gd name="connsiteX19" fmla="*/ 691978 w 790833"/>
              <a:gd name="connsiteY19" fmla="*/ 1915297 h 2471351"/>
              <a:gd name="connsiteX20" fmla="*/ 654908 w 790833"/>
              <a:gd name="connsiteY20" fmla="*/ 1964724 h 2471351"/>
              <a:gd name="connsiteX21" fmla="*/ 630195 w 790833"/>
              <a:gd name="connsiteY21" fmla="*/ 2001794 h 2471351"/>
              <a:gd name="connsiteX22" fmla="*/ 605481 w 790833"/>
              <a:gd name="connsiteY22" fmla="*/ 2051221 h 2471351"/>
              <a:gd name="connsiteX23" fmla="*/ 556054 w 790833"/>
              <a:gd name="connsiteY23" fmla="*/ 2088292 h 2471351"/>
              <a:gd name="connsiteX24" fmla="*/ 481914 w 790833"/>
              <a:gd name="connsiteY24" fmla="*/ 2150075 h 2471351"/>
              <a:gd name="connsiteX25" fmla="*/ 457200 w 790833"/>
              <a:gd name="connsiteY25" fmla="*/ 2187146 h 2471351"/>
              <a:gd name="connsiteX26" fmla="*/ 407773 w 790833"/>
              <a:gd name="connsiteY26" fmla="*/ 2236573 h 2471351"/>
              <a:gd name="connsiteX27" fmla="*/ 383060 w 790833"/>
              <a:gd name="connsiteY27" fmla="*/ 2273643 h 2471351"/>
              <a:gd name="connsiteX28" fmla="*/ 296562 w 790833"/>
              <a:gd name="connsiteY28" fmla="*/ 2335427 h 2471351"/>
              <a:gd name="connsiteX29" fmla="*/ 271849 w 790833"/>
              <a:gd name="connsiteY29" fmla="*/ 2372497 h 2471351"/>
              <a:gd name="connsiteX30" fmla="*/ 185351 w 790833"/>
              <a:gd name="connsiteY30" fmla="*/ 2446638 h 2471351"/>
              <a:gd name="connsiteX31" fmla="*/ 135924 w 790833"/>
              <a:gd name="connsiteY31" fmla="*/ 2471351 h 24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0833" h="2471351">
                <a:moveTo>
                  <a:pt x="0" y="0"/>
                </a:moveTo>
                <a:cubicBezTo>
                  <a:pt x="9799" y="1225"/>
                  <a:pt x="107350" y="6854"/>
                  <a:pt x="135924" y="24713"/>
                </a:cubicBezTo>
                <a:cubicBezTo>
                  <a:pt x="226110" y="81079"/>
                  <a:pt x="169898" y="72591"/>
                  <a:pt x="271849" y="123567"/>
                </a:cubicBezTo>
                <a:cubicBezTo>
                  <a:pt x="304800" y="140043"/>
                  <a:pt x="340050" y="152558"/>
                  <a:pt x="370703" y="172994"/>
                </a:cubicBezTo>
                <a:cubicBezTo>
                  <a:pt x="423099" y="207926"/>
                  <a:pt x="394490" y="191067"/>
                  <a:pt x="457200" y="222421"/>
                </a:cubicBezTo>
                <a:cubicBezTo>
                  <a:pt x="465438" y="234778"/>
                  <a:pt x="471413" y="248991"/>
                  <a:pt x="481914" y="259492"/>
                </a:cubicBezTo>
                <a:cubicBezTo>
                  <a:pt x="537932" y="315510"/>
                  <a:pt x="504155" y="248781"/>
                  <a:pt x="543697" y="321275"/>
                </a:cubicBezTo>
                <a:cubicBezTo>
                  <a:pt x="561338" y="353617"/>
                  <a:pt x="572688" y="389476"/>
                  <a:pt x="593124" y="420129"/>
                </a:cubicBezTo>
                <a:cubicBezTo>
                  <a:pt x="601362" y="432486"/>
                  <a:pt x="611196" y="443917"/>
                  <a:pt x="617838" y="457200"/>
                </a:cubicBezTo>
                <a:cubicBezTo>
                  <a:pt x="625329" y="472181"/>
                  <a:pt x="648491" y="532526"/>
                  <a:pt x="654908" y="556054"/>
                </a:cubicBezTo>
                <a:cubicBezTo>
                  <a:pt x="663845" y="588823"/>
                  <a:pt x="668882" y="622685"/>
                  <a:pt x="679622" y="654908"/>
                </a:cubicBezTo>
                <a:cubicBezTo>
                  <a:pt x="697348" y="708089"/>
                  <a:pt x="688819" y="679342"/>
                  <a:pt x="704335" y="741405"/>
                </a:cubicBezTo>
                <a:cubicBezTo>
                  <a:pt x="739435" y="1057297"/>
                  <a:pt x="695082" y="662758"/>
                  <a:pt x="729049" y="951470"/>
                </a:cubicBezTo>
                <a:cubicBezTo>
                  <a:pt x="733407" y="988513"/>
                  <a:pt x="734924" y="1025950"/>
                  <a:pt x="741406" y="1062681"/>
                </a:cubicBezTo>
                <a:cubicBezTo>
                  <a:pt x="747309" y="1096130"/>
                  <a:pt x="766119" y="1161535"/>
                  <a:pt x="766119" y="1161535"/>
                </a:cubicBezTo>
                <a:cubicBezTo>
                  <a:pt x="770238" y="1206843"/>
                  <a:pt x="773713" y="1252214"/>
                  <a:pt x="778476" y="1297459"/>
                </a:cubicBezTo>
                <a:cubicBezTo>
                  <a:pt x="781952" y="1330484"/>
                  <a:pt x="790833" y="1363105"/>
                  <a:pt x="790833" y="1396313"/>
                </a:cubicBezTo>
                <a:cubicBezTo>
                  <a:pt x="790833" y="1511716"/>
                  <a:pt x="788924" y="1627373"/>
                  <a:pt x="778476" y="1742302"/>
                </a:cubicBezTo>
                <a:cubicBezTo>
                  <a:pt x="776468" y="1764392"/>
                  <a:pt x="762771" y="1783817"/>
                  <a:pt x="753762" y="1804086"/>
                </a:cubicBezTo>
                <a:cubicBezTo>
                  <a:pt x="738057" y="1839423"/>
                  <a:pt x="712777" y="1884098"/>
                  <a:pt x="691978" y="1915297"/>
                </a:cubicBezTo>
                <a:cubicBezTo>
                  <a:pt x="680554" y="1932433"/>
                  <a:pt x="666878" y="1947965"/>
                  <a:pt x="654908" y="1964724"/>
                </a:cubicBezTo>
                <a:cubicBezTo>
                  <a:pt x="646276" y="1976809"/>
                  <a:pt x="637563" y="1988900"/>
                  <a:pt x="630195" y="2001794"/>
                </a:cubicBezTo>
                <a:cubicBezTo>
                  <a:pt x="621056" y="2017787"/>
                  <a:pt x="617469" y="2037235"/>
                  <a:pt x="605481" y="2051221"/>
                </a:cubicBezTo>
                <a:cubicBezTo>
                  <a:pt x="592078" y="2066858"/>
                  <a:pt x="572813" y="2076321"/>
                  <a:pt x="556054" y="2088292"/>
                </a:cubicBezTo>
                <a:cubicBezTo>
                  <a:pt x="516030" y="2116881"/>
                  <a:pt x="515852" y="2109349"/>
                  <a:pt x="481914" y="2150075"/>
                </a:cubicBezTo>
                <a:cubicBezTo>
                  <a:pt x="472406" y="2161484"/>
                  <a:pt x="466865" y="2175870"/>
                  <a:pt x="457200" y="2187146"/>
                </a:cubicBezTo>
                <a:cubicBezTo>
                  <a:pt x="442037" y="2204837"/>
                  <a:pt x="422936" y="2218882"/>
                  <a:pt x="407773" y="2236573"/>
                </a:cubicBezTo>
                <a:cubicBezTo>
                  <a:pt x="398108" y="2247849"/>
                  <a:pt x="393561" y="2263142"/>
                  <a:pt x="383060" y="2273643"/>
                </a:cubicBezTo>
                <a:cubicBezTo>
                  <a:pt x="367734" y="2288969"/>
                  <a:pt x="317610" y="2321395"/>
                  <a:pt x="296562" y="2335427"/>
                </a:cubicBezTo>
                <a:cubicBezTo>
                  <a:pt x="288324" y="2347784"/>
                  <a:pt x="281356" y="2361088"/>
                  <a:pt x="271849" y="2372497"/>
                </a:cubicBezTo>
                <a:cubicBezTo>
                  <a:pt x="251932" y="2396397"/>
                  <a:pt x="211379" y="2431765"/>
                  <a:pt x="185351" y="2446638"/>
                </a:cubicBezTo>
                <a:cubicBezTo>
                  <a:pt x="119088" y="2484503"/>
                  <a:pt x="168075" y="2439200"/>
                  <a:pt x="135924" y="2471351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50006" y="5184389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=P(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5417" y="2447017"/>
            <a:ext cx="42530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Observation: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The detour segments</a:t>
            </a:r>
          </a:p>
          <a:p>
            <a:r>
              <a:rPr lang="en-US" sz="3200" dirty="0">
                <a:latin typeface="Comic Sans MS" pitchFamily="66" charset="0"/>
              </a:rPr>
              <a:t>a</a:t>
            </a:r>
            <a:r>
              <a:rPr lang="en-US" sz="3200" dirty="0" smtClean="0">
                <a:latin typeface="Comic Sans MS" pitchFamily="66" charset="0"/>
              </a:rPr>
              <a:t>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34968" y="3072293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53090" y="4599614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err="1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6" grpId="0"/>
      <p:bldP spid="38" grpId="0"/>
      <p:bldP spid="41" grpId="0"/>
      <p:bldP spid="9" grpId="0" animBg="1"/>
      <p:bldP spid="43" grpId="0" animBg="1"/>
      <p:bldP spid="45" grpId="0"/>
      <p:bldP spid="12" grpId="0" animBg="1"/>
      <p:bldP spid="46" grpId="0"/>
      <p:bldP spid="13" grpId="0"/>
      <p:bldP spid="47" grpId="0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51089" y="1988840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51089" y="2764958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06027" y="2748116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17995" y="148478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44427" y="64533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77739" y="22768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22147" y="211369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6977" y="2973485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21755" y="4656277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5771" y="4572417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67392" y="1436219"/>
                <a:ext cx="3085128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Microsoft YaHei"/>
                    <a:ea typeface="Microsoft YaHei"/>
                  </a:rPr>
                  <a:t>=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P(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92" y="1436219"/>
                <a:ext cx="3085128" cy="573427"/>
              </a:xfrm>
              <a:prstGeom prst="rect">
                <a:avLst/>
              </a:prstGeom>
              <a:blipFill rotWithShape="1"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4331461" y="2403170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21755" y="350100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02072" y="3337828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82254" y="5400413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=P(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750" y="914400"/>
            <a:ext cx="1157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Observation: </a:t>
            </a:r>
            <a:r>
              <a:rPr lang="en-US" sz="3200" dirty="0" smtClean="0">
                <a:latin typeface="Comic Sans MS" pitchFamily="66" charset="0"/>
              </a:rPr>
              <a:t>the detours are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6" name="Freeform 5"/>
          <p:cNvSpPr/>
          <p:nvPr/>
        </p:nvSpPr>
        <p:spPr>
          <a:xfrm>
            <a:off x="4293592" y="3606800"/>
            <a:ext cx="1460500" cy="2997200"/>
          </a:xfrm>
          <a:custGeom>
            <a:avLst/>
            <a:gdLst>
              <a:gd name="connsiteX0" fmla="*/ 1460500 w 1460500"/>
              <a:gd name="connsiteY0" fmla="*/ 12700 h 2997200"/>
              <a:gd name="connsiteX1" fmla="*/ 1384300 w 1460500"/>
              <a:gd name="connsiteY1" fmla="*/ 0 h 2997200"/>
              <a:gd name="connsiteX2" fmla="*/ 1231900 w 1460500"/>
              <a:gd name="connsiteY2" fmla="*/ 25400 h 2997200"/>
              <a:gd name="connsiteX3" fmla="*/ 1130300 w 1460500"/>
              <a:gd name="connsiteY3" fmla="*/ 76200 h 2997200"/>
              <a:gd name="connsiteX4" fmla="*/ 1079500 w 1460500"/>
              <a:gd name="connsiteY4" fmla="*/ 101600 h 2997200"/>
              <a:gd name="connsiteX5" fmla="*/ 1041400 w 1460500"/>
              <a:gd name="connsiteY5" fmla="*/ 114300 h 2997200"/>
              <a:gd name="connsiteX6" fmla="*/ 977900 w 1460500"/>
              <a:gd name="connsiteY6" fmla="*/ 190500 h 2997200"/>
              <a:gd name="connsiteX7" fmla="*/ 939800 w 1460500"/>
              <a:gd name="connsiteY7" fmla="*/ 215900 h 2997200"/>
              <a:gd name="connsiteX8" fmla="*/ 825500 w 1460500"/>
              <a:gd name="connsiteY8" fmla="*/ 342900 h 2997200"/>
              <a:gd name="connsiteX9" fmla="*/ 787400 w 1460500"/>
              <a:gd name="connsiteY9" fmla="*/ 469900 h 2997200"/>
              <a:gd name="connsiteX10" fmla="*/ 762000 w 1460500"/>
              <a:gd name="connsiteY10" fmla="*/ 584200 h 2997200"/>
              <a:gd name="connsiteX11" fmla="*/ 736600 w 1460500"/>
              <a:gd name="connsiteY11" fmla="*/ 635000 h 2997200"/>
              <a:gd name="connsiteX12" fmla="*/ 711200 w 1460500"/>
              <a:gd name="connsiteY12" fmla="*/ 749300 h 2997200"/>
              <a:gd name="connsiteX13" fmla="*/ 685800 w 1460500"/>
              <a:gd name="connsiteY13" fmla="*/ 800100 h 2997200"/>
              <a:gd name="connsiteX14" fmla="*/ 609600 w 1460500"/>
              <a:gd name="connsiteY14" fmla="*/ 876300 h 2997200"/>
              <a:gd name="connsiteX15" fmla="*/ 546100 w 1460500"/>
              <a:gd name="connsiteY15" fmla="*/ 952500 h 2997200"/>
              <a:gd name="connsiteX16" fmla="*/ 457200 w 1460500"/>
              <a:gd name="connsiteY16" fmla="*/ 977900 h 2997200"/>
              <a:gd name="connsiteX17" fmla="*/ 342900 w 1460500"/>
              <a:gd name="connsiteY17" fmla="*/ 1028700 h 2997200"/>
              <a:gd name="connsiteX18" fmla="*/ 266700 w 1460500"/>
              <a:gd name="connsiteY18" fmla="*/ 1066800 h 2997200"/>
              <a:gd name="connsiteX19" fmla="*/ 203200 w 1460500"/>
              <a:gd name="connsiteY19" fmla="*/ 1079500 h 2997200"/>
              <a:gd name="connsiteX20" fmla="*/ 127000 w 1460500"/>
              <a:gd name="connsiteY20" fmla="*/ 1104900 h 2997200"/>
              <a:gd name="connsiteX21" fmla="*/ 76200 w 1460500"/>
              <a:gd name="connsiteY21" fmla="*/ 1155700 h 2997200"/>
              <a:gd name="connsiteX22" fmla="*/ 38100 w 1460500"/>
              <a:gd name="connsiteY22" fmla="*/ 1168400 h 2997200"/>
              <a:gd name="connsiteX23" fmla="*/ 0 w 1460500"/>
              <a:gd name="connsiteY23" fmla="*/ 1193800 h 2997200"/>
              <a:gd name="connsiteX24" fmla="*/ 38100 w 1460500"/>
              <a:gd name="connsiteY24" fmla="*/ 1346200 h 2997200"/>
              <a:gd name="connsiteX25" fmla="*/ 63500 w 1460500"/>
              <a:gd name="connsiteY25" fmla="*/ 1384300 h 2997200"/>
              <a:gd name="connsiteX26" fmla="*/ 101600 w 1460500"/>
              <a:gd name="connsiteY26" fmla="*/ 1460500 h 2997200"/>
              <a:gd name="connsiteX27" fmla="*/ 114300 w 1460500"/>
              <a:gd name="connsiteY27" fmla="*/ 2032000 h 2997200"/>
              <a:gd name="connsiteX28" fmla="*/ 139700 w 1460500"/>
              <a:gd name="connsiteY28" fmla="*/ 2070100 h 2997200"/>
              <a:gd name="connsiteX29" fmla="*/ 152400 w 1460500"/>
              <a:gd name="connsiteY29" fmla="*/ 2108200 h 2997200"/>
              <a:gd name="connsiteX30" fmla="*/ 190500 w 1460500"/>
              <a:gd name="connsiteY30" fmla="*/ 2209800 h 2997200"/>
              <a:gd name="connsiteX31" fmla="*/ 673100 w 1460500"/>
              <a:gd name="connsiteY31" fmla="*/ 2197100 h 2997200"/>
              <a:gd name="connsiteX32" fmla="*/ 952500 w 1460500"/>
              <a:gd name="connsiteY32" fmla="*/ 2197100 h 2997200"/>
              <a:gd name="connsiteX33" fmla="*/ 990600 w 1460500"/>
              <a:gd name="connsiteY33" fmla="*/ 2235200 h 2997200"/>
              <a:gd name="connsiteX34" fmla="*/ 1003300 w 1460500"/>
              <a:gd name="connsiteY34" fmla="*/ 2273300 h 2997200"/>
              <a:gd name="connsiteX35" fmla="*/ 1028700 w 1460500"/>
              <a:gd name="connsiteY35" fmla="*/ 2324100 h 2997200"/>
              <a:gd name="connsiteX36" fmla="*/ 1054100 w 1460500"/>
              <a:gd name="connsiteY36" fmla="*/ 2362200 h 2997200"/>
              <a:gd name="connsiteX37" fmla="*/ 1130300 w 1460500"/>
              <a:gd name="connsiteY37" fmla="*/ 2501900 h 2997200"/>
              <a:gd name="connsiteX38" fmla="*/ 1143000 w 1460500"/>
              <a:gd name="connsiteY38" fmla="*/ 2565400 h 2997200"/>
              <a:gd name="connsiteX39" fmla="*/ 1155700 w 1460500"/>
              <a:gd name="connsiteY39" fmla="*/ 2679700 h 2997200"/>
              <a:gd name="connsiteX40" fmla="*/ 1219200 w 1460500"/>
              <a:gd name="connsiteY40" fmla="*/ 2755900 h 2997200"/>
              <a:gd name="connsiteX41" fmla="*/ 1270000 w 1460500"/>
              <a:gd name="connsiteY41" fmla="*/ 2819400 h 2997200"/>
              <a:gd name="connsiteX42" fmla="*/ 1282700 w 1460500"/>
              <a:gd name="connsiteY42" fmla="*/ 2857500 h 2997200"/>
              <a:gd name="connsiteX43" fmla="*/ 1333500 w 1460500"/>
              <a:gd name="connsiteY43" fmla="*/ 2895600 h 2997200"/>
              <a:gd name="connsiteX44" fmla="*/ 1346200 w 1460500"/>
              <a:gd name="connsiteY44" fmla="*/ 2933700 h 2997200"/>
              <a:gd name="connsiteX45" fmla="*/ 1358900 w 1460500"/>
              <a:gd name="connsiteY45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60500" h="2997200">
                <a:moveTo>
                  <a:pt x="1460500" y="12700"/>
                </a:moveTo>
                <a:cubicBezTo>
                  <a:pt x="1435100" y="8467"/>
                  <a:pt x="1410050" y="0"/>
                  <a:pt x="1384300" y="0"/>
                </a:cubicBezTo>
                <a:cubicBezTo>
                  <a:pt x="1366688" y="0"/>
                  <a:pt x="1264002" y="12024"/>
                  <a:pt x="1231900" y="25400"/>
                </a:cubicBezTo>
                <a:cubicBezTo>
                  <a:pt x="1196949" y="39963"/>
                  <a:pt x="1164167" y="59267"/>
                  <a:pt x="1130300" y="76200"/>
                </a:cubicBezTo>
                <a:cubicBezTo>
                  <a:pt x="1113367" y="84667"/>
                  <a:pt x="1097461" y="95613"/>
                  <a:pt x="1079500" y="101600"/>
                </a:cubicBezTo>
                <a:lnTo>
                  <a:pt x="1041400" y="114300"/>
                </a:lnTo>
                <a:cubicBezTo>
                  <a:pt x="1016425" y="151762"/>
                  <a:pt x="1014570" y="159942"/>
                  <a:pt x="977900" y="190500"/>
                </a:cubicBezTo>
                <a:cubicBezTo>
                  <a:pt x="966174" y="200271"/>
                  <a:pt x="951145" y="205689"/>
                  <a:pt x="939800" y="215900"/>
                </a:cubicBezTo>
                <a:cubicBezTo>
                  <a:pt x="921694" y="232195"/>
                  <a:pt x="844431" y="300305"/>
                  <a:pt x="825500" y="342900"/>
                </a:cubicBezTo>
                <a:cubicBezTo>
                  <a:pt x="811430" y="374559"/>
                  <a:pt x="795609" y="432958"/>
                  <a:pt x="787400" y="469900"/>
                </a:cubicBezTo>
                <a:cubicBezTo>
                  <a:pt x="783011" y="489651"/>
                  <a:pt x="770447" y="561674"/>
                  <a:pt x="762000" y="584200"/>
                </a:cubicBezTo>
                <a:cubicBezTo>
                  <a:pt x="755353" y="601927"/>
                  <a:pt x="745067" y="618067"/>
                  <a:pt x="736600" y="635000"/>
                </a:cubicBezTo>
                <a:cubicBezTo>
                  <a:pt x="728989" y="680668"/>
                  <a:pt x="728253" y="709509"/>
                  <a:pt x="711200" y="749300"/>
                </a:cubicBezTo>
                <a:cubicBezTo>
                  <a:pt x="703742" y="766701"/>
                  <a:pt x="697627" y="785317"/>
                  <a:pt x="685800" y="800100"/>
                </a:cubicBezTo>
                <a:cubicBezTo>
                  <a:pt x="663360" y="828150"/>
                  <a:pt x="629525" y="846412"/>
                  <a:pt x="609600" y="876300"/>
                </a:cubicBezTo>
                <a:cubicBezTo>
                  <a:pt x="590858" y="904413"/>
                  <a:pt x="575436" y="932943"/>
                  <a:pt x="546100" y="952500"/>
                </a:cubicBezTo>
                <a:cubicBezTo>
                  <a:pt x="535168" y="959788"/>
                  <a:pt x="463974" y="976206"/>
                  <a:pt x="457200" y="977900"/>
                </a:cubicBezTo>
                <a:cubicBezTo>
                  <a:pt x="268620" y="1091048"/>
                  <a:pt x="495509" y="963296"/>
                  <a:pt x="342900" y="1028700"/>
                </a:cubicBezTo>
                <a:cubicBezTo>
                  <a:pt x="255987" y="1065949"/>
                  <a:pt x="352323" y="1045394"/>
                  <a:pt x="266700" y="1066800"/>
                </a:cubicBezTo>
                <a:cubicBezTo>
                  <a:pt x="245759" y="1072035"/>
                  <a:pt x="224025" y="1073820"/>
                  <a:pt x="203200" y="1079500"/>
                </a:cubicBezTo>
                <a:cubicBezTo>
                  <a:pt x="177369" y="1086545"/>
                  <a:pt x="127000" y="1104900"/>
                  <a:pt x="127000" y="1104900"/>
                </a:cubicBezTo>
                <a:cubicBezTo>
                  <a:pt x="110067" y="1121833"/>
                  <a:pt x="95687" y="1141781"/>
                  <a:pt x="76200" y="1155700"/>
                </a:cubicBezTo>
                <a:cubicBezTo>
                  <a:pt x="65307" y="1163481"/>
                  <a:pt x="50074" y="1162413"/>
                  <a:pt x="38100" y="1168400"/>
                </a:cubicBezTo>
                <a:cubicBezTo>
                  <a:pt x="24448" y="1175226"/>
                  <a:pt x="12700" y="1185333"/>
                  <a:pt x="0" y="1193800"/>
                </a:cubicBezTo>
                <a:cubicBezTo>
                  <a:pt x="6348" y="1231888"/>
                  <a:pt x="15738" y="1312657"/>
                  <a:pt x="38100" y="1346200"/>
                </a:cubicBezTo>
                <a:cubicBezTo>
                  <a:pt x="46567" y="1358900"/>
                  <a:pt x="56674" y="1370648"/>
                  <a:pt x="63500" y="1384300"/>
                </a:cubicBezTo>
                <a:cubicBezTo>
                  <a:pt x="116080" y="1489460"/>
                  <a:pt x="28807" y="1351311"/>
                  <a:pt x="101600" y="1460500"/>
                </a:cubicBezTo>
                <a:cubicBezTo>
                  <a:pt x="105833" y="1651000"/>
                  <a:pt x="102414" y="1841824"/>
                  <a:pt x="114300" y="2032000"/>
                </a:cubicBezTo>
                <a:cubicBezTo>
                  <a:pt x="115252" y="2047234"/>
                  <a:pt x="132874" y="2056448"/>
                  <a:pt x="139700" y="2070100"/>
                </a:cubicBezTo>
                <a:cubicBezTo>
                  <a:pt x="145687" y="2082074"/>
                  <a:pt x="147127" y="2095895"/>
                  <a:pt x="152400" y="2108200"/>
                </a:cubicBezTo>
                <a:cubicBezTo>
                  <a:pt x="192247" y="2201176"/>
                  <a:pt x="167085" y="2116142"/>
                  <a:pt x="190500" y="2209800"/>
                </a:cubicBezTo>
                <a:lnTo>
                  <a:pt x="673100" y="2197100"/>
                </a:lnTo>
                <a:cubicBezTo>
                  <a:pt x="933761" y="2186239"/>
                  <a:pt x="658328" y="2172586"/>
                  <a:pt x="952500" y="2197100"/>
                </a:cubicBezTo>
                <a:cubicBezTo>
                  <a:pt x="965200" y="2209800"/>
                  <a:pt x="980637" y="2220256"/>
                  <a:pt x="990600" y="2235200"/>
                </a:cubicBezTo>
                <a:cubicBezTo>
                  <a:pt x="998026" y="2246339"/>
                  <a:pt x="998027" y="2260995"/>
                  <a:pt x="1003300" y="2273300"/>
                </a:cubicBezTo>
                <a:cubicBezTo>
                  <a:pt x="1010758" y="2290701"/>
                  <a:pt x="1019307" y="2307662"/>
                  <a:pt x="1028700" y="2324100"/>
                </a:cubicBezTo>
                <a:cubicBezTo>
                  <a:pt x="1036273" y="2337352"/>
                  <a:pt x="1046791" y="2348800"/>
                  <a:pt x="1054100" y="2362200"/>
                </a:cubicBezTo>
                <a:cubicBezTo>
                  <a:pt x="1140539" y="2520672"/>
                  <a:pt x="1072282" y="2414873"/>
                  <a:pt x="1130300" y="2501900"/>
                </a:cubicBezTo>
                <a:cubicBezTo>
                  <a:pt x="1134533" y="2523067"/>
                  <a:pt x="1139947" y="2544031"/>
                  <a:pt x="1143000" y="2565400"/>
                </a:cubicBezTo>
                <a:cubicBezTo>
                  <a:pt x="1148421" y="2603349"/>
                  <a:pt x="1146403" y="2642510"/>
                  <a:pt x="1155700" y="2679700"/>
                </a:cubicBezTo>
                <a:cubicBezTo>
                  <a:pt x="1161594" y="2703275"/>
                  <a:pt x="1204983" y="2741683"/>
                  <a:pt x="1219200" y="2755900"/>
                </a:cubicBezTo>
                <a:cubicBezTo>
                  <a:pt x="1251122" y="2851665"/>
                  <a:pt x="1204348" y="2737336"/>
                  <a:pt x="1270000" y="2819400"/>
                </a:cubicBezTo>
                <a:cubicBezTo>
                  <a:pt x="1278363" y="2829853"/>
                  <a:pt x="1274130" y="2847216"/>
                  <a:pt x="1282700" y="2857500"/>
                </a:cubicBezTo>
                <a:cubicBezTo>
                  <a:pt x="1296251" y="2873761"/>
                  <a:pt x="1316567" y="2882900"/>
                  <a:pt x="1333500" y="2895600"/>
                </a:cubicBezTo>
                <a:cubicBezTo>
                  <a:pt x="1337733" y="2908300"/>
                  <a:pt x="1342953" y="2920713"/>
                  <a:pt x="1346200" y="2933700"/>
                </a:cubicBezTo>
                <a:cubicBezTo>
                  <a:pt x="1351435" y="2954641"/>
                  <a:pt x="1358900" y="2997200"/>
                  <a:pt x="1358900" y="299720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91980" y="56972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0934" y="550852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3336" y="4537487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2180183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D</a:t>
                </a:r>
                <a:r>
                  <a:rPr lang="en-US" sz="3200" b="1" baseline="-25000" dirty="0" smtClean="0">
                    <a:solidFill>
                      <a:srgbClr val="FF00FF"/>
                    </a:solidFill>
                    <a:latin typeface="Comic Sans MS" pitchFamily="66" charset="0"/>
                  </a:rPr>
                  <a:t>i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Dotum"/>
                    <a:ea typeface="Dotum"/>
                  </a:rPr>
                  <a:t>⊆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G\</a:t>
                </a:r>
                <a:r>
                  <a:rPr lang="en-US" sz="3200" b="1" dirty="0">
                    <a:solidFill>
                      <a:srgbClr val="FF00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FF00FF"/>
                    </a:solidFill>
                    <a:latin typeface="Dotum"/>
                    <a:ea typeface="Dotum"/>
                  </a:rPr>
                  <a:t> </a:t>
                </a:r>
                <a:endParaRPr lang="en-US" sz="3200" b="1" dirty="0" smtClean="0">
                  <a:solidFill>
                    <a:srgbClr val="FF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80183"/>
                <a:ext cx="228620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6667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512" y="3060249"/>
                <a:ext cx="22958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D</a:t>
                </a:r>
                <a:r>
                  <a:rPr lang="en-US" sz="3200" b="1" baseline="-25000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j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Dotum"/>
                    <a:ea typeface="Dotum"/>
                  </a:rPr>
                  <a:t>⊆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G\</a:t>
                </a:r>
                <a:r>
                  <a:rPr lang="en-US" sz="3200" b="1" dirty="0">
                    <a:solidFill>
                      <a:srgbClr val="00B05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Dotum"/>
                    <a:ea typeface="Dotum"/>
                  </a:rPr>
                  <a:t>  </a:t>
                </a:r>
                <a:endParaRPr lang="en-US" sz="3200" b="1" dirty="0" smtClean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0249"/>
                <a:ext cx="229582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631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829" y="424509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By the optimality: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5352526"/>
            <a:ext cx="1872188" cy="1325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latin typeface="Comic Sans MS" pitchFamily="66" charset="0"/>
                  </a:rPr>
                  <a:t>here are two</a:t>
                </a:r>
              </a:p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v-t</a:t>
                </a:r>
                <a:r>
                  <a:rPr lang="en-US" sz="2800" dirty="0" smtClean="0">
                    <a:latin typeface="Comic Sans MS" pitchFamily="66" charset="0"/>
                  </a:rPr>
                  <a:t> shortest </a:t>
                </a:r>
              </a:p>
              <a:p>
                <a:r>
                  <a:rPr lang="en-US" sz="2800" dirty="0" smtClean="0">
                    <a:latin typeface="Comic Sans MS" pitchFamily="66" charset="0"/>
                  </a:rPr>
                  <a:t>paths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G\</a:t>
                </a:r>
                <a:r>
                  <a:rPr lang="en-US" sz="2800" b="1" dirty="0" smtClean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5048" t="-4405" r="-3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5352526"/>
            <a:ext cx="1872188" cy="1325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31009" y="1988840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31009" y="2764958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85947" y="2748116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97915" y="148478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69923" y="64533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57659" y="22768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002067" y="211369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54216" y="3704942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Di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001675" y="4656277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45691" y="4572417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47312" y="1436219"/>
                <a:ext cx="3085128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Microsoft YaHei"/>
                    <a:ea typeface="Microsoft YaHei"/>
                  </a:rPr>
                  <a:t>=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P(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12" y="1436219"/>
                <a:ext cx="3085128" cy="573427"/>
              </a:xfrm>
              <a:prstGeom prst="rect">
                <a:avLst/>
              </a:prstGeom>
              <a:blipFill rotWithShape="1"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3611381" y="2403170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001675" y="350100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181992" y="3337828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62174" y="5400413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=P(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750" y="914400"/>
            <a:ext cx="1157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Observation: </a:t>
            </a:r>
            <a:r>
              <a:rPr lang="en-US" sz="3200" dirty="0" smtClean="0">
                <a:latin typeface="Comic Sans MS" pitchFamily="66" charset="0"/>
              </a:rPr>
              <a:t>the detours are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6" name="Freeform 5"/>
          <p:cNvSpPr/>
          <p:nvPr/>
        </p:nvSpPr>
        <p:spPr>
          <a:xfrm>
            <a:off x="3573512" y="3606800"/>
            <a:ext cx="1460500" cy="2997200"/>
          </a:xfrm>
          <a:custGeom>
            <a:avLst/>
            <a:gdLst>
              <a:gd name="connsiteX0" fmla="*/ 1460500 w 1460500"/>
              <a:gd name="connsiteY0" fmla="*/ 12700 h 2997200"/>
              <a:gd name="connsiteX1" fmla="*/ 1384300 w 1460500"/>
              <a:gd name="connsiteY1" fmla="*/ 0 h 2997200"/>
              <a:gd name="connsiteX2" fmla="*/ 1231900 w 1460500"/>
              <a:gd name="connsiteY2" fmla="*/ 25400 h 2997200"/>
              <a:gd name="connsiteX3" fmla="*/ 1130300 w 1460500"/>
              <a:gd name="connsiteY3" fmla="*/ 76200 h 2997200"/>
              <a:gd name="connsiteX4" fmla="*/ 1079500 w 1460500"/>
              <a:gd name="connsiteY4" fmla="*/ 101600 h 2997200"/>
              <a:gd name="connsiteX5" fmla="*/ 1041400 w 1460500"/>
              <a:gd name="connsiteY5" fmla="*/ 114300 h 2997200"/>
              <a:gd name="connsiteX6" fmla="*/ 977900 w 1460500"/>
              <a:gd name="connsiteY6" fmla="*/ 190500 h 2997200"/>
              <a:gd name="connsiteX7" fmla="*/ 939800 w 1460500"/>
              <a:gd name="connsiteY7" fmla="*/ 215900 h 2997200"/>
              <a:gd name="connsiteX8" fmla="*/ 825500 w 1460500"/>
              <a:gd name="connsiteY8" fmla="*/ 342900 h 2997200"/>
              <a:gd name="connsiteX9" fmla="*/ 787400 w 1460500"/>
              <a:gd name="connsiteY9" fmla="*/ 469900 h 2997200"/>
              <a:gd name="connsiteX10" fmla="*/ 762000 w 1460500"/>
              <a:gd name="connsiteY10" fmla="*/ 584200 h 2997200"/>
              <a:gd name="connsiteX11" fmla="*/ 736600 w 1460500"/>
              <a:gd name="connsiteY11" fmla="*/ 635000 h 2997200"/>
              <a:gd name="connsiteX12" fmla="*/ 711200 w 1460500"/>
              <a:gd name="connsiteY12" fmla="*/ 749300 h 2997200"/>
              <a:gd name="connsiteX13" fmla="*/ 685800 w 1460500"/>
              <a:gd name="connsiteY13" fmla="*/ 800100 h 2997200"/>
              <a:gd name="connsiteX14" fmla="*/ 609600 w 1460500"/>
              <a:gd name="connsiteY14" fmla="*/ 876300 h 2997200"/>
              <a:gd name="connsiteX15" fmla="*/ 546100 w 1460500"/>
              <a:gd name="connsiteY15" fmla="*/ 952500 h 2997200"/>
              <a:gd name="connsiteX16" fmla="*/ 457200 w 1460500"/>
              <a:gd name="connsiteY16" fmla="*/ 977900 h 2997200"/>
              <a:gd name="connsiteX17" fmla="*/ 342900 w 1460500"/>
              <a:gd name="connsiteY17" fmla="*/ 1028700 h 2997200"/>
              <a:gd name="connsiteX18" fmla="*/ 266700 w 1460500"/>
              <a:gd name="connsiteY18" fmla="*/ 1066800 h 2997200"/>
              <a:gd name="connsiteX19" fmla="*/ 203200 w 1460500"/>
              <a:gd name="connsiteY19" fmla="*/ 1079500 h 2997200"/>
              <a:gd name="connsiteX20" fmla="*/ 127000 w 1460500"/>
              <a:gd name="connsiteY20" fmla="*/ 1104900 h 2997200"/>
              <a:gd name="connsiteX21" fmla="*/ 76200 w 1460500"/>
              <a:gd name="connsiteY21" fmla="*/ 1155700 h 2997200"/>
              <a:gd name="connsiteX22" fmla="*/ 38100 w 1460500"/>
              <a:gd name="connsiteY22" fmla="*/ 1168400 h 2997200"/>
              <a:gd name="connsiteX23" fmla="*/ 0 w 1460500"/>
              <a:gd name="connsiteY23" fmla="*/ 1193800 h 2997200"/>
              <a:gd name="connsiteX24" fmla="*/ 38100 w 1460500"/>
              <a:gd name="connsiteY24" fmla="*/ 1346200 h 2997200"/>
              <a:gd name="connsiteX25" fmla="*/ 63500 w 1460500"/>
              <a:gd name="connsiteY25" fmla="*/ 1384300 h 2997200"/>
              <a:gd name="connsiteX26" fmla="*/ 101600 w 1460500"/>
              <a:gd name="connsiteY26" fmla="*/ 1460500 h 2997200"/>
              <a:gd name="connsiteX27" fmla="*/ 114300 w 1460500"/>
              <a:gd name="connsiteY27" fmla="*/ 2032000 h 2997200"/>
              <a:gd name="connsiteX28" fmla="*/ 139700 w 1460500"/>
              <a:gd name="connsiteY28" fmla="*/ 2070100 h 2997200"/>
              <a:gd name="connsiteX29" fmla="*/ 152400 w 1460500"/>
              <a:gd name="connsiteY29" fmla="*/ 2108200 h 2997200"/>
              <a:gd name="connsiteX30" fmla="*/ 190500 w 1460500"/>
              <a:gd name="connsiteY30" fmla="*/ 2209800 h 2997200"/>
              <a:gd name="connsiteX31" fmla="*/ 673100 w 1460500"/>
              <a:gd name="connsiteY31" fmla="*/ 2197100 h 2997200"/>
              <a:gd name="connsiteX32" fmla="*/ 952500 w 1460500"/>
              <a:gd name="connsiteY32" fmla="*/ 2197100 h 2997200"/>
              <a:gd name="connsiteX33" fmla="*/ 990600 w 1460500"/>
              <a:gd name="connsiteY33" fmla="*/ 2235200 h 2997200"/>
              <a:gd name="connsiteX34" fmla="*/ 1003300 w 1460500"/>
              <a:gd name="connsiteY34" fmla="*/ 2273300 h 2997200"/>
              <a:gd name="connsiteX35" fmla="*/ 1028700 w 1460500"/>
              <a:gd name="connsiteY35" fmla="*/ 2324100 h 2997200"/>
              <a:gd name="connsiteX36" fmla="*/ 1054100 w 1460500"/>
              <a:gd name="connsiteY36" fmla="*/ 2362200 h 2997200"/>
              <a:gd name="connsiteX37" fmla="*/ 1130300 w 1460500"/>
              <a:gd name="connsiteY37" fmla="*/ 2501900 h 2997200"/>
              <a:gd name="connsiteX38" fmla="*/ 1143000 w 1460500"/>
              <a:gd name="connsiteY38" fmla="*/ 2565400 h 2997200"/>
              <a:gd name="connsiteX39" fmla="*/ 1155700 w 1460500"/>
              <a:gd name="connsiteY39" fmla="*/ 2679700 h 2997200"/>
              <a:gd name="connsiteX40" fmla="*/ 1219200 w 1460500"/>
              <a:gd name="connsiteY40" fmla="*/ 2755900 h 2997200"/>
              <a:gd name="connsiteX41" fmla="*/ 1270000 w 1460500"/>
              <a:gd name="connsiteY41" fmla="*/ 2819400 h 2997200"/>
              <a:gd name="connsiteX42" fmla="*/ 1282700 w 1460500"/>
              <a:gd name="connsiteY42" fmla="*/ 2857500 h 2997200"/>
              <a:gd name="connsiteX43" fmla="*/ 1333500 w 1460500"/>
              <a:gd name="connsiteY43" fmla="*/ 2895600 h 2997200"/>
              <a:gd name="connsiteX44" fmla="*/ 1346200 w 1460500"/>
              <a:gd name="connsiteY44" fmla="*/ 2933700 h 2997200"/>
              <a:gd name="connsiteX45" fmla="*/ 1358900 w 1460500"/>
              <a:gd name="connsiteY45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60500" h="2997200">
                <a:moveTo>
                  <a:pt x="1460500" y="12700"/>
                </a:moveTo>
                <a:cubicBezTo>
                  <a:pt x="1435100" y="8467"/>
                  <a:pt x="1410050" y="0"/>
                  <a:pt x="1384300" y="0"/>
                </a:cubicBezTo>
                <a:cubicBezTo>
                  <a:pt x="1366688" y="0"/>
                  <a:pt x="1264002" y="12024"/>
                  <a:pt x="1231900" y="25400"/>
                </a:cubicBezTo>
                <a:cubicBezTo>
                  <a:pt x="1196949" y="39963"/>
                  <a:pt x="1164167" y="59267"/>
                  <a:pt x="1130300" y="76200"/>
                </a:cubicBezTo>
                <a:cubicBezTo>
                  <a:pt x="1113367" y="84667"/>
                  <a:pt x="1097461" y="95613"/>
                  <a:pt x="1079500" y="101600"/>
                </a:cubicBezTo>
                <a:lnTo>
                  <a:pt x="1041400" y="114300"/>
                </a:lnTo>
                <a:cubicBezTo>
                  <a:pt x="1016425" y="151762"/>
                  <a:pt x="1014570" y="159942"/>
                  <a:pt x="977900" y="190500"/>
                </a:cubicBezTo>
                <a:cubicBezTo>
                  <a:pt x="966174" y="200271"/>
                  <a:pt x="951145" y="205689"/>
                  <a:pt x="939800" y="215900"/>
                </a:cubicBezTo>
                <a:cubicBezTo>
                  <a:pt x="921694" y="232195"/>
                  <a:pt x="844431" y="300305"/>
                  <a:pt x="825500" y="342900"/>
                </a:cubicBezTo>
                <a:cubicBezTo>
                  <a:pt x="811430" y="374559"/>
                  <a:pt x="795609" y="432958"/>
                  <a:pt x="787400" y="469900"/>
                </a:cubicBezTo>
                <a:cubicBezTo>
                  <a:pt x="783011" y="489651"/>
                  <a:pt x="770447" y="561674"/>
                  <a:pt x="762000" y="584200"/>
                </a:cubicBezTo>
                <a:cubicBezTo>
                  <a:pt x="755353" y="601927"/>
                  <a:pt x="745067" y="618067"/>
                  <a:pt x="736600" y="635000"/>
                </a:cubicBezTo>
                <a:cubicBezTo>
                  <a:pt x="728989" y="680668"/>
                  <a:pt x="728253" y="709509"/>
                  <a:pt x="711200" y="749300"/>
                </a:cubicBezTo>
                <a:cubicBezTo>
                  <a:pt x="703742" y="766701"/>
                  <a:pt x="697627" y="785317"/>
                  <a:pt x="685800" y="800100"/>
                </a:cubicBezTo>
                <a:cubicBezTo>
                  <a:pt x="663360" y="828150"/>
                  <a:pt x="629525" y="846412"/>
                  <a:pt x="609600" y="876300"/>
                </a:cubicBezTo>
                <a:cubicBezTo>
                  <a:pt x="590858" y="904413"/>
                  <a:pt x="575436" y="932943"/>
                  <a:pt x="546100" y="952500"/>
                </a:cubicBezTo>
                <a:cubicBezTo>
                  <a:pt x="535168" y="959788"/>
                  <a:pt x="463974" y="976206"/>
                  <a:pt x="457200" y="977900"/>
                </a:cubicBezTo>
                <a:cubicBezTo>
                  <a:pt x="268620" y="1091048"/>
                  <a:pt x="495509" y="963296"/>
                  <a:pt x="342900" y="1028700"/>
                </a:cubicBezTo>
                <a:cubicBezTo>
                  <a:pt x="255987" y="1065949"/>
                  <a:pt x="352323" y="1045394"/>
                  <a:pt x="266700" y="1066800"/>
                </a:cubicBezTo>
                <a:cubicBezTo>
                  <a:pt x="245759" y="1072035"/>
                  <a:pt x="224025" y="1073820"/>
                  <a:pt x="203200" y="1079500"/>
                </a:cubicBezTo>
                <a:cubicBezTo>
                  <a:pt x="177369" y="1086545"/>
                  <a:pt x="127000" y="1104900"/>
                  <a:pt x="127000" y="1104900"/>
                </a:cubicBezTo>
                <a:cubicBezTo>
                  <a:pt x="110067" y="1121833"/>
                  <a:pt x="95687" y="1141781"/>
                  <a:pt x="76200" y="1155700"/>
                </a:cubicBezTo>
                <a:cubicBezTo>
                  <a:pt x="65307" y="1163481"/>
                  <a:pt x="50074" y="1162413"/>
                  <a:pt x="38100" y="1168400"/>
                </a:cubicBezTo>
                <a:cubicBezTo>
                  <a:pt x="24448" y="1175226"/>
                  <a:pt x="12700" y="1185333"/>
                  <a:pt x="0" y="1193800"/>
                </a:cubicBezTo>
                <a:cubicBezTo>
                  <a:pt x="6348" y="1231888"/>
                  <a:pt x="15738" y="1312657"/>
                  <a:pt x="38100" y="1346200"/>
                </a:cubicBezTo>
                <a:cubicBezTo>
                  <a:pt x="46567" y="1358900"/>
                  <a:pt x="56674" y="1370648"/>
                  <a:pt x="63500" y="1384300"/>
                </a:cubicBezTo>
                <a:cubicBezTo>
                  <a:pt x="116080" y="1489460"/>
                  <a:pt x="28807" y="1351311"/>
                  <a:pt x="101600" y="1460500"/>
                </a:cubicBezTo>
                <a:cubicBezTo>
                  <a:pt x="105833" y="1651000"/>
                  <a:pt x="102414" y="1841824"/>
                  <a:pt x="114300" y="2032000"/>
                </a:cubicBezTo>
                <a:cubicBezTo>
                  <a:pt x="115252" y="2047234"/>
                  <a:pt x="132874" y="2056448"/>
                  <a:pt x="139700" y="2070100"/>
                </a:cubicBezTo>
                <a:cubicBezTo>
                  <a:pt x="145687" y="2082074"/>
                  <a:pt x="147127" y="2095895"/>
                  <a:pt x="152400" y="2108200"/>
                </a:cubicBezTo>
                <a:cubicBezTo>
                  <a:pt x="192247" y="2201176"/>
                  <a:pt x="167085" y="2116142"/>
                  <a:pt x="190500" y="2209800"/>
                </a:cubicBezTo>
                <a:lnTo>
                  <a:pt x="673100" y="2197100"/>
                </a:lnTo>
                <a:cubicBezTo>
                  <a:pt x="933761" y="2186239"/>
                  <a:pt x="658328" y="2172586"/>
                  <a:pt x="952500" y="2197100"/>
                </a:cubicBezTo>
                <a:cubicBezTo>
                  <a:pt x="965200" y="2209800"/>
                  <a:pt x="980637" y="2220256"/>
                  <a:pt x="990600" y="2235200"/>
                </a:cubicBezTo>
                <a:cubicBezTo>
                  <a:pt x="998026" y="2246339"/>
                  <a:pt x="998027" y="2260995"/>
                  <a:pt x="1003300" y="2273300"/>
                </a:cubicBezTo>
                <a:cubicBezTo>
                  <a:pt x="1010758" y="2290701"/>
                  <a:pt x="1019307" y="2307662"/>
                  <a:pt x="1028700" y="2324100"/>
                </a:cubicBezTo>
                <a:cubicBezTo>
                  <a:pt x="1036273" y="2337352"/>
                  <a:pt x="1046791" y="2348800"/>
                  <a:pt x="1054100" y="2362200"/>
                </a:cubicBezTo>
                <a:cubicBezTo>
                  <a:pt x="1140539" y="2520672"/>
                  <a:pt x="1072282" y="2414873"/>
                  <a:pt x="1130300" y="2501900"/>
                </a:cubicBezTo>
                <a:cubicBezTo>
                  <a:pt x="1134533" y="2523067"/>
                  <a:pt x="1139947" y="2544031"/>
                  <a:pt x="1143000" y="2565400"/>
                </a:cubicBezTo>
                <a:cubicBezTo>
                  <a:pt x="1148421" y="2603349"/>
                  <a:pt x="1146403" y="2642510"/>
                  <a:pt x="1155700" y="2679700"/>
                </a:cubicBezTo>
                <a:cubicBezTo>
                  <a:pt x="1161594" y="2703275"/>
                  <a:pt x="1204983" y="2741683"/>
                  <a:pt x="1219200" y="2755900"/>
                </a:cubicBezTo>
                <a:cubicBezTo>
                  <a:pt x="1251122" y="2851665"/>
                  <a:pt x="1204348" y="2737336"/>
                  <a:pt x="1270000" y="2819400"/>
                </a:cubicBezTo>
                <a:cubicBezTo>
                  <a:pt x="1278363" y="2829853"/>
                  <a:pt x="1274130" y="2847216"/>
                  <a:pt x="1282700" y="2857500"/>
                </a:cubicBezTo>
                <a:cubicBezTo>
                  <a:pt x="1296251" y="2873761"/>
                  <a:pt x="1316567" y="2882900"/>
                  <a:pt x="1333500" y="2895600"/>
                </a:cubicBezTo>
                <a:cubicBezTo>
                  <a:pt x="1337733" y="2908300"/>
                  <a:pt x="1342953" y="2920713"/>
                  <a:pt x="1346200" y="2933700"/>
                </a:cubicBezTo>
                <a:cubicBezTo>
                  <a:pt x="1351435" y="2954641"/>
                  <a:pt x="1358900" y="2997200"/>
                  <a:pt x="1358900" y="299720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71900" y="56972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0854" y="550852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latin typeface="Comic Sans MS" pitchFamily="66" charset="0"/>
                  </a:rPr>
                  <a:t>here are two</a:t>
                </a:r>
              </a:p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v-t</a:t>
                </a:r>
                <a:r>
                  <a:rPr lang="en-US" sz="2800" dirty="0" smtClean="0">
                    <a:latin typeface="Comic Sans MS" pitchFamily="66" charset="0"/>
                  </a:rPr>
                  <a:t> shortest </a:t>
                </a:r>
              </a:p>
              <a:p>
                <a:r>
                  <a:rPr lang="en-US" sz="2800" dirty="0" smtClean="0">
                    <a:latin typeface="Comic Sans MS" pitchFamily="66" charset="0"/>
                  </a:rPr>
                  <a:t>paths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G\</a:t>
                </a:r>
                <a:r>
                  <a:rPr lang="en-US" sz="2800" b="1" dirty="0" smtClean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5048" t="-4405" r="-3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943256" y="4537487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Dj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369390" y="2132855"/>
            <a:ext cx="60110" cy="4009005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36296" y="170080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08304" y="6141861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24427" y="5583703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68344" y="537321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416316" y="49771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30264" y="47059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265607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The divergence points b</a:t>
            </a:r>
            <a:r>
              <a:rPr lang="en-US" sz="2800" baseline="-25000" dirty="0" smtClean="0">
                <a:solidFill>
                  <a:srgbClr val="C00000"/>
                </a:solidFill>
                <a:latin typeface="Comic Sans MS" pitchFamily="66" charset="0"/>
              </a:rPr>
              <a:t>i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are distinct!</a:t>
            </a:r>
          </a:p>
        </p:txBody>
      </p:sp>
      <p:sp>
        <p:nvSpPr>
          <p:cNvPr id="28" name="Oval 27"/>
          <p:cNvSpPr/>
          <p:nvPr/>
        </p:nvSpPr>
        <p:spPr>
          <a:xfrm>
            <a:off x="7380312" y="44202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4260" y="41490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7308304" y="24040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22252" y="2132856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L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20" y="980728"/>
            <a:ext cx="9812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et </a:t>
            </a:r>
            <a:r>
              <a:rPr lang="en-US" sz="2400" dirty="0">
                <a:latin typeface="Comic Sans MS" pitchFamily="66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2400" dirty="0">
                <a:latin typeface="Comic Sans MS" pitchFamily="66" charset="0"/>
              </a:rPr>
              <a:t>replacement </a:t>
            </a:r>
            <a:r>
              <a:rPr lang="en-US" sz="2400" dirty="0" smtClean="0">
                <a:latin typeface="Comic Sans MS" pitchFamily="66" charset="0"/>
              </a:rPr>
              <a:t>paths  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P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 , ….,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.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035800" y="5600700"/>
            <a:ext cx="419100" cy="711200"/>
          </a:xfrm>
          <a:custGeom>
            <a:avLst/>
            <a:gdLst>
              <a:gd name="connsiteX0" fmla="*/ 419100 w 419100"/>
              <a:gd name="connsiteY0" fmla="*/ 38100 h 711200"/>
              <a:gd name="connsiteX1" fmla="*/ 355600 w 419100"/>
              <a:gd name="connsiteY1" fmla="*/ 25400 h 711200"/>
              <a:gd name="connsiteX2" fmla="*/ 317500 w 419100"/>
              <a:gd name="connsiteY2" fmla="*/ 0 h 711200"/>
              <a:gd name="connsiteX3" fmla="*/ 114300 w 419100"/>
              <a:gd name="connsiteY3" fmla="*/ 12700 h 711200"/>
              <a:gd name="connsiteX4" fmla="*/ 38100 w 419100"/>
              <a:gd name="connsiteY4" fmla="*/ 50800 h 711200"/>
              <a:gd name="connsiteX5" fmla="*/ 12700 w 419100"/>
              <a:gd name="connsiteY5" fmla="*/ 88900 h 711200"/>
              <a:gd name="connsiteX6" fmla="*/ 0 w 419100"/>
              <a:gd name="connsiteY6" fmla="*/ 127000 h 711200"/>
              <a:gd name="connsiteX7" fmla="*/ 12700 w 419100"/>
              <a:gd name="connsiteY7" fmla="*/ 368300 h 711200"/>
              <a:gd name="connsiteX8" fmla="*/ 63500 w 419100"/>
              <a:gd name="connsiteY8" fmla="*/ 546100 h 711200"/>
              <a:gd name="connsiteX9" fmla="*/ 139700 w 419100"/>
              <a:gd name="connsiteY9" fmla="*/ 622300 h 711200"/>
              <a:gd name="connsiteX10" fmla="*/ 215900 w 419100"/>
              <a:gd name="connsiteY10" fmla="*/ 660400 h 711200"/>
              <a:gd name="connsiteX11" fmla="*/ 254000 w 419100"/>
              <a:gd name="connsiteY11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00" h="711200">
                <a:moveTo>
                  <a:pt x="419100" y="38100"/>
                </a:moveTo>
                <a:cubicBezTo>
                  <a:pt x="397933" y="33867"/>
                  <a:pt x="375811" y="32979"/>
                  <a:pt x="355600" y="25400"/>
                </a:cubicBezTo>
                <a:cubicBezTo>
                  <a:pt x="341308" y="20041"/>
                  <a:pt x="332742" y="802"/>
                  <a:pt x="317500" y="0"/>
                </a:cubicBezTo>
                <a:lnTo>
                  <a:pt x="114300" y="12700"/>
                </a:lnTo>
                <a:cubicBezTo>
                  <a:pt x="83312" y="23029"/>
                  <a:pt x="62719" y="26181"/>
                  <a:pt x="38100" y="50800"/>
                </a:cubicBezTo>
                <a:cubicBezTo>
                  <a:pt x="27307" y="61593"/>
                  <a:pt x="19526" y="75248"/>
                  <a:pt x="12700" y="88900"/>
                </a:cubicBezTo>
                <a:cubicBezTo>
                  <a:pt x="6713" y="100874"/>
                  <a:pt x="4233" y="114300"/>
                  <a:pt x="0" y="127000"/>
                </a:cubicBezTo>
                <a:cubicBezTo>
                  <a:pt x="4233" y="207433"/>
                  <a:pt x="4412" y="288183"/>
                  <a:pt x="12700" y="368300"/>
                </a:cubicBezTo>
                <a:cubicBezTo>
                  <a:pt x="16587" y="405871"/>
                  <a:pt x="29855" y="504044"/>
                  <a:pt x="63500" y="546100"/>
                </a:cubicBezTo>
                <a:cubicBezTo>
                  <a:pt x="85940" y="574150"/>
                  <a:pt x="109812" y="602375"/>
                  <a:pt x="139700" y="622300"/>
                </a:cubicBezTo>
                <a:cubicBezTo>
                  <a:pt x="188939" y="655126"/>
                  <a:pt x="163320" y="642873"/>
                  <a:pt x="215900" y="660400"/>
                </a:cubicBezTo>
                <a:cubicBezTo>
                  <a:pt x="244621" y="703481"/>
                  <a:pt x="230507" y="687707"/>
                  <a:pt x="254000" y="711200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78600" y="5029200"/>
            <a:ext cx="825500" cy="1409700"/>
          </a:xfrm>
          <a:custGeom>
            <a:avLst/>
            <a:gdLst>
              <a:gd name="connsiteX0" fmla="*/ 825500 w 825500"/>
              <a:gd name="connsiteY0" fmla="*/ 38100 h 1409700"/>
              <a:gd name="connsiteX1" fmla="*/ 762000 w 825500"/>
              <a:gd name="connsiteY1" fmla="*/ 25400 h 1409700"/>
              <a:gd name="connsiteX2" fmla="*/ 711200 w 825500"/>
              <a:gd name="connsiteY2" fmla="*/ 12700 h 1409700"/>
              <a:gd name="connsiteX3" fmla="*/ 558800 w 825500"/>
              <a:gd name="connsiteY3" fmla="*/ 0 h 1409700"/>
              <a:gd name="connsiteX4" fmla="*/ 330200 w 825500"/>
              <a:gd name="connsiteY4" fmla="*/ 12700 h 1409700"/>
              <a:gd name="connsiteX5" fmla="*/ 228600 w 825500"/>
              <a:gd name="connsiteY5" fmla="*/ 63500 h 1409700"/>
              <a:gd name="connsiteX6" fmla="*/ 165100 w 825500"/>
              <a:gd name="connsiteY6" fmla="*/ 88900 h 1409700"/>
              <a:gd name="connsiteX7" fmla="*/ 127000 w 825500"/>
              <a:gd name="connsiteY7" fmla="*/ 114300 h 1409700"/>
              <a:gd name="connsiteX8" fmla="*/ 25400 w 825500"/>
              <a:gd name="connsiteY8" fmla="*/ 228600 h 1409700"/>
              <a:gd name="connsiteX9" fmla="*/ 12700 w 825500"/>
              <a:gd name="connsiteY9" fmla="*/ 279400 h 1409700"/>
              <a:gd name="connsiteX10" fmla="*/ 0 w 825500"/>
              <a:gd name="connsiteY10" fmla="*/ 317500 h 1409700"/>
              <a:gd name="connsiteX11" fmla="*/ 25400 w 825500"/>
              <a:gd name="connsiteY11" fmla="*/ 558800 h 1409700"/>
              <a:gd name="connsiteX12" fmla="*/ 38100 w 825500"/>
              <a:gd name="connsiteY12" fmla="*/ 635000 h 1409700"/>
              <a:gd name="connsiteX13" fmla="*/ 50800 w 825500"/>
              <a:gd name="connsiteY13" fmla="*/ 673100 h 1409700"/>
              <a:gd name="connsiteX14" fmla="*/ 101600 w 825500"/>
              <a:gd name="connsiteY14" fmla="*/ 812800 h 1409700"/>
              <a:gd name="connsiteX15" fmla="*/ 139700 w 825500"/>
              <a:gd name="connsiteY15" fmla="*/ 914400 h 1409700"/>
              <a:gd name="connsiteX16" fmla="*/ 177800 w 825500"/>
              <a:gd name="connsiteY16" fmla="*/ 1041400 h 1409700"/>
              <a:gd name="connsiteX17" fmla="*/ 254000 w 825500"/>
              <a:gd name="connsiteY17" fmla="*/ 1117600 h 1409700"/>
              <a:gd name="connsiteX18" fmla="*/ 317500 w 825500"/>
              <a:gd name="connsiteY18" fmla="*/ 1181100 h 1409700"/>
              <a:gd name="connsiteX19" fmla="*/ 342900 w 825500"/>
              <a:gd name="connsiteY19" fmla="*/ 1219200 h 1409700"/>
              <a:gd name="connsiteX20" fmla="*/ 419100 w 825500"/>
              <a:gd name="connsiteY20" fmla="*/ 1257300 h 1409700"/>
              <a:gd name="connsiteX21" fmla="*/ 457200 w 825500"/>
              <a:gd name="connsiteY21" fmla="*/ 1282700 h 1409700"/>
              <a:gd name="connsiteX22" fmla="*/ 495300 w 825500"/>
              <a:gd name="connsiteY22" fmla="*/ 1295400 h 1409700"/>
              <a:gd name="connsiteX23" fmla="*/ 546100 w 825500"/>
              <a:gd name="connsiteY23" fmla="*/ 1320800 h 1409700"/>
              <a:gd name="connsiteX24" fmla="*/ 584200 w 825500"/>
              <a:gd name="connsiteY24" fmla="*/ 1333500 h 1409700"/>
              <a:gd name="connsiteX25" fmla="*/ 660400 w 825500"/>
              <a:gd name="connsiteY25" fmla="*/ 1384300 h 1409700"/>
              <a:gd name="connsiteX26" fmla="*/ 698500 w 825500"/>
              <a:gd name="connsiteY26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25500" h="1409700">
                <a:moveTo>
                  <a:pt x="825500" y="38100"/>
                </a:moveTo>
                <a:cubicBezTo>
                  <a:pt x="804333" y="33867"/>
                  <a:pt x="783072" y="30083"/>
                  <a:pt x="762000" y="25400"/>
                </a:cubicBezTo>
                <a:cubicBezTo>
                  <a:pt x="744961" y="21614"/>
                  <a:pt x="728520" y="14865"/>
                  <a:pt x="711200" y="12700"/>
                </a:cubicBezTo>
                <a:cubicBezTo>
                  <a:pt x="660618" y="6377"/>
                  <a:pt x="609600" y="4233"/>
                  <a:pt x="558800" y="0"/>
                </a:cubicBezTo>
                <a:cubicBezTo>
                  <a:pt x="482600" y="4233"/>
                  <a:pt x="406204" y="5791"/>
                  <a:pt x="330200" y="12700"/>
                </a:cubicBezTo>
                <a:cubicBezTo>
                  <a:pt x="260941" y="18996"/>
                  <a:pt x="290847" y="28918"/>
                  <a:pt x="228600" y="63500"/>
                </a:cubicBezTo>
                <a:cubicBezTo>
                  <a:pt x="208672" y="74571"/>
                  <a:pt x="185490" y="78705"/>
                  <a:pt x="165100" y="88900"/>
                </a:cubicBezTo>
                <a:cubicBezTo>
                  <a:pt x="151448" y="95726"/>
                  <a:pt x="138408" y="104159"/>
                  <a:pt x="127000" y="114300"/>
                </a:cubicBezTo>
                <a:cubicBezTo>
                  <a:pt x="55824" y="177568"/>
                  <a:pt x="64005" y="170693"/>
                  <a:pt x="25400" y="228600"/>
                </a:cubicBezTo>
                <a:cubicBezTo>
                  <a:pt x="21167" y="245533"/>
                  <a:pt x="17495" y="262617"/>
                  <a:pt x="12700" y="279400"/>
                </a:cubicBezTo>
                <a:cubicBezTo>
                  <a:pt x="9022" y="292272"/>
                  <a:pt x="0" y="304113"/>
                  <a:pt x="0" y="317500"/>
                </a:cubicBezTo>
                <a:cubicBezTo>
                  <a:pt x="0" y="558695"/>
                  <a:pt x="1066" y="437132"/>
                  <a:pt x="25400" y="558800"/>
                </a:cubicBezTo>
                <a:cubicBezTo>
                  <a:pt x="30450" y="584050"/>
                  <a:pt x="32514" y="609863"/>
                  <a:pt x="38100" y="635000"/>
                </a:cubicBezTo>
                <a:cubicBezTo>
                  <a:pt x="41004" y="648068"/>
                  <a:pt x="47278" y="660185"/>
                  <a:pt x="50800" y="673100"/>
                </a:cubicBezTo>
                <a:cubicBezTo>
                  <a:pt x="84379" y="796224"/>
                  <a:pt x="54878" y="742718"/>
                  <a:pt x="101600" y="812800"/>
                </a:cubicBezTo>
                <a:cubicBezTo>
                  <a:pt x="133810" y="973852"/>
                  <a:pt x="90647" y="799943"/>
                  <a:pt x="139700" y="914400"/>
                </a:cubicBezTo>
                <a:cubicBezTo>
                  <a:pt x="152650" y="944617"/>
                  <a:pt x="156458" y="1020058"/>
                  <a:pt x="177800" y="1041400"/>
                </a:cubicBezTo>
                <a:cubicBezTo>
                  <a:pt x="203200" y="1066800"/>
                  <a:pt x="234075" y="1087712"/>
                  <a:pt x="254000" y="1117600"/>
                </a:cubicBezTo>
                <a:cubicBezTo>
                  <a:pt x="287867" y="1168400"/>
                  <a:pt x="266700" y="1147233"/>
                  <a:pt x="317500" y="1181100"/>
                </a:cubicBezTo>
                <a:cubicBezTo>
                  <a:pt x="325967" y="1193800"/>
                  <a:pt x="332107" y="1208407"/>
                  <a:pt x="342900" y="1219200"/>
                </a:cubicBezTo>
                <a:cubicBezTo>
                  <a:pt x="379296" y="1255596"/>
                  <a:pt x="377783" y="1236642"/>
                  <a:pt x="419100" y="1257300"/>
                </a:cubicBezTo>
                <a:cubicBezTo>
                  <a:pt x="432752" y="1264126"/>
                  <a:pt x="443548" y="1275874"/>
                  <a:pt x="457200" y="1282700"/>
                </a:cubicBezTo>
                <a:cubicBezTo>
                  <a:pt x="469174" y="1288687"/>
                  <a:pt x="482995" y="1290127"/>
                  <a:pt x="495300" y="1295400"/>
                </a:cubicBezTo>
                <a:cubicBezTo>
                  <a:pt x="512701" y="1302858"/>
                  <a:pt x="528699" y="1313342"/>
                  <a:pt x="546100" y="1320800"/>
                </a:cubicBezTo>
                <a:cubicBezTo>
                  <a:pt x="558405" y="1326073"/>
                  <a:pt x="572498" y="1326999"/>
                  <a:pt x="584200" y="1333500"/>
                </a:cubicBezTo>
                <a:cubicBezTo>
                  <a:pt x="610885" y="1348325"/>
                  <a:pt x="635000" y="1367367"/>
                  <a:pt x="660400" y="1384300"/>
                </a:cubicBezTo>
                <a:lnTo>
                  <a:pt x="698500" y="1409700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372621" y="4454705"/>
            <a:ext cx="1006079" cy="2099243"/>
          </a:xfrm>
          <a:custGeom>
            <a:avLst/>
            <a:gdLst>
              <a:gd name="connsiteX0" fmla="*/ 1006079 w 1006079"/>
              <a:gd name="connsiteY0" fmla="*/ 53795 h 2099243"/>
              <a:gd name="connsiteX1" fmla="*/ 942579 w 1006079"/>
              <a:gd name="connsiteY1" fmla="*/ 28395 h 2099243"/>
              <a:gd name="connsiteX2" fmla="*/ 459979 w 1006079"/>
              <a:gd name="connsiteY2" fmla="*/ 28395 h 2099243"/>
              <a:gd name="connsiteX3" fmla="*/ 409179 w 1006079"/>
              <a:gd name="connsiteY3" fmla="*/ 41095 h 2099243"/>
              <a:gd name="connsiteX4" fmla="*/ 332979 w 1006079"/>
              <a:gd name="connsiteY4" fmla="*/ 53795 h 2099243"/>
              <a:gd name="connsiteX5" fmla="*/ 294879 w 1006079"/>
              <a:gd name="connsiteY5" fmla="*/ 79195 h 2099243"/>
              <a:gd name="connsiteX6" fmla="*/ 205979 w 1006079"/>
              <a:gd name="connsiteY6" fmla="*/ 129995 h 2099243"/>
              <a:gd name="connsiteX7" fmla="*/ 117079 w 1006079"/>
              <a:gd name="connsiteY7" fmla="*/ 218895 h 2099243"/>
              <a:gd name="connsiteX8" fmla="*/ 78979 w 1006079"/>
              <a:gd name="connsiteY8" fmla="*/ 256995 h 2099243"/>
              <a:gd name="connsiteX9" fmla="*/ 66279 w 1006079"/>
              <a:gd name="connsiteY9" fmla="*/ 295095 h 2099243"/>
              <a:gd name="connsiteX10" fmla="*/ 28179 w 1006079"/>
              <a:gd name="connsiteY10" fmla="*/ 396695 h 2099243"/>
              <a:gd name="connsiteX11" fmla="*/ 2779 w 1006079"/>
              <a:gd name="connsiteY11" fmla="*/ 574495 h 2099243"/>
              <a:gd name="connsiteX12" fmla="*/ 40879 w 1006079"/>
              <a:gd name="connsiteY12" fmla="*/ 1323795 h 2099243"/>
              <a:gd name="connsiteX13" fmla="*/ 53579 w 1006079"/>
              <a:gd name="connsiteY13" fmla="*/ 1374595 h 2099243"/>
              <a:gd name="connsiteX14" fmla="*/ 104379 w 1006079"/>
              <a:gd name="connsiteY14" fmla="*/ 1488895 h 2099243"/>
              <a:gd name="connsiteX15" fmla="*/ 117079 w 1006079"/>
              <a:gd name="connsiteY15" fmla="*/ 1526995 h 2099243"/>
              <a:gd name="connsiteX16" fmla="*/ 167879 w 1006079"/>
              <a:gd name="connsiteY16" fmla="*/ 1603195 h 2099243"/>
              <a:gd name="connsiteX17" fmla="*/ 193279 w 1006079"/>
              <a:gd name="connsiteY17" fmla="*/ 1641295 h 2099243"/>
              <a:gd name="connsiteX18" fmla="*/ 231379 w 1006079"/>
              <a:gd name="connsiteY18" fmla="*/ 1679395 h 2099243"/>
              <a:gd name="connsiteX19" fmla="*/ 256779 w 1006079"/>
              <a:gd name="connsiteY19" fmla="*/ 1717495 h 2099243"/>
              <a:gd name="connsiteX20" fmla="*/ 307579 w 1006079"/>
              <a:gd name="connsiteY20" fmla="*/ 1806395 h 2099243"/>
              <a:gd name="connsiteX21" fmla="*/ 383779 w 1006079"/>
              <a:gd name="connsiteY21" fmla="*/ 1882595 h 2099243"/>
              <a:gd name="connsiteX22" fmla="*/ 421879 w 1006079"/>
              <a:gd name="connsiteY22" fmla="*/ 1920695 h 2099243"/>
              <a:gd name="connsiteX23" fmla="*/ 498079 w 1006079"/>
              <a:gd name="connsiteY23" fmla="*/ 1971495 h 2099243"/>
              <a:gd name="connsiteX24" fmla="*/ 536179 w 1006079"/>
              <a:gd name="connsiteY24" fmla="*/ 1996895 h 2099243"/>
              <a:gd name="connsiteX25" fmla="*/ 688579 w 1006079"/>
              <a:gd name="connsiteY25" fmla="*/ 2047695 h 2099243"/>
              <a:gd name="connsiteX26" fmla="*/ 777479 w 1006079"/>
              <a:gd name="connsiteY26" fmla="*/ 2073095 h 2099243"/>
              <a:gd name="connsiteX27" fmla="*/ 891779 w 1006079"/>
              <a:gd name="connsiteY27" fmla="*/ 2098495 h 2099243"/>
              <a:gd name="connsiteX28" fmla="*/ 942579 w 1006079"/>
              <a:gd name="connsiteY28" fmla="*/ 2098495 h 20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6079" h="2099243">
                <a:moveTo>
                  <a:pt x="1006079" y="53795"/>
                </a:moveTo>
                <a:cubicBezTo>
                  <a:pt x="984912" y="45328"/>
                  <a:pt x="963925" y="36400"/>
                  <a:pt x="942579" y="28395"/>
                </a:cubicBezTo>
                <a:cubicBezTo>
                  <a:pt x="782310" y="-31706"/>
                  <a:pt x="713551" y="21150"/>
                  <a:pt x="459979" y="28395"/>
                </a:cubicBezTo>
                <a:cubicBezTo>
                  <a:pt x="443046" y="32628"/>
                  <a:pt x="426295" y="37672"/>
                  <a:pt x="409179" y="41095"/>
                </a:cubicBezTo>
                <a:cubicBezTo>
                  <a:pt x="383929" y="46145"/>
                  <a:pt x="357408" y="45652"/>
                  <a:pt x="332979" y="53795"/>
                </a:cubicBezTo>
                <a:cubicBezTo>
                  <a:pt x="318499" y="58622"/>
                  <a:pt x="308131" y="71622"/>
                  <a:pt x="294879" y="79195"/>
                </a:cubicBezTo>
                <a:cubicBezTo>
                  <a:pt x="263850" y="96926"/>
                  <a:pt x="232885" y="105780"/>
                  <a:pt x="205979" y="129995"/>
                </a:cubicBezTo>
                <a:cubicBezTo>
                  <a:pt x="174829" y="158030"/>
                  <a:pt x="146712" y="189262"/>
                  <a:pt x="117079" y="218895"/>
                </a:cubicBezTo>
                <a:lnTo>
                  <a:pt x="78979" y="256995"/>
                </a:lnTo>
                <a:cubicBezTo>
                  <a:pt x="74746" y="269695"/>
                  <a:pt x="71552" y="282790"/>
                  <a:pt x="66279" y="295095"/>
                </a:cubicBezTo>
                <a:cubicBezTo>
                  <a:pt x="40285" y="355748"/>
                  <a:pt x="38822" y="332837"/>
                  <a:pt x="28179" y="396695"/>
                </a:cubicBezTo>
                <a:cubicBezTo>
                  <a:pt x="18337" y="455749"/>
                  <a:pt x="2779" y="574495"/>
                  <a:pt x="2779" y="574495"/>
                </a:cubicBezTo>
                <a:cubicBezTo>
                  <a:pt x="9302" y="894109"/>
                  <a:pt x="-23742" y="1065312"/>
                  <a:pt x="40879" y="1323795"/>
                </a:cubicBezTo>
                <a:cubicBezTo>
                  <a:pt x="45112" y="1340728"/>
                  <a:pt x="48563" y="1357877"/>
                  <a:pt x="53579" y="1374595"/>
                </a:cubicBezTo>
                <a:cubicBezTo>
                  <a:pt x="102726" y="1538419"/>
                  <a:pt x="53341" y="1386819"/>
                  <a:pt x="104379" y="1488895"/>
                </a:cubicBezTo>
                <a:cubicBezTo>
                  <a:pt x="110366" y="1500869"/>
                  <a:pt x="110578" y="1515293"/>
                  <a:pt x="117079" y="1526995"/>
                </a:cubicBezTo>
                <a:cubicBezTo>
                  <a:pt x="131904" y="1553680"/>
                  <a:pt x="150946" y="1577795"/>
                  <a:pt x="167879" y="1603195"/>
                </a:cubicBezTo>
                <a:cubicBezTo>
                  <a:pt x="176346" y="1615895"/>
                  <a:pt x="182486" y="1630502"/>
                  <a:pt x="193279" y="1641295"/>
                </a:cubicBezTo>
                <a:cubicBezTo>
                  <a:pt x="205979" y="1653995"/>
                  <a:pt x="219881" y="1665597"/>
                  <a:pt x="231379" y="1679395"/>
                </a:cubicBezTo>
                <a:cubicBezTo>
                  <a:pt x="241150" y="1691121"/>
                  <a:pt x="249206" y="1704243"/>
                  <a:pt x="256779" y="1717495"/>
                </a:cubicBezTo>
                <a:cubicBezTo>
                  <a:pt x="275177" y="1749692"/>
                  <a:pt x="282826" y="1778548"/>
                  <a:pt x="307579" y="1806395"/>
                </a:cubicBezTo>
                <a:cubicBezTo>
                  <a:pt x="331444" y="1833243"/>
                  <a:pt x="358379" y="1857195"/>
                  <a:pt x="383779" y="1882595"/>
                </a:cubicBezTo>
                <a:cubicBezTo>
                  <a:pt x="396479" y="1895295"/>
                  <a:pt x="406935" y="1910732"/>
                  <a:pt x="421879" y="1920695"/>
                </a:cubicBezTo>
                <a:lnTo>
                  <a:pt x="498079" y="1971495"/>
                </a:lnTo>
                <a:cubicBezTo>
                  <a:pt x="510779" y="1979962"/>
                  <a:pt x="521699" y="1992068"/>
                  <a:pt x="536179" y="1996895"/>
                </a:cubicBezTo>
                <a:lnTo>
                  <a:pt x="688579" y="2047695"/>
                </a:lnTo>
                <a:cubicBezTo>
                  <a:pt x="779930" y="2078145"/>
                  <a:pt x="665851" y="2041201"/>
                  <a:pt x="777479" y="2073095"/>
                </a:cubicBezTo>
                <a:cubicBezTo>
                  <a:pt x="839356" y="2090774"/>
                  <a:pt x="803628" y="2089680"/>
                  <a:pt x="891779" y="2098495"/>
                </a:cubicBezTo>
                <a:cubicBezTo>
                  <a:pt x="908628" y="2100180"/>
                  <a:pt x="925646" y="2098495"/>
                  <a:pt x="942579" y="2098495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13400" y="2501900"/>
            <a:ext cx="1841511" cy="4216400"/>
          </a:xfrm>
          <a:custGeom>
            <a:avLst/>
            <a:gdLst>
              <a:gd name="connsiteX0" fmla="*/ 1663700 w 1841511"/>
              <a:gd name="connsiteY0" fmla="*/ 0 h 4216400"/>
              <a:gd name="connsiteX1" fmla="*/ 1155700 w 1841511"/>
              <a:gd name="connsiteY1" fmla="*/ 12700 h 4216400"/>
              <a:gd name="connsiteX2" fmla="*/ 1117600 w 1841511"/>
              <a:gd name="connsiteY2" fmla="*/ 25400 h 4216400"/>
              <a:gd name="connsiteX3" fmla="*/ 1054100 w 1841511"/>
              <a:gd name="connsiteY3" fmla="*/ 50800 h 4216400"/>
              <a:gd name="connsiteX4" fmla="*/ 990600 w 1841511"/>
              <a:gd name="connsiteY4" fmla="*/ 63500 h 4216400"/>
              <a:gd name="connsiteX5" fmla="*/ 889000 w 1841511"/>
              <a:gd name="connsiteY5" fmla="*/ 114300 h 4216400"/>
              <a:gd name="connsiteX6" fmla="*/ 762000 w 1841511"/>
              <a:gd name="connsiteY6" fmla="*/ 165100 h 4216400"/>
              <a:gd name="connsiteX7" fmla="*/ 711200 w 1841511"/>
              <a:gd name="connsiteY7" fmla="*/ 203200 h 4216400"/>
              <a:gd name="connsiteX8" fmla="*/ 596900 w 1841511"/>
              <a:gd name="connsiteY8" fmla="*/ 279400 h 4216400"/>
              <a:gd name="connsiteX9" fmla="*/ 508000 w 1841511"/>
              <a:gd name="connsiteY9" fmla="*/ 342900 h 4216400"/>
              <a:gd name="connsiteX10" fmla="*/ 482600 w 1841511"/>
              <a:gd name="connsiteY10" fmla="*/ 381000 h 4216400"/>
              <a:gd name="connsiteX11" fmla="*/ 406400 w 1841511"/>
              <a:gd name="connsiteY11" fmla="*/ 431800 h 4216400"/>
              <a:gd name="connsiteX12" fmla="*/ 368300 w 1841511"/>
              <a:gd name="connsiteY12" fmla="*/ 482600 h 4216400"/>
              <a:gd name="connsiteX13" fmla="*/ 304800 w 1841511"/>
              <a:gd name="connsiteY13" fmla="*/ 558800 h 4216400"/>
              <a:gd name="connsiteX14" fmla="*/ 279400 w 1841511"/>
              <a:gd name="connsiteY14" fmla="*/ 609600 h 4216400"/>
              <a:gd name="connsiteX15" fmla="*/ 228600 w 1841511"/>
              <a:gd name="connsiteY15" fmla="*/ 685800 h 4216400"/>
              <a:gd name="connsiteX16" fmla="*/ 190500 w 1841511"/>
              <a:gd name="connsiteY16" fmla="*/ 774700 h 4216400"/>
              <a:gd name="connsiteX17" fmla="*/ 139700 w 1841511"/>
              <a:gd name="connsiteY17" fmla="*/ 850900 h 4216400"/>
              <a:gd name="connsiteX18" fmla="*/ 114300 w 1841511"/>
              <a:gd name="connsiteY18" fmla="*/ 889000 h 4216400"/>
              <a:gd name="connsiteX19" fmla="*/ 101600 w 1841511"/>
              <a:gd name="connsiteY19" fmla="*/ 927100 h 4216400"/>
              <a:gd name="connsiteX20" fmla="*/ 76200 w 1841511"/>
              <a:gd name="connsiteY20" fmla="*/ 1016000 h 4216400"/>
              <a:gd name="connsiteX21" fmla="*/ 50800 w 1841511"/>
              <a:gd name="connsiteY21" fmla="*/ 1079500 h 4216400"/>
              <a:gd name="connsiteX22" fmla="*/ 38100 w 1841511"/>
              <a:gd name="connsiteY22" fmla="*/ 1143000 h 4216400"/>
              <a:gd name="connsiteX23" fmla="*/ 25400 w 1841511"/>
              <a:gd name="connsiteY23" fmla="*/ 1181100 h 4216400"/>
              <a:gd name="connsiteX24" fmla="*/ 0 w 1841511"/>
              <a:gd name="connsiteY24" fmla="*/ 1320800 h 4216400"/>
              <a:gd name="connsiteX25" fmla="*/ 12700 w 1841511"/>
              <a:gd name="connsiteY25" fmla="*/ 2933700 h 4216400"/>
              <a:gd name="connsiteX26" fmla="*/ 25400 w 1841511"/>
              <a:gd name="connsiteY26" fmla="*/ 2997200 h 4216400"/>
              <a:gd name="connsiteX27" fmla="*/ 50800 w 1841511"/>
              <a:gd name="connsiteY27" fmla="*/ 3124200 h 4216400"/>
              <a:gd name="connsiteX28" fmla="*/ 76200 w 1841511"/>
              <a:gd name="connsiteY28" fmla="*/ 3162300 h 4216400"/>
              <a:gd name="connsiteX29" fmla="*/ 88900 w 1841511"/>
              <a:gd name="connsiteY29" fmla="*/ 3251200 h 4216400"/>
              <a:gd name="connsiteX30" fmla="*/ 114300 w 1841511"/>
              <a:gd name="connsiteY30" fmla="*/ 3302000 h 4216400"/>
              <a:gd name="connsiteX31" fmla="*/ 139700 w 1841511"/>
              <a:gd name="connsiteY31" fmla="*/ 3378200 h 4216400"/>
              <a:gd name="connsiteX32" fmla="*/ 165100 w 1841511"/>
              <a:gd name="connsiteY32" fmla="*/ 3416300 h 4216400"/>
              <a:gd name="connsiteX33" fmla="*/ 177800 w 1841511"/>
              <a:gd name="connsiteY33" fmla="*/ 3454400 h 4216400"/>
              <a:gd name="connsiteX34" fmla="*/ 228600 w 1841511"/>
              <a:gd name="connsiteY34" fmla="*/ 3530600 h 4216400"/>
              <a:gd name="connsiteX35" fmla="*/ 254000 w 1841511"/>
              <a:gd name="connsiteY35" fmla="*/ 3568700 h 4216400"/>
              <a:gd name="connsiteX36" fmla="*/ 266700 w 1841511"/>
              <a:gd name="connsiteY36" fmla="*/ 3619500 h 4216400"/>
              <a:gd name="connsiteX37" fmla="*/ 304800 w 1841511"/>
              <a:gd name="connsiteY37" fmla="*/ 3657600 h 4216400"/>
              <a:gd name="connsiteX38" fmla="*/ 355600 w 1841511"/>
              <a:gd name="connsiteY38" fmla="*/ 3721100 h 4216400"/>
              <a:gd name="connsiteX39" fmla="*/ 444500 w 1841511"/>
              <a:gd name="connsiteY39" fmla="*/ 3784600 h 4216400"/>
              <a:gd name="connsiteX40" fmla="*/ 533400 w 1841511"/>
              <a:gd name="connsiteY40" fmla="*/ 3835400 h 4216400"/>
              <a:gd name="connsiteX41" fmla="*/ 571500 w 1841511"/>
              <a:gd name="connsiteY41" fmla="*/ 3873500 h 4216400"/>
              <a:gd name="connsiteX42" fmla="*/ 609600 w 1841511"/>
              <a:gd name="connsiteY42" fmla="*/ 3886200 h 4216400"/>
              <a:gd name="connsiteX43" fmla="*/ 698500 w 1841511"/>
              <a:gd name="connsiteY43" fmla="*/ 3924300 h 4216400"/>
              <a:gd name="connsiteX44" fmla="*/ 787400 w 1841511"/>
              <a:gd name="connsiteY44" fmla="*/ 3975100 h 4216400"/>
              <a:gd name="connsiteX45" fmla="*/ 863600 w 1841511"/>
              <a:gd name="connsiteY45" fmla="*/ 4025900 h 4216400"/>
              <a:gd name="connsiteX46" fmla="*/ 901700 w 1841511"/>
              <a:gd name="connsiteY46" fmla="*/ 4038600 h 4216400"/>
              <a:gd name="connsiteX47" fmla="*/ 939800 w 1841511"/>
              <a:gd name="connsiteY47" fmla="*/ 4064000 h 4216400"/>
              <a:gd name="connsiteX48" fmla="*/ 1066800 w 1841511"/>
              <a:gd name="connsiteY48" fmla="*/ 4102100 h 4216400"/>
              <a:gd name="connsiteX49" fmla="*/ 1143000 w 1841511"/>
              <a:gd name="connsiteY49" fmla="*/ 4127500 h 4216400"/>
              <a:gd name="connsiteX50" fmla="*/ 1193800 w 1841511"/>
              <a:gd name="connsiteY50" fmla="*/ 4140200 h 4216400"/>
              <a:gd name="connsiteX51" fmla="*/ 1270000 w 1841511"/>
              <a:gd name="connsiteY51" fmla="*/ 4165600 h 4216400"/>
              <a:gd name="connsiteX52" fmla="*/ 1397000 w 1841511"/>
              <a:gd name="connsiteY52" fmla="*/ 4191000 h 4216400"/>
              <a:gd name="connsiteX53" fmla="*/ 1460500 w 1841511"/>
              <a:gd name="connsiteY53" fmla="*/ 4203700 h 4216400"/>
              <a:gd name="connsiteX54" fmla="*/ 1498600 w 1841511"/>
              <a:gd name="connsiteY54" fmla="*/ 4216400 h 4216400"/>
              <a:gd name="connsiteX55" fmla="*/ 1778000 w 1841511"/>
              <a:gd name="connsiteY55" fmla="*/ 4203700 h 4216400"/>
              <a:gd name="connsiteX56" fmla="*/ 1816100 w 1841511"/>
              <a:gd name="connsiteY56" fmla="*/ 4178300 h 4216400"/>
              <a:gd name="connsiteX57" fmla="*/ 1841500 w 1841511"/>
              <a:gd name="connsiteY57" fmla="*/ 4089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41511" h="4216400">
                <a:moveTo>
                  <a:pt x="1663700" y="0"/>
                </a:moveTo>
                <a:cubicBezTo>
                  <a:pt x="1494367" y="4233"/>
                  <a:pt x="1324903" y="4830"/>
                  <a:pt x="1155700" y="12700"/>
                </a:cubicBezTo>
                <a:cubicBezTo>
                  <a:pt x="1142327" y="13322"/>
                  <a:pt x="1130135" y="20700"/>
                  <a:pt x="1117600" y="25400"/>
                </a:cubicBezTo>
                <a:cubicBezTo>
                  <a:pt x="1096254" y="33405"/>
                  <a:pt x="1075936" y="44249"/>
                  <a:pt x="1054100" y="50800"/>
                </a:cubicBezTo>
                <a:cubicBezTo>
                  <a:pt x="1033425" y="57003"/>
                  <a:pt x="1011767" y="59267"/>
                  <a:pt x="990600" y="63500"/>
                </a:cubicBezTo>
                <a:cubicBezTo>
                  <a:pt x="923131" y="108479"/>
                  <a:pt x="982206" y="72875"/>
                  <a:pt x="889000" y="114300"/>
                </a:cubicBezTo>
                <a:cubicBezTo>
                  <a:pt x="776879" y="164132"/>
                  <a:pt x="909015" y="116095"/>
                  <a:pt x="762000" y="165100"/>
                </a:cubicBezTo>
                <a:cubicBezTo>
                  <a:pt x="745067" y="177800"/>
                  <a:pt x="728540" y="191062"/>
                  <a:pt x="711200" y="203200"/>
                </a:cubicBezTo>
                <a:lnTo>
                  <a:pt x="596900" y="279400"/>
                </a:lnTo>
                <a:cubicBezTo>
                  <a:pt x="575267" y="293822"/>
                  <a:pt x="523753" y="327147"/>
                  <a:pt x="508000" y="342900"/>
                </a:cubicBezTo>
                <a:cubicBezTo>
                  <a:pt x="497207" y="353693"/>
                  <a:pt x="494087" y="370949"/>
                  <a:pt x="482600" y="381000"/>
                </a:cubicBezTo>
                <a:cubicBezTo>
                  <a:pt x="459626" y="401102"/>
                  <a:pt x="424716" y="407378"/>
                  <a:pt x="406400" y="431800"/>
                </a:cubicBezTo>
                <a:cubicBezTo>
                  <a:pt x="393700" y="448733"/>
                  <a:pt x="382075" y="466529"/>
                  <a:pt x="368300" y="482600"/>
                </a:cubicBezTo>
                <a:cubicBezTo>
                  <a:pt x="323271" y="535134"/>
                  <a:pt x="336879" y="502662"/>
                  <a:pt x="304800" y="558800"/>
                </a:cubicBezTo>
                <a:cubicBezTo>
                  <a:pt x="295407" y="575238"/>
                  <a:pt x="289140" y="593366"/>
                  <a:pt x="279400" y="609600"/>
                </a:cubicBezTo>
                <a:cubicBezTo>
                  <a:pt x="263694" y="635777"/>
                  <a:pt x="238253" y="656840"/>
                  <a:pt x="228600" y="685800"/>
                </a:cubicBezTo>
                <a:cubicBezTo>
                  <a:pt x="215462" y="725215"/>
                  <a:pt x="214040" y="735466"/>
                  <a:pt x="190500" y="774700"/>
                </a:cubicBezTo>
                <a:cubicBezTo>
                  <a:pt x="174794" y="800877"/>
                  <a:pt x="156633" y="825500"/>
                  <a:pt x="139700" y="850900"/>
                </a:cubicBezTo>
                <a:cubicBezTo>
                  <a:pt x="131233" y="863600"/>
                  <a:pt x="119127" y="874520"/>
                  <a:pt x="114300" y="889000"/>
                </a:cubicBezTo>
                <a:cubicBezTo>
                  <a:pt x="110067" y="901700"/>
                  <a:pt x="105278" y="914228"/>
                  <a:pt x="101600" y="927100"/>
                </a:cubicBezTo>
                <a:cubicBezTo>
                  <a:pt x="85587" y="983145"/>
                  <a:pt x="94470" y="967280"/>
                  <a:pt x="76200" y="1016000"/>
                </a:cubicBezTo>
                <a:cubicBezTo>
                  <a:pt x="68195" y="1037346"/>
                  <a:pt x="57351" y="1057664"/>
                  <a:pt x="50800" y="1079500"/>
                </a:cubicBezTo>
                <a:cubicBezTo>
                  <a:pt x="44597" y="1100175"/>
                  <a:pt x="43335" y="1122059"/>
                  <a:pt x="38100" y="1143000"/>
                </a:cubicBezTo>
                <a:cubicBezTo>
                  <a:pt x="34853" y="1155987"/>
                  <a:pt x="28647" y="1168113"/>
                  <a:pt x="25400" y="1181100"/>
                </a:cubicBezTo>
                <a:cubicBezTo>
                  <a:pt x="16525" y="1216600"/>
                  <a:pt x="5661" y="1286831"/>
                  <a:pt x="0" y="1320800"/>
                </a:cubicBezTo>
                <a:cubicBezTo>
                  <a:pt x="4233" y="1858433"/>
                  <a:pt x="4555" y="2396112"/>
                  <a:pt x="12700" y="2933700"/>
                </a:cubicBezTo>
                <a:cubicBezTo>
                  <a:pt x="13027" y="2955283"/>
                  <a:pt x="21539" y="2975962"/>
                  <a:pt x="25400" y="2997200"/>
                </a:cubicBezTo>
                <a:cubicBezTo>
                  <a:pt x="28717" y="3015446"/>
                  <a:pt x="40160" y="3099372"/>
                  <a:pt x="50800" y="3124200"/>
                </a:cubicBezTo>
                <a:cubicBezTo>
                  <a:pt x="56813" y="3138229"/>
                  <a:pt x="67733" y="3149600"/>
                  <a:pt x="76200" y="3162300"/>
                </a:cubicBezTo>
                <a:cubicBezTo>
                  <a:pt x="80433" y="3191933"/>
                  <a:pt x="81024" y="3222321"/>
                  <a:pt x="88900" y="3251200"/>
                </a:cubicBezTo>
                <a:cubicBezTo>
                  <a:pt x="93881" y="3269465"/>
                  <a:pt x="107269" y="3284422"/>
                  <a:pt x="114300" y="3302000"/>
                </a:cubicBezTo>
                <a:cubicBezTo>
                  <a:pt x="124244" y="3326859"/>
                  <a:pt x="124848" y="3355923"/>
                  <a:pt x="139700" y="3378200"/>
                </a:cubicBezTo>
                <a:cubicBezTo>
                  <a:pt x="148167" y="3390900"/>
                  <a:pt x="158274" y="3402648"/>
                  <a:pt x="165100" y="3416300"/>
                </a:cubicBezTo>
                <a:cubicBezTo>
                  <a:pt x="171087" y="3428274"/>
                  <a:pt x="171299" y="3442698"/>
                  <a:pt x="177800" y="3454400"/>
                </a:cubicBezTo>
                <a:cubicBezTo>
                  <a:pt x="192625" y="3481085"/>
                  <a:pt x="211667" y="3505200"/>
                  <a:pt x="228600" y="3530600"/>
                </a:cubicBezTo>
                <a:lnTo>
                  <a:pt x="254000" y="3568700"/>
                </a:lnTo>
                <a:cubicBezTo>
                  <a:pt x="258233" y="3585633"/>
                  <a:pt x="258040" y="3604345"/>
                  <a:pt x="266700" y="3619500"/>
                </a:cubicBezTo>
                <a:cubicBezTo>
                  <a:pt x="275611" y="3635094"/>
                  <a:pt x="292973" y="3644083"/>
                  <a:pt x="304800" y="3657600"/>
                </a:cubicBezTo>
                <a:cubicBezTo>
                  <a:pt x="322650" y="3678000"/>
                  <a:pt x="336433" y="3701933"/>
                  <a:pt x="355600" y="3721100"/>
                </a:cubicBezTo>
                <a:cubicBezTo>
                  <a:pt x="376353" y="3741853"/>
                  <a:pt x="419261" y="3766572"/>
                  <a:pt x="444500" y="3784600"/>
                </a:cubicBezTo>
                <a:cubicBezTo>
                  <a:pt x="511776" y="3832654"/>
                  <a:pt x="471572" y="3814791"/>
                  <a:pt x="533400" y="3835400"/>
                </a:cubicBezTo>
                <a:cubicBezTo>
                  <a:pt x="546100" y="3848100"/>
                  <a:pt x="556556" y="3863537"/>
                  <a:pt x="571500" y="3873500"/>
                </a:cubicBezTo>
                <a:cubicBezTo>
                  <a:pt x="582639" y="3880926"/>
                  <a:pt x="597626" y="3880213"/>
                  <a:pt x="609600" y="3886200"/>
                </a:cubicBezTo>
                <a:cubicBezTo>
                  <a:pt x="697305" y="3930053"/>
                  <a:pt x="592774" y="3897869"/>
                  <a:pt x="698500" y="3924300"/>
                </a:cubicBezTo>
                <a:cubicBezTo>
                  <a:pt x="830297" y="4012165"/>
                  <a:pt x="626270" y="3878422"/>
                  <a:pt x="787400" y="3975100"/>
                </a:cubicBezTo>
                <a:cubicBezTo>
                  <a:pt x="813577" y="3990806"/>
                  <a:pt x="834640" y="4016247"/>
                  <a:pt x="863600" y="4025900"/>
                </a:cubicBezTo>
                <a:cubicBezTo>
                  <a:pt x="876300" y="4030133"/>
                  <a:pt x="889726" y="4032613"/>
                  <a:pt x="901700" y="4038600"/>
                </a:cubicBezTo>
                <a:cubicBezTo>
                  <a:pt x="915352" y="4045426"/>
                  <a:pt x="925852" y="4057801"/>
                  <a:pt x="939800" y="4064000"/>
                </a:cubicBezTo>
                <a:cubicBezTo>
                  <a:pt x="1001971" y="4091632"/>
                  <a:pt x="1009966" y="4085050"/>
                  <a:pt x="1066800" y="4102100"/>
                </a:cubicBezTo>
                <a:cubicBezTo>
                  <a:pt x="1092445" y="4109793"/>
                  <a:pt x="1117025" y="4121006"/>
                  <a:pt x="1143000" y="4127500"/>
                </a:cubicBezTo>
                <a:cubicBezTo>
                  <a:pt x="1159933" y="4131733"/>
                  <a:pt x="1177082" y="4135184"/>
                  <a:pt x="1193800" y="4140200"/>
                </a:cubicBezTo>
                <a:cubicBezTo>
                  <a:pt x="1219445" y="4147893"/>
                  <a:pt x="1243746" y="4160349"/>
                  <a:pt x="1270000" y="4165600"/>
                </a:cubicBezTo>
                <a:lnTo>
                  <a:pt x="1397000" y="4191000"/>
                </a:lnTo>
                <a:cubicBezTo>
                  <a:pt x="1418167" y="4195233"/>
                  <a:pt x="1440022" y="4196874"/>
                  <a:pt x="1460500" y="4203700"/>
                </a:cubicBezTo>
                <a:lnTo>
                  <a:pt x="1498600" y="4216400"/>
                </a:lnTo>
                <a:cubicBezTo>
                  <a:pt x="1591733" y="4212167"/>
                  <a:pt x="1685435" y="4214808"/>
                  <a:pt x="1778000" y="4203700"/>
                </a:cubicBezTo>
                <a:cubicBezTo>
                  <a:pt x="1793155" y="4201881"/>
                  <a:pt x="1808010" y="4191243"/>
                  <a:pt x="1816100" y="4178300"/>
                </a:cubicBezTo>
                <a:cubicBezTo>
                  <a:pt x="1842839" y="4135518"/>
                  <a:pt x="1841500" y="4122955"/>
                  <a:pt x="1841500" y="4089400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16316" y="33401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30264" y="306896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43600" y="3289300"/>
            <a:ext cx="1485900" cy="3327400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928" y="3861048"/>
            <a:ext cx="4915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d(s, b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)&gt;d (s, b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 … &gt;d(s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2400" dirty="0" err="1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512" y="1653625"/>
                <a:ext cx="49471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d(s, b</a:t>
                </a:r>
                <a:r>
                  <a:rPr lang="en-US" sz="24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1</a:t>
                </a:r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 d(s, b</a:t>
                </a:r>
                <a:r>
                  <a:rPr lang="en-US" sz="24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2</a:t>
                </a:r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… d(s, 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b</a:t>
                </a:r>
                <a:r>
                  <a:rPr lang="en-US" sz="24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4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24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53625"/>
                <a:ext cx="494718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847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2" grpId="0" animBg="1"/>
      <p:bldP spid="35" grpId="0" animBg="1"/>
      <p:bldP spid="36" grpId="0"/>
      <p:bldP spid="43" grpId="0" animBg="1"/>
      <p:bldP spid="45" grpId="0"/>
      <p:bldP spid="13" grpId="0"/>
      <p:bldP spid="28" grpId="0" animBg="1"/>
      <p:bldP spid="29" grpId="0"/>
      <p:bldP spid="30" grpId="0" animBg="1"/>
      <p:bldP spid="31" grpId="0"/>
      <p:bldP spid="12" grpId="0" animBg="1"/>
      <p:bldP spid="14" grpId="0" animBg="1"/>
      <p:bldP spid="15" grpId="0" animBg="1"/>
      <p:bldP spid="16" grpId="0" animBg="1"/>
      <p:bldP spid="37" grpId="0" animBg="1"/>
      <p:bldP spid="39" grpId="0"/>
      <p:bldP spid="19" grpId="0" animBg="1"/>
      <p:bldP spid="2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369390" y="2132855"/>
            <a:ext cx="60110" cy="4009005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36296" y="170080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08304" y="6141861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24427" y="5583703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68344" y="537321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416316" y="49771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30264" y="47059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7380312" y="44202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4260" y="41490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7308304" y="24040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22252" y="2132856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L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035800" y="5600700"/>
            <a:ext cx="419100" cy="711200"/>
          </a:xfrm>
          <a:custGeom>
            <a:avLst/>
            <a:gdLst>
              <a:gd name="connsiteX0" fmla="*/ 419100 w 419100"/>
              <a:gd name="connsiteY0" fmla="*/ 38100 h 711200"/>
              <a:gd name="connsiteX1" fmla="*/ 355600 w 419100"/>
              <a:gd name="connsiteY1" fmla="*/ 25400 h 711200"/>
              <a:gd name="connsiteX2" fmla="*/ 317500 w 419100"/>
              <a:gd name="connsiteY2" fmla="*/ 0 h 711200"/>
              <a:gd name="connsiteX3" fmla="*/ 114300 w 419100"/>
              <a:gd name="connsiteY3" fmla="*/ 12700 h 711200"/>
              <a:gd name="connsiteX4" fmla="*/ 38100 w 419100"/>
              <a:gd name="connsiteY4" fmla="*/ 50800 h 711200"/>
              <a:gd name="connsiteX5" fmla="*/ 12700 w 419100"/>
              <a:gd name="connsiteY5" fmla="*/ 88900 h 711200"/>
              <a:gd name="connsiteX6" fmla="*/ 0 w 419100"/>
              <a:gd name="connsiteY6" fmla="*/ 127000 h 711200"/>
              <a:gd name="connsiteX7" fmla="*/ 12700 w 419100"/>
              <a:gd name="connsiteY7" fmla="*/ 368300 h 711200"/>
              <a:gd name="connsiteX8" fmla="*/ 63500 w 419100"/>
              <a:gd name="connsiteY8" fmla="*/ 546100 h 711200"/>
              <a:gd name="connsiteX9" fmla="*/ 139700 w 419100"/>
              <a:gd name="connsiteY9" fmla="*/ 622300 h 711200"/>
              <a:gd name="connsiteX10" fmla="*/ 215900 w 419100"/>
              <a:gd name="connsiteY10" fmla="*/ 660400 h 711200"/>
              <a:gd name="connsiteX11" fmla="*/ 254000 w 419100"/>
              <a:gd name="connsiteY11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00" h="711200">
                <a:moveTo>
                  <a:pt x="419100" y="38100"/>
                </a:moveTo>
                <a:cubicBezTo>
                  <a:pt x="397933" y="33867"/>
                  <a:pt x="375811" y="32979"/>
                  <a:pt x="355600" y="25400"/>
                </a:cubicBezTo>
                <a:cubicBezTo>
                  <a:pt x="341308" y="20041"/>
                  <a:pt x="332742" y="802"/>
                  <a:pt x="317500" y="0"/>
                </a:cubicBezTo>
                <a:lnTo>
                  <a:pt x="114300" y="12700"/>
                </a:lnTo>
                <a:cubicBezTo>
                  <a:pt x="83312" y="23029"/>
                  <a:pt x="62719" y="26181"/>
                  <a:pt x="38100" y="50800"/>
                </a:cubicBezTo>
                <a:cubicBezTo>
                  <a:pt x="27307" y="61593"/>
                  <a:pt x="19526" y="75248"/>
                  <a:pt x="12700" y="88900"/>
                </a:cubicBezTo>
                <a:cubicBezTo>
                  <a:pt x="6713" y="100874"/>
                  <a:pt x="4233" y="114300"/>
                  <a:pt x="0" y="127000"/>
                </a:cubicBezTo>
                <a:cubicBezTo>
                  <a:pt x="4233" y="207433"/>
                  <a:pt x="4412" y="288183"/>
                  <a:pt x="12700" y="368300"/>
                </a:cubicBezTo>
                <a:cubicBezTo>
                  <a:pt x="16587" y="405871"/>
                  <a:pt x="29855" y="504044"/>
                  <a:pt x="63500" y="546100"/>
                </a:cubicBezTo>
                <a:cubicBezTo>
                  <a:pt x="85940" y="574150"/>
                  <a:pt x="109812" y="602375"/>
                  <a:pt x="139700" y="622300"/>
                </a:cubicBezTo>
                <a:cubicBezTo>
                  <a:pt x="188939" y="655126"/>
                  <a:pt x="163320" y="642873"/>
                  <a:pt x="215900" y="660400"/>
                </a:cubicBezTo>
                <a:cubicBezTo>
                  <a:pt x="244621" y="703481"/>
                  <a:pt x="230507" y="687707"/>
                  <a:pt x="254000" y="7112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78600" y="5029200"/>
            <a:ext cx="825500" cy="1409700"/>
          </a:xfrm>
          <a:custGeom>
            <a:avLst/>
            <a:gdLst>
              <a:gd name="connsiteX0" fmla="*/ 825500 w 825500"/>
              <a:gd name="connsiteY0" fmla="*/ 38100 h 1409700"/>
              <a:gd name="connsiteX1" fmla="*/ 762000 w 825500"/>
              <a:gd name="connsiteY1" fmla="*/ 25400 h 1409700"/>
              <a:gd name="connsiteX2" fmla="*/ 711200 w 825500"/>
              <a:gd name="connsiteY2" fmla="*/ 12700 h 1409700"/>
              <a:gd name="connsiteX3" fmla="*/ 558800 w 825500"/>
              <a:gd name="connsiteY3" fmla="*/ 0 h 1409700"/>
              <a:gd name="connsiteX4" fmla="*/ 330200 w 825500"/>
              <a:gd name="connsiteY4" fmla="*/ 12700 h 1409700"/>
              <a:gd name="connsiteX5" fmla="*/ 228600 w 825500"/>
              <a:gd name="connsiteY5" fmla="*/ 63500 h 1409700"/>
              <a:gd name="connsiteX6" fmla="*/ 165100 w 825500"/>
              <a:gd name="connsiteY6" fmla="*/ 88900 h 1409700"/>
              <a:gd name="connsiteX7" fmla="*/ 127000 w 825500"/>
              <a:gd name="connsiteY7" fmla="*/ 114300 h 1409700"/>
              <a:gd name="connsiteX8" fmla="*/ 25400 w 825500"/>
              <a:gd name="connsiteY8" fmla="*/ 228600 h 1409700"/>
              <a:gd name="connsiteX9" fmla="*/ 12700 w 825500"/>
              <a:gd name="connsiteY9" fmla="*/ 279400 h 1409700"/>
              <a:gd name="connsiteX10" fmla="*/ 0 w 825500"/>
              <a:gd name="connsiteY10" fmla="*/ 317500 h 1409700"/>
              <a:gd name="connsiteX11" fmla="*/ 25400 w 825500"/>
              <a:gd name="connsiteY11" fmla="*/ 558800 h 1409700"/>
              <a:gd name="connsiteX12" fmla="*/ 38100 w 825500"/>
              <a:gd name="connsiteY12" fmla="*/ 635000 h 1409700"/>
              <a:gd name="connsiteX13" fmla="*/ 50800 w 825500"/>
              <a:gd name="connsiteY13" fmla="*/ 673100 h 1409700"/>
              <a:gd name="connsiteX14" fmla="*/ 101600 w 825500"/>
              <a:gd name="connsiteY14" fmla="*/ 812800 h 1409700"/>
              <a:gd name="connsiteX15" fmla="*/ 139700 w 825500"/>
              <a:gd name="connsiteY15" fmla="*/ 914400 h 1409700"/>
              <a:gd name="connsiteX16" fmla="*/ 177800 w 825500"/>
              <a:gd name="connsiteY16" fmla="*/ 1041400 h 1409700"/>
              <a:gd name="connsiteX17" fmla="*/ 254000 w 825500"/>
              <a:gd name="connsiteY17" fmla="*/ 1117600 h 1409700"/>
              <a:gd name="connsiteX18" fmla="*/ 317500 w 825500"/>
              <a:gd name="connsiteY18" fmla="*/ 1181100 h 1409700"/>
              <a:gd name="connsiteX19" fmla="*/ 342900 w 825500"/>
              <a:gd name="connsiteY19" fmla="*/ 1219200 h 1409700"/>
              <a:gd name="connsiteX20" fmla="*/ 419100 w 825500"/>
              <a:gd name="connsiteY20" fmla="*/ 1257300 h 1409700"/>
              <a:gd name="connsiteX21" fmla="*/ 457200 w 825500"/>
              <a:gd name="connsiteY21" fmla="*/ 1282700 h 1409700"/>
              <a:gd name="connsiteX22" fmla="*/ 495300 w 825500"/>
              <a:gd name="connsiteY22" fmla="*/ 1295400 h 1409700"/>
              <a:gd name="connsiteX23" fmla="*/ 546100 w 825500"/>
              <a:gd name="connsiteY23" fmla="*/ 1320800 h 1409700"/>
              <a:gd name="connsiteX24" fmla="*/ 584200 w 825500"/>
              <a:gd name="connsiteY24" fmla="*/ 1333500 h 1409700"/>
              <a:gd name="connsiteX25" fmla="*/ 660400 w 825500"/>
              <a:gd name="connsiteY25" fmla="*/ 1384300 h 1409700"/>
              <a:gd name="connsiteX26" fmla="*/ 698500 w 825500"/>
              <a:gd name="connsiteY26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25500" h="1409700">
                <a:moveTo>
                  <a:pt x="825500" y="38100"/>
                </a:moveTo>
                <a:cubicBezTo>
                  <a:pt x="804333" y="33867"/>
                  <a:pt x="783072" y="30083"/>
                  <a:pt x="762000" y="25400"/>
                </a:cubicBezTo>
                <a:cubicBezTo>
                  <a:pt x="744961" y="21614"/>
                  <a:pt x="728520" y="14865"/>
                  <a:pt x="711200" y="12700"/>
                </a:cubicBezTo>
                <a:cubicBezTo>
                  <a:pt x="660618" y="6377"/>
                  <a:pt x="609600" y="4233"/>
                  <a:pt x="558800" y="0"/>
                </a:cubicBezTo>
                <a:cubicBezTo>
                  <a:pt x="482600" y="4233"/>
                  <a:pt x="406204" y="5791"/>
                  <a:pt x="330200" y="12700"/>
                </a:cubicBezTo>
                <a:cubicBezTo>
                  <a:pt x="260941" y="18996"/>
                  <a:pt x="290847" y="28918"/>
                  <a:pt x="228600" y="63500"/>
                </a:cubicBezTo>
                <a:cubicBezTo>
                  <a:pt x="208672" y="74571"/>
                  <a:pt x="185490" y="78705"/>
                  <a:pt x="165100" y="88900"/>
                </a:cubicBezTo>
                <a:cubicBezTo>
                  <a:pt x="151448" y="95726"/>
                  <a:pt x="138408" y="104159"/>
                  <a:pt x="127000" y="114300"/>
                </a:cubicBezTo>
                <a:cubicBezTo>
                  <a:pt x="55824" y="177568"/>
                  <a:pt x="64005" y="170693"/>
                  <a:pt x="25400" y="228600"/>
                </a:cubicBezTo>
                <a:cubicBezTo>
                  <a:pt x="21167" y="245533"/>
                  <a:pt x="17495" y="262617"/>
                  <a:pt x="12700" y="279400"/>
                </a:cubicBezTo>
                <a:cubicBezTo>
                  <a:pt x="9022" y="292272"/>
                  <a:pt x="0" y="304113"/>
                  <a:pt x="0" y="317500"/>
                </a:cubicBezTo>
                <a:cubicBezTo>
                  <a:pt x="0" y="558695"/>
                  <a:pt x="1066" y="437132"/>
                  <a:pt x="25400" y="558800"/>
                </a:cubicBezTo>
                <a:cubicBezTo>
                  <a:pt x="30450" y="584050"/>
                  <a:pt x="32514" y="609863"/>
                  <a:pt x="38100" y="635000"/>
                </a:cubicBezTo>
                <a:cubicBezTo>
                  <a:pt x="41004" y="648068"/>
                  <a:pt x="47278" y="660185"/>
                  <a:pt x="50800" y="673100"/>
                </a:cubicBezTo>
                <a:cubicBezTo>
                  <a:pt x="84379" y="796224"/>
                  <a:pt x="54878" y="742718"/>
                  <a:pt x="101600" y="812800"/>
                </a:cubicBezTo>
                <a:cubicBezTo>
                  <a:pt x="133810" y="973852"/>
                  <a:pt x="90647" y="799943"/>
                  <a:pt x="139700" y="914400"/>
                </a:cubicBezTo>
                <a:cubicBezTo>
                  <a:pt x="152650" y="944617"/>
                  <a:pt x="156458" y="1020058"/>
                  <a:pt x="177800" y="1041400"/>
                </a:cubicBezTo>
                <a:cubicBezTo>
                  <a:pt x="203200" y="1066800"/>
                  <a:pt x="234075" y="1087712"/>
                  <a:pt x="254000" y="1117600"/>
                </a:cubicBezTo>
                <a:cubicBezTo>
                  <a:pt x="287867" y="1168400"/>
                  <a:pt x="266700" y="1147233"/>
                  <a:pt x="317500" y="1181100"/>
                </a:cubicBezTo>
                <a:cubicBezTo>
                  <a:pt x="325967" y="1193800"/>
                  <a:pt x="332107" y="1208407"/>
                  <a:pt x="342900" y="1219200"/>
                </a:cubicBezTo>
                <a:cubicBezTo>
                  <a:pt x="379296" y="1255596"/>
                  <a:pt x="377783" y="1236642"/>
                  <a:pt x="419100" y="1257300"/>
                </a:cubicBezTo>
                <a:cubicBezTo>
                  <a:pt x="432752" y="1264126"/>
                  <a:pt x="443548" y="1275874"/>
                  <a:pt x="457200" y="1282700"/>
                </a:cubicBezTo>
                <a:cubicBezTo>
                  <a:pt x="469174" y="1288687"/>
                  <a:pt x="482995" y="1290127"/>
                  <a:pt x="495300" y="1295400"/>
                </a:cubicBezTo>
                <a:cubicBezTo>
                  <a:pt x="512701" y="1302858"/>
                  <a:pt x="528699" y="1313342"/>
                  <a:pt x="546100" y="1320800"/>
                </a:cubicBezTo>
                <a:cubicBezTo>
                  <a:pt x="558405" y="1326073"/>
                  <a:pt x="572498" y="1326999"/>
                  <a:pt x="584200" y="1333500"/>
                </a:cubicBezTo>
                <a:cubicBezTo>
                  <a:pt x="610885" y="1348325"/>
                  <a:pt x="635000" y="1367367"/>
                  <a:pt x="660400" y="1384300"/>
                </a:cubicBezTo>
                <a:lnTo>
                  <a:pt x="698500" y="1409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372621" y="4454705"/>
            <a:ext cx="1006079" cy="2099243"/>
          </a:xfrm>
          <a:custGeom>
            <a:avLst/>
            <a:gdLst>
              <a:gd name="connsiteX0" fmla="*/ 1006079 w 1006079"/>
              <a:gd name="connsiteY0" fmla="*/ 53795 h 2099243"/>
              <a:gd name="connsiteX1" fmla="*/ 942579 w 1006079"/>
              <a:gd name="connsiteY1" fmla="*/ 28395 h 2099243"/>
              <a:gd name="connsiteX2" fmla="*/ 459979 w 1006079"/>
              <a:gd name="connsiteY2" fmla="*/ 28395 h 2099243"/>
              <a:gd name="connsiteX3" fmla="*/ 409179 w 1006079"/>
              <a:gd name="connsiteY3" fmla="*/ 41095 h 2099243"/>
              <a:gd name="connsiteX4" fmla="*/ 332979 w 1006079"/>
              <a:gd name="connsiteY4" fmla="*/ 53795 h 2099243"/>
              <a:gd name="connsiteX5" fmla="*/ 294879 w 1006079"/>
              <a:gd name="connsiteY5" fmla="*/ 79195 h 2099243"/>
              <a:gd name="connsiteX6" fmla="*/ 205979 w 1006079"/>
              <a:gd name="connsiteY6" fmla="*/ 129995 h 2099243"/>
              <a:gd name="connsiteX7" fmla="*/ 117079 w 1006079"/>
              <a:gd name="connsiteY7" fmla="*/ 218895 h 2099243"/>
              <a:gd name="connsiteX8" fmla="*/ 78979 w 1006079"/>
              <a:gd name="connsiteY8" fmla="*/ 256995 h 2099243"/>
              <a:gd name="connsiteX9" fmla="*/ 66279 w 1006079"/>
              <a:gd name="connsiteY9" fmla="*/ 295095 h 2099243"/>
              <a:gd name="connsiteX10" fmla="*/ 28179 w 1006079"/>
              <a:gd name="connsiteY10" fmla="*/ 396695 h 2099243"/>
              <a:gd name="connsiteX11" fmla="*/ 2779 w 1006079"/>
              <a:gd name="connsiteY11" fmla="*/ 574495 h 2099243"/>
              <a:gd name="connsiteX12" fmla="*/ 40879 w 1006079"/>
              <a:gd name="connsiteY12" fmla="*/ 1323795 h 2099243"/>
              <a:gd name="connsiteX13" fmla="*/ 53579 w 1006079"/>
              <a:gd name="connsiteY13" fmla="*/ 1374595 h 2099243"/>
              <a:gd name="connsiteX14" fmla="*/ 104379 w 1006079"/>
              <a:gd name="connsiteY14" fmla="*/ 1488895 h 2099243"/>
              <a:gd name="connsiteX15" fmla="*/ 117079 w 1006079"/>
              <a:gd name="connsiteY15" fmla="*/ 1526995 h 2099243"/>
              <a:gd name="connsiteX16" fmla="*/ 167879 w 1006079"/>
              <a:gd name="connsiteY16" fmla="*/ 1603195 h 2099243"/>
              <a:gd name="connsiteX17" fmla="*/ 193279 w 1006079"/>
              <a:gd name="connsiteY17" fmla="*/ 1641295 h 2099243"/>
              <a:gd name="connsiteX18" fmla="*/ 231379 w 1006079"/>
              <a:gd name="connsiteY18" fmla="*/ 1679395 h 2099243"/>
              <a:gd name="connsiteX19" fmla="*/ 256779 w 1006079"/>
              <a:gd name="connsiteY19" fmla="*/ 1717495 h 2099243"/>
              <a:gd name="connsiteX20" fmla="*/ 307579 w 1006079"/>
              <a:gd name="connsiteY20" fmla="*/ 1806395 h 2099243"/>
              <a:gd name="connsiteX21" fmla="*/ 383779 w 1006079"/>
              <a:gd name="connsiteY21" fmla="*/ 1882595 h 2099243"/>
              <a:gd name="connsiteX22" fmla="*/ 421879 w 1006079"/>
              <a:gd name="connsiteY22" fmla="*/ 1920695 h 2099243"/>
              <a:gd name="connsiteX23" fmla="*/ 498079 w 1006079"/>
              <a:gd name="connsiteY23" fmla="*/ 1971495 h 2099243"/>
              <a:gd name="connsiteX24" fmla="*/ 536179 w 1006079"/>
              <a:gd name="connsiteY24" fmla="*/ 1996895 h 2099243"/>
              <a:gd name="connsiteX25" fmla="*/ 688579 w 1006079"/>
              <a:gd name="connsiteY25" fmla="*/ 2047695 h 2099243"/>
              <a:gd name="connsiteX26" fmla="*/ 777479 w 1006079"/>
              <a:gd name="connsiteY26" fmla="*/ 2073095 h 2099243"/>
              <a:gd name="connsiteX27" fmla="*/ 891779 w 1006079"/>
              <a:gd name="connsiteY27" fmla="*/ 2098495 h 2099243"/>
              <a:gd name="connsiteX28" fmla="*/ 942579 w 1006079"/>
              <a:gd name="connsiteY28" fmla="*/ 2098495 h 20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6079" h="2099243">
                <a:moveTo>
                  <a:pt x="1006079" y="53795"/>
                </a:moveTo>
                <a:cubicBezTo>
                  <a:pt x="984912" y="45328"/>
                  <a:pt x="963925" y="36400"/>
                  <a:pt x="942579" y="28395"/>
                </a:cubicBezTo>
                <a:cubicBezTo>
                  <a:pt x="782310" y="-31706"/>
                  <a:pt x="713551" y="21150"/>
                  <a:pt x="459979" y="28395"/>
                </a:cubicBezTo>
                <a:cubicBezTo>
                  <a:pt x="443046" y="32628"/>
                  <a:pt x="426295" y="37672"/>
                  <a:pt x="409179" y="41095"/>
                </a:cubicBezTo>
                <a:cubicBezTo>
                  <a:pt x="383929" y="46145"/>
                  <a:pt x="357408" y="45652"/>
                  <a:pt x="332979" y="53795"/>
                </a:cubicBezTo>
                <a:cubicBezTo>
                  <a:pt x="318499" y="58622"/>
                  <a:pt x="308131" y="71622"/>
                  <a:pt x="294879" y="79195"/>
                </a:cubicBezTo>
                <a:cubicBezTo>
                  <a:pt x="263850" y="96926"/>
                  <a:pt x="232885" y="105780"/>
                  <a:pt x="205979" y="129995"/>
                </a:cubicBezTo>
                <a:cubicBezTo>
                  <a:pt x="174829" y="158030"/>
                  <a:pt x="146712" y="189262"/>
                  <a:pt x="117079" y="218895"/>
                </a:cubicBezTo>
                <a:lnTo>
                  <a:pt x="78979" y="256995"/>
                </a:lnTo>
                <a:cubicBezTo>
                  <a:pt x="74746" y="269695"/>
                  <a:pt x="71552" y="282790"/>
                  <a:pt x="66279" y="295095"/>
                </a:cubicBezTo>
                <a:cubicBezTo>
                  <a:pt x="40285" y="355748"/>
                  <a:pt x="38822" y="332837"/>
                  <a:pt x="28179" y="396695"/>
                </a:cubicBezTo>
                <a:cubicBezTo>
                  <a:pt x="18337" y="455749"/>
                  <a:pt x="2779" y="574495"/>
                  <a:pt x="2779" y="574495"/>
                </a:cubicBezTo>
                <a:cubicBezTo>
                  <a:pt x="9302" y="894109"/>
                  <a:pt x="-23742" y="1065312"/>
                  <a:pt x="40879" y="1323795"/>
                </a:cubicBezTo>
                <a:cubicBezTo>
                  <a:pt x="45112" y="1340728"/>
                  <a:pt x="48563" y="1357877"/>
                  <a:pt x="53579" y="1374595"/>
                </a:cubicBezTo>
                <a:cubicBezTo>
                  <a:pt x="102726" y="1538419"/>
                  <a:pt x="53341" y="1386819"/>
                  <a:pt x="104379" y="1488895"/>
                </a:cubicBezTo>
                <a:cubicBezTo>
                  <a:pt x="110366" y="1500869"/>
                  <a:pt x="110578" y="1515293"/>
                  <a:pt x="117079" y="1526995"/>
                </a:cubicBezTo>
                <a:cubicBezTo>
                  <a:pt x="131904" y="1553680"/>
                  <a:pt x="150946" y="1577795"/>
                  <a:pt x="167879" y="1603195"/>
                </a:cubicBezTo>
                <a:cubicBezTo>
                  <a:pt x="176346" y="1615895"/>
                  <a:pt x="182486" y="1630502"/>
                  <a:pt x="193279" y="1641295"/>
                </a:cubicBezTo>
                <a:cubicBezTo>
                  <a:pt x="205979" y="1653995"/>
                  <a:pt x="219881" y="1665597"/>
                  <a:pt x="231379" y="1679395"/>
                </a:cubicBezTo>
                <a:cubicBezTo>
                  <a:pt x="241150" y="1691121"/>
                  <a:pt x="249206" y="1704243"/>
                  <a:pt x="256779" y="1717495"/>
                </a:cubicBezTo>
                <a:cubicBezTo>
                  <a:pt x="275177" y="1749692"/>
                  <a:pt x="282826" y="1778548"/>
                  <a:pt x="307579" y="1806395"/>
                </a:cubicBezTo>
                <a:cubicBezTo>
                  <a:pt x="331444" y="1833243"/>
                  <a:pt x="358379" y="1857195"/>
                  <a:pt x="383779" y="1882595"/>
                </a:cubicBezTo>
                <a:cubicBezTo>
                  <a:pt x="396479" y="1895295"/>
                  <a:pt x="406935" y="1910732"/>
                  <a:pt x="421879" y="1920695"/>
                </a:cubicBezTo>
                <a:lnTo>
                  <a:pt x="498079" y="1971495"/>
                </a:lnTo>
                <a:cubicBezTo>
                  <a:pt x="510779" y="1979962"/>
                  <a:pt x="521699" y="1992068"/>
                  <a:pt x="536179" y="1996895"/>
                </a:cubicBezTo>
                <a:lnTo>
                  <a:pt x="688579" y="2047695"/>
                </a:lnTo>
                <a:cubicBezTo>
                  <a:pt x="779930" y="2078145"/>
                  <a:pt x="665851" y="2041201"/>
                  <a:pt x="777479" y="2073095"/>
                </a:cubicBezTo>
                <a:cubicBezTo>
                  <a:pt x="839356" y="2090774"/>
                  <a:pt x="803628" y="2089680"/>
                  <a:pt x="891779" y="2098495"/>
                </a:cubicBezTo>
                <a:cubicBezTo>
                  <a:pt x="908628" y="2100180"/>
                  <a:pt x="925646" y="2098495"/>
                  <a:pt x="942579" y="2098495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13400" y="2501900"/>
            <a:ext cx="1841511" cy="4216400"/>
          </a:xfrm>
          <a:custGeom>
            <a:avLst/>
            <a:gdLst>
              <a:gd name="connsiteX0" fmla="*/ 1663700 w 1841511"/>
              <a:gd name="connsiteY0" fmla="*/ 0 h 4216400"/>
              <a:gd name="connsiteX1" fmla="*/ 1155700 w 1841511"/>
              <a:gd name="connsiteY1" fmla="*/ 12700 h 4216400"/>
              <a:gd name="connsiteX2" fmla="*/ 1117600 w 1841511"/>
              <a:gd name="connsiteY2" fmla="*/ 25400 h 4216400"/>
              <a:gd name="connsiteX3" fmla="*/ 1054100 w 1841511"/>
              <a:gd name="connsiteY3" fmla="*/ 50800 h 4216400"/>
              <a:gd name="connsiteX4" fmla="*/ 990600 w 1841511"/>
              <a:gd name="connsiteY4" fmla="*/ 63500 h 4216400"/>
              <a:gd name="connsiteX5" fmla="*/ 889000 w 1841511"/>
              <a:gd name="connsiteY5" fmla="*/ 114300 h 4216400"/>
              <a:gd name="connsiteX6" fmla="*/ 762000 w 1841511"/>
              <a:gd name="connsiteY6" fmla="*/ 165100 h 4216400"/>
              <a:gd name="connsiteX7" fmla="*/ 711200 w 1841511"/>
              <a:gd name="connsiteY7" fmla="*/ 203200 h 4216400"/>
              <a:gd name="connsiteX8" fmla="*/ 596900 w 1841511"/>
              <a:gd name="connsiteY8" fmla="*/ 279400 h 4216400"/>
              <a:gd name="connsiteX9" fmla="*/ 508000 w 1841511"/>
              <a:gd name="connsiteY9" fmla="*/ 342900 h 4216400"/>
              <a:gd name="connsiteX10" fmla="*/ 482600 w 1841511"/>
              <a:gd name="connsiteY10" fmla="*/ 381000 h 4216400"/>
              <a:gd name="connsiteX11" fmla="*/ 406400 w 1841511"/>
              <a:gd name="connsiteY11" fmla="*/ 431800 h 4216400"/>
              <a:gd name="connsiteX12" fmla="*/ 368300 w 1841511"/>
              <a:gd name="connsiteY12" fmla="*/ 482600 h 4216400"/>
              <a:gd name="connsiteX13" fmla="*/ 304800 w 1841511"/>
              <a:gd name="connsiteY13" fmla="*/ 558800 h 4216400"/>
              <a:gd name="connsiteX14" fmla="*/ 279400 w 1841511"/>
              <a:gd name="connsiteY14" fmla="*/ 609600 h 4216400"/>
              <a:gd name="connsiteX15" fmla="*/ 228600 w 1841511"/>
              <a:gd name="connsiteY15" fmla="*/ 685800 h 4216400"/>
              <a:gd name="connsiteX16" fmla="*/ 190500 w 1841511"/>
              <a:gd name="connsiteY16" fmla="*/ 774700 h 4216400"/>
              <a:gd name="connsiteX17" fmla="*/ 139700 w 1841511"/>
              <a:gd name="connsiteY17" fmla="*/ 850900 h 4216400"/>
              <a:gd name="connsiteX18" fmla="*/ 114300 w 1841511"/>
              <a:gd name="connsiteY18" fmla="*/ 889000 h 4216400"/>
              <a:gd name="connsiteX19" fmla="*/ 101600 w 1841511"/>
              <a:gd name="connsiteY19" fmla="*/ 927100 h 4216400"/>
              <a:gd name="connsiteX20" fmla="*/ 76200 w 1841511"/>
              <a:gd name="connsiteY20" fmla="*/ 1016000 h 4216400"/>
              <a:gd name="connsiteX21" fmla="*/ 50800 w 1841511"/>
              <a:gd name="connsiteY21" fmla="*/ 1079500 h 4216400"/>
              <a:gd name="connsiteX22" fmla="*/ 38100 w 1841511"/>
              <a:gd name="connsiteY22" fmla="*/ 1143000 h 4216400"/>
              <a:gd name="connsiteX23" fmla="*/ 25400 w 1841511"/>
              <a:gd name="connsiteY23" fmla="*/ 1181100 h 4216400"/>
              <a:gd name="connsiteX24" fmla="*/ 0 w 1841511"/>
              <a:gd name="connsiteY24" fmla="*/ 1320800 h 4216400"/>
              <a:gd name="connsiteX25" fmla="*/ 12700 w 1841511"/>
              <a:gd name="connsiteY25" fmla="*/ 2933700 h 4216400"/>
              <a:gd name="connsiteX26" fmla="*/ 25400 w 1841511"/>
              <a:gd name="connsiteY26" fmla="*/ 2997200 h 4216400"/>
              <a:gd name="connsiteX27" fmla="*/ 50800 w 1841511"/>
              <a:gd name="connsiteY27" fmla="*/ 3124200 h 4216400"/>
              <a:gd name="connsiteX28" fmla="*/ 76200 w 1841511"/>
              <a:gd name="connsiteY28" fmla="*/ 3162300 h 4216400"/>
              <a:gd name="connsiteX29" fmla="*/ 88900 w 1841511"/>
              <a:gd name="connsiteY29" fmla="*/ 3251200 h 4216400"/>
              <a:gd name="connsiteX30" fmla="*/ 114300 w 1841511"/>
              <a:gd name="connsiteY30" fmla="*/ 3302000 h 4216400"/>
              <a:gd name="connsiteX31" fmla="*/ 139700 w 1841511"/>
              <a:gd name="connsiteY31" fmla="*/ 3378200 h 4216400"/>
              <a:gd name="connsiteX32" fmla="*/ 165100 w 1841511"/>
              <a:gd name="connsiteY32" fmla="*/ 3416300 h 4216400"/>
              <a:gd name="connsiteX33" fmla="*/ 177800 w 1841511"/>
              <a:gd name="connsiteY33" fmla="*/ 3454400 h 4216400"/>
              <a:gd name="connsiteX34" fmla="*/ 228600 w 1841511"/>
              <a:gd name="connsiteY34" fmla="*/ 3530600 h 4216400"/>
              <a:gd name="connsiteX35" fmla="*/ 254000 w 1841511"/>
              <a:gd name="connsiteY35" fmla="*/ 3568700 h 4216400"/>
              <a:gd name="connsiteX36" fmla="*/ 266700 w 1841511"/>
              <a:gd name="connsiteY36" fmla="*/ 3619500 h 4216400"/>
              <a:gd name="connsiteX37" fmla="*/ 304800 w 1841511"/>
              <a:gd name="connsiteY37" fmla="*/ 3657600 h 4216400"/>
              <a:gd name="connsiteX38" fmla="*/ 355600 w 1841511"/>
              <a:gd name="connsiteY38" fmla="*/ 3721100 h 4216400"/>
              <a:gd name="connsiteX39" fmla="*/ 444500 w 1841511"/>
              <a:gd name="connsiteY39" fmla="*/ 3784600 h 4216400"/>
              <a:gd name="connsiteX40" fmla="*/ 533400 w 1841511"/>
              <a:gd name="connsiteY40" fmla="*/ 3835400 h 4216400"/>
              <a:gd name="connsiteX41" fmla="*/ 571500 w 1841511"/>
              <a:gd name="connsiteY41" fmla="*/ 3873500 h 4216400"/>
              <a:gd name="connsiteX42" fmla="*/ 609600 w 1841511"/>
              <a:gd name="connsiteY42" fmla="*/ 3886200 h 4216400"/>
              <a:gd name="connsiteX43" fmla="*/ 698500 w 1841511"/>
              <a:gd name="connsiteY43" fmla="*/ 3924300 h 4216400"/>
              <a:gd name="connsiteX44" fmla="*/ 787400 w 1841511"/>
              <a:gd name="connsiteY44" fmla="*/ 3975100 h 4216400"/>
              <a:gd name="connsiteX45" fmla="*/ 863600 w 1841511"/>
              <a:gd name="connsiteY45" fmla="*/ 4025900 h 4216400"/>
              <a:gd name="connsiteX46" fmla="*/ 901700 w 1841511"/>
              <a:gd name="connsiteY46" fmla="*/ 4038600 h 4216400"/>
              <a:gd name="connsiteX47" fmla="*/ 939800 w 1841511"/>
              <a:gd name="connsiteY47" fmla="*/ 4064000 h 4216400"/>
              <a:gd name="connsiteX48" fmla="*/ 1066800 w 1841511"/>
              <a:gd name="connsiteY48" fmla="*/ 4102100 h 4216400"/>
              <a:gd name="connsiteX49" fmla="*/ 1143000 w 1841511"/>
              <a:gd name="connsiteY49" fmla="*/ 4127500 h 4216400"/>
              <a:gd name="connsiteX50" fmla="*/ 1193800 w 1841511"/>
              <a:gd name="connsiteY50" fmla="*/ 4140200 h 4216400"/>
              <a:gd name="connsiteX51" fmla="*/ 1270000 w 1841511"/>
              <a:gd name="connsiteY51" fmla="*/ 4165600 h 4216400"/>
              <a:gd name="connsiteX52" fmla="*/ 1397000 w 1841511"/>
              <a:gd name="connsiteY52" fmla="*/ 4191000 h 4216400"/>
              <a:gd name="connsiteX53" fmla="*/ 1460500 w 1841511"/>
              <a:gd name="connsiteY53" fmla="*/ 4203700 h 4216400"/>
              <a:gd name="connsiteX54" fmla="*/ 1498600 w 1841511"/>
              <a:gd name="connsiteY54" fmla="*/ 4216400 h 4216400"/>
              <a:gd name="connsiteX55" fmla="*/ 1778000 w 1841511"/>
              <a:gd name="connsiteY55" fmla="*/ 4203700 h 4216400"/>
              <a:gd name="connsiteX56" fmla="*/ 1816100 w 1841511"/>
              <a:gd name="connsiteY56" fmla="*/ 4178300 h 4216400"/>
              <a:gd name="connsiteX57" fmla="*/ 1841500 w 1841511"/>
              <a:gd name="connsiteY57" fmla="*/ 4089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41511" h="4216400">
                <a:moveTo>
                  <a:pt x="1663700" y="0"/>
                </a:moveTo>
                <a:cubicBezTo>
                  <a:pt x="1494367" y="4233"/>
                  <a:pt x="1324903" y="4830"/>
                  <a:pt x="1155700" y="12700"/>
                </a:cubicBezTo>
                <a:cubicBezTo>
                  <a:pt x="1142327" y="13322"/>
                  <a:pt x="1130135" y="20700"/>
                  <a:pt x="1117600" y="25400"/>
                </a:cubicBezTo>
                <a:cubicBezTo>
                  <a:pt x="1096254" y="33405"/>
                  <a:pt x="1075936" y="44249"/>
                  <a:pt x="1054100" y="50800"/>
                </a:cubicBezTo>
                <a:cubicBezTo>
                  <a:pt x="1033425" y="57003"/>
                  <a:pt x="1011767" y="59267"/>
                  <a:pt x="990600" y="63500"/>
                </a:cubicBezTo>
                <a:cubicBezTo>
                  <a:pt x="923131" y="108479"/>
                  <a:pt x="982206" y="72875"/>
                  <a:pt x="889000" y="114300"/>
                </a:cubicBezTo>
                <a:cubicBezTo>
                  <a:pt x="776879" y="164132"/>
                  <a:pt x="909015" y="116095"/>
                  <a:pt x="762000" y="165100"/>
                </a:cubicBezTo>
                <a:cubicBezTo>
                  <a:pt x="745067" y="177800"/>
                  <a:pt x="728540" y="191062"/>
                  <a:pt x="711200" y="203200"/>
                </a:cubicBezTo>
                <a:lnTo>
                  <a:pt x="596900" y="279400"/>
                </a:lnTo>
                <a:cubicBezTo>
                  <a:pt x="575267" y="293822"/>
                  <a:pt x="523753" y="327147"/>
                  <a:pt x="508000" y="342900"/>
                </a:cubicBezTo>
                <a:cubicBezTo>
                  <a:pt x="497207" y="353693"/>
                  <a:pt x="494087" y="370949"/>
                  <a:pt x="482600" y="381000"/>
                </a:cubicBezTo>
                <a:cubicBezTo>
                  <a:pt x="459626" y="401102"/>
                  <a:pt x="424716" y="407378"/>
                  <a:pt x="406400" y="431800"/>
                </a:cubicBezTo>
                <a:cubicBezTo>
                  <a:pt x="393700" y="448733"/>
                  <a:pt x="382075" y="466529"/>
                  <a:pt x="368300" y="482600"/>
                </a:cubicBezTo>
                <a:cubicBezTo>
                  <a:pt x="323271" y="535134"/>
                  <a:pt x="336879" y="502662"/>
                  <a:pt x="304800" y="558800"/>
                </a:cubicBezTo>
                <a:cubicBezTo>
                  <a:pt x="295407" y="575238"/>
                  <a:pt x="289140" y="593366"/>
                  <a:pt x="279400" y="609600"/>
                </a:cubicBezTo>
                <a:cubicBezTo>
                  <a:pt x="263694" y="635777"/>
                  <a:pt x="238253" y="656840"/>
                  <a:pt x="228600" y="685800"/>
                </a:cubicBezTo>
                <a:cubicBezTo>
                  <a:pt x="215462" y="725215"/>
                  <a:pt x="214040" y="735466"/>
                  <a:pt x="190500" y="774700"/>
                </a:cubicBezTo>
                <a:cubicBezTo>
                  <a:pt x="174794" y="800877"/>
                  <a:pt x="156633" y="825500"/>
                  <a:pt x="139700" y="850900"/>
                </a:cubicBezTo>
                <a:cubicBezTo>
                  <a:pt x="131233" y="863600"/>
                  <a:pt x="119127" y="874520"/>
                  <a:pt x="114300" y="889000"/>
                </a:cubicBezTo>
                <a:cubicBezTo>
                  <a:pt x="110067" y="901700"/>
                  <a:pt x="105278" y="914228"/>
                  <a:pt x="101600" y="927100"/>
                </a:cubicBezTo>
                <a:cubicBezTo>
                  <a:pt x="85587" y="983145"/>
                  <a:pt x="94470" y="967280"/>
                  <a:pt x="76200" y="1016000"/>
                </a:cubicBezTo>
                <a:cubicBezTo>
                  <a:pt x="68195" y="1037346"/>
                  <a:pt x="57351" y="1057664"/>
                  <a:pt x="50800" y="1079500"/>
                </a:cubicBezTo>
                <a:cubicBezTo>
                  <a:pt x="44597" y="1100175"/>
                  <a:pt x="43335" y="1122059"/>
                  <a:pt x="38100" y="1143000"/>
                </a:cubicBezTo>
                <a:cubicBezTo>
                  <a:pt x="34853" y="1155987"/>
                  <a:pt x="28647" y="1168113"/>
                  <a:pt x="25400" y="1181100"/>
                </a:cubicBezTo>
                <a:cubicBezTo>
                  <a:pt x="16525" y="1216600"/>
                  <a:pt x="5661" y="1286831"/>
                  <a:pt x="0" y="1320800"/>
                </a:cubicBezTo>
                <a:cubicBezTo>
                  <a:pt x="4233" y="1858433"/>
                  <a:pt x="4555" y="2396112"/>
                  <a:pt x="12700" y="2933700"/>
                </a:cubicBezTo>
                <a:cubicBezTo>
                  <a:pt x="13027" y="2955283"/>
                  <a:pt x="21539" y="2975962"/>
                  <a:pt x="25400" y="2997200"/>
                </a:cubicBezTo>
                <a:cubicBezTo>
                  <a:pt x="28717" y="3015446"/>
                  <a:pt x="40160" y="3099372"/>
                  <a:pt x="50800" y="3124200"/>
                </a:cubicBezTo>
                <a:cubicBezTo>
                  <a:pt x="56813" y="3138229"/>
                  <a:pt x="67733" y="3149600"/>
                  <a:pt x="76200" y="3162300"/>
                </a:cubicBezTo>
                <a:cubicBezTo>
                  <a:pt x="80433" y="3191933"/>
                  <a:pt x="81024" y="3222321"/>
                  <a:pt x="88900" y="3251200"/>
                </a:cubicBezTo>
                <a:cubicBezTo>
                  <a:pt x="93881" y="3269465"/>
                  <a:pt x="107269" y="3284422"/>
                  <a:pt x="114300" y="3302000"/>
                </a:cubicBezTo>
                <a:cubicBezTo>
                  <a:pt x="124244" y="3326859"/>
                  <a:pt x="124848" y="3355923"/>
                  <a:pt x="139700" y="3378200"/>
                </a:cubicBezTo>
                <a:cubicBezTo>
                  <a:pt x="148167" y="3390900"/>
                  <a:pt x="158274" y="3402648"/>
                  <a:pt x="165100" y="3416300"/>
                </a:cubicBezTo>
                <a:cubicBezTo>
                  <a:pt x="171087" y="3428274"/>
                  <a:pt x="171299" y="3442698"/>
                  <a:pt x="177800" y="3454400"/>
                </a:cubicBezTo>
                <a:cubicBezTo>
                  <a:pt x="192625" y="3481085"/>
                  <a:pt x="211667" y="3505200"/>
                  <a:pt x="228600" y="3530600"/>
                </a:cubicBezTo>
                <a:lnTo>
                  <a:pt x="254000" y="3568700"/>
                </a:lnTo>
                <a:cubicBezTo>
                  <a:pt x="258233" y="3585633"/>
                  <a:pt x="258040" y="3604345"/>
                  <a:pt x="266700" y="3619500"/>
                </a:cubicBezTo>
                <a:cubicBezTo>
                  <a:pt x="275611" y="3635094"/>
                  <a:pt x="292973" y="3644083"/>
                  <a:pt x="304800" y="3657600"/>
                </a:cubicBezTo>
                <a:cubicBezTo>
                  <a:pt x="322650" y="3678000"/>
                  <a:pt x="336433" y="3701933"/>
                  <a:pt x="355600" y="3721100"/>
                </a:cubicBezTo>
                <a:cubicBezTo>
                  <a:pt x="376353" y="3741853"/>
                  <a:pt x="419261" y="3766572"/>
                  <a:pt x="444500" y="3784600"/>
                </a:cubicBezTo>
                <a:cubicBezTo>
                  <a:pt x="511776" y="3832654"/>
                  <a:pt x="471572" y="3814791"/>
                  <a:pt x="533400" y="3835400"/>
                </a:cubicBezTo>
                <a:cubicBezTo>
                  <a:pt x="546100" y="3848100"/>
                  <a:pt x="556556" y="3863537"/>
                  <a:pt x="571500" y="3873500"/>
                </a:cubicBezTo>
                <a:cubicBezTo>
                  <a:pt x="582639" y="3880926"/>
                  <a:pt x="597626" y="3880213"/>
                  <a:pt x="609600" y="3886200"/>
                </a:cubicBezTo>
                <a:cubicBezTo>
                  <a:pt x="697305" y="3930053"/>
                  <a:pt x="592774" y="3897869"/>
                  <a:pt x="698500" y="3924300"/>
                </a:cubicBezTo>
                <a:cubicBezTo>
                  <a:pt x="830297" y="4012165"/>
                  <a:pt x="626270" y="3878422"/>
                  <a:pt x="787400" y="3975100"/>
                </a:cubicBezTo>
                <a:cubicBezTo>
                  <a:pt x="813577" y="3990806"/>
                  <a:pt x="834640" y="4016247"/>
                  <a:pt x="863600" y="4025900"/>
                </a:cubicBezTo>
                <a:cubicBezTo>
                  <a:pt x="876300" y="4030133"/>
                  <a:pt x="889726" y="4032613"/>
                  <a:pt x="901700" y="4038600"/>
                </a:cubicBezTo>
                <a:cubicBezTo>
                  <a:pt x="915352" y="4045426"/>
                  <a:pt x="925852" y="4057801"/>
                  <a:pt x="939800" y="4064000"/>
                </a:cubicBezTo>
                <a:cubicBezTo>
                  <a:pt x="1001971" y="4091632"/>
                  <a:pt x="1009966" y="4085050"/>
                  <a:pt x="1066800" y="4102100"/>
                </a:cubicBezTo>
                <a:cubicBezTo>
                  <a:pt x="1092445" y="4109793"/>
                  <a:pt x="1117025" y="4121006"/>
                  <a:pt x="1143000" y="4127500"/>
                </a:cubicBezTo>
                <a:cubicBezTo>
                  <a:pt x="1159933" y="4131733"/>
                  <a:pt x="1177082" y="4135184"/>
                  <a:pt x="1193800" y="4140200"/>
                </a:cubicBezTo>
                <a:cubicBezTo>
                  <a:pt x="1219445" y="4147893"/>
                  <a:pt x="1243746" y="4160349"/>
                  <a:pt x="1270000" y="4165600"/>
                </a:cubicBezTo>
                <a:lnTo>
                  <a:pt x="1397000" y="4191000"/>
                </a:lnTo>
                <a:cubicBezTo>
                  <a:pt x="1418167" y="4195233"/>
                  <a:pt x="1440022" y="4196874"/>
                  <a:pt x="1460500" y="4203700"/>
                </a:cubicBezTo>
                <a:lnTo>
                  <a:pt x="1498600" y="4216400"/>
                </a:lnTo>
                <a:cubicBezTo>
                  <a:pt x="1591733" y="4212167"/>
                  <a:pt x="1685435" y="4214808"/>
                  <a:pt x="1778000" y="4203700"/>
                </a:cubicBezTo>
                <a:cubicBezTo>
                  <a:pt x="1793155" y="4201881"/>
                  <a:pt x="1808010" y="4191243"/>
                  <a:pt x="1816100" y="4178300"/>
                </a:cubicBezTo>
                <a:cubicBezTo>
                  <a:pt x="1842839" y="4135518"/>
                  <a:pt x="1841500" y="4122955"/>
                  <a:pt x="1841500" y="40894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16316" y="33401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30264" y="306896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43600" y="3289300"/>
            <a:ext cx="1485900" cy="3327400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9512" y="265607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The divergence points b</a:t>
            </a:r>
            <a:r>
              <a:rPr lang="en-US" sz="2800" baseline="-25000" dirty="0" smtClean="0">
                <a:solidFill>
                  <a:srgbClr val="C00000"/>
                </a:solidFill>
                <a:latin typeface="Comic Sans MS" pitchFamily="66" charset="0"/>
              </a:rPr>
              <a:t>i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are distinct!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420" y="980728"/>
            <a:ext cx="9812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et </a:t>
            </a:r>
            <a:r>
              <a:rPr lang="en-US" sz="2400" dirty="0">
                <a:latin typeface="Comic Sans MS" pitchFamily="66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2400" dirty="0">
                <a:latin typeface="Comic Sans MS" pitchFamily="66" charset="0"/>
              </a:rPr>
              <a:t>replacement </a:t>
            </a:r>
            <a:r>
              <a:rPr lang="en-US" sz="2400" dirty="0" smtClean="0">
                <a:latin typeface="Comic Sans MS" pitchFamily="66" charset="0"/>
              </a:rPr>
              <a:t>paths  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P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 , ….,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.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928" y="3861048"/>
            <a:ext cx="4915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d(s, b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)&gt;d (s, b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 … &gt;d(s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2400" dirty="0" err="1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9512" y="1653625"/>
                <a:ext cx="49471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d(s, b</a:t>
                </a:r>
                <a:r>
                  <a:rPr lang="en-US" sz="24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1</a:t>
                </a:r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 d(s, b</a:t>
                </a:r>
                <a:r>
                  <a:rPr lang="en-US" sz="24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2</a:t>
                </a:r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… d(s, 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b</a:t>
                </a:r>
                <a:r>
                  <a:rPr lang="en-US" sz="24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4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24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53625"/>
                <a:ext cx="494718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847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1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2" grpId="0" animBg="1"/>
      <p:bldP spid="35" grpId="0" animBg="1"/>
      <p:bldP spid="36" grpId="0"/>
      <p:bldP spid="43" grpId="0" animBg="1"/>
      <p:bldP spid="45" grpId="0"/>
      <p:bldP spid="28" grpId="0" animBg="1"/>
      <p:bldP spid="29" grpId="0"/>
      <p:bldP spid="30" grpId="0" animBg="1"/>
      <p:bldP spid="31" grpId="0"/>
      <p:bldP spid="12" grpId="0" animBg="1"/>
      <p:bldP spid="14" grpId="0" animBg="1"/>
      <p:bldP spid="15" grpId="0" animBg="1"/>
      <p:bldP spid="16" grpId="0" animBg="1"/>
      <p:bldP spid="37" grpId="0" animBg="1"/>
      <p:bldP spid="39" grpId="0"/>
      <p:bldP spid="19" grpId="0" animBg="1"/>
      <p:bldP spid="24" grpId="0"/>
      <p:bldP spid="2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51089" y="1988840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51089" y="2764958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06027" y="2748116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17995" y="148478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44427" y="64533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77739" y="22768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22147" y="211369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6977" y="2973485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21755" y="4656277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5771" y="4572417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67392" y="1436219"/>
                <a:ext cx="3085128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Microsoft YaHei"/>
                    <a:ea typeface="Microsoft YaHei"/>
                  </a:rPr>
                  <a:t>=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P(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92" y="1436219"/>
                <a:ext cx="3085128" cy="573427"/>
              </a:xfrm>
              <a:prstGeom prst="rect">
                <a:avLst/>
              </a:prstGeom>
              <a:blipFill rotWithShape="1"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4331461" y="2403170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21755" y="350100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02072" y="3337828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82254" y="5400413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=P(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750" y="914400"/>
            <a:ext cx="1157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Observation: </a:t>
            </a:r>
            <a:r>
              <a:rPr lang="en-US" sz="3200" dirty="0" smtClean="0">
                <a:latin typeface="Comic Sans MS" pitchFamily="66" charset="0"/>
              </a:rPr>
              <a:t>the detours are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6" name="Freeform 5"/>
          <p:cNvSpPr/>
          <p:nvPr/>
        </p:nvSpPr>
        <p:spPr>
          <a:xfrm>
            <a:off x="4293592" y="3606800"/>
            <a:ext cx="1460500" cy="2997200"/>
          </a:xfrm>
          <a:custGeom>
            <a:avLst/>
            <a:gdLst>
              <a:gd name="connsiteX0" fmla="*/ 1460500 w 1460500"/>
              <a:gd name="connsiteY0" fmla="*/ 12700 h 2997200"/>
              <a:gd name="connsiteX1" fmla="*/ 1384300 w 1460500"/>
              <a:gd name="connsiteY1" fmla="*/ 0 h 2997200"/>
              <a:gd name="connsiteX2" fmla="*/ 1231900 w 1460500"/>
              <a:gd name="connsiteY2" fmla="*/ 25400 h 2997200"/>
              <a:gd name="connsiteX3" fmla="*/ 1130300 w 1460500"/>
              <a:gd name="connsiteY3" fmla="*/ 76200 h 2997200"/>
              <a:gd name="connsiteX4" fmla="*/ 1079500 w 1460500"/>
              <a:gd name="connsiteY4" fmla="*/ 101600 h 2997200"/>
              <a:gd name="connsiteX5" fmla="*/ 1041400 w 1460500"/>
              <a:gd name="connsiteY5" fmla="*/ 114300 h 2997200"/>
              <a:gd name="connsiteX6" fmla="*/ 977900 w 1460500"/>
              <a:gd name="connsiteY6" fmla="*/ 190500 h 2997200"/>
              <a:gd name="connsiteX7" fmla="*/ 939800 w 1460500"/>
              <a:gd name="connsiteY7" fmla="*/ 215900 h 2997200"/>
              <a:gd name="connsiteX8" fmla="*/ 825500 w 1460500"/>
              <a:gd name="connsiteY8" fmla="*/ 342900 h 2997200"/>
              <a:gd name="connsiteX9" fmla="*/ 787400 w 1460500"/>
              <a:gd name="connsiteY9" fmla="*/ 469900 h 2997200"/>
              <a:gd name="connsiteX10" fmla="*/ 762000 w 1460500"/>
              <a:gd name="connsiteY10" fmla="*/ 584200 h 2997200"/>
              <a:gd name="connsiteX11" fmla="*/ 736600 w 1460500"/>
              <a:gd name="connsiteY11" fmla="*/ 635000 h 2997200"/>
              <a:gd name="connsiteX12" fmla="*/ 711200 w 1460500"/>
              <a:gd name="connsiteY12" fmla="*/ 749300 h 2997200"/>
              <a:gd name="connsiteX13" fmla="*/ 685800 w 1460500"/>
              <a:gd name="connsiteY13" fmla="*/ 800100 h 2997200"/>
              <a:gd name="connsiteX14" fmla="*/ 609600 w 1460500"/>
              <a:gd name="connsiteY14" fmla="*/ 876300 h 2997200"/>
              <a:gd name="connsiteX15" fmla="*/ 546100 w 1460500"/>
              <a:gd name="connsiteY15" fmla="*/ 952500 h 2997200"/>
              <a:gd name="connsiteX16" fmla="*/ 457200 w 1460500"/>
              <a:gd name="connsiteY16" fmla="*/ 977900 h 2997200"/>
              <a:gd name="connsiteX17" fmla="*/ 342900 w 1460500"/>
              <a:gd name="connsiteY17" fmla="*/ 1028700 h 2997200"/>
              <a:gd name="connsiteX18" fmla="*/ 266700 w 1460500"/>
              <a:gd name="connsiteY18" fmla="*/ 1066800 h 2997200"/>
              <a:gd name="connsiteX19" fmla="*/ 203200 w 1460500"/>
              <a:gd name="connsiteY19" fmla="*/ 1079500 h 2997200"/>
              <a:gd name="connsiteX20" fmla="*/ 127000 w 1460500"/>
              <a:gd name="connsiteY20" fmla="*/ 1104900 h 2997200"/>
              <a:gd name="connsiteX21" fmla="*/ 76200 w 1460500"/>
              <a:gd name="connsiteY21" fmla="*/ 1155700 h 2997200"/>
              <a:gd name="connsiteX22" fmla="*/ 38100 w 1460500"/>
              <a:gd name="connsiteY22" fmla="*/ 1168400 h 2997200"/>
              <a:gd name="connsiteX23" fmla="*/ 0 w 1460500"/>
              <a:gd name="connsiteY23" fmla="*/ 1193800 h 2997200"/>
              <a:gd name="connsiteX24" fmla="*/ 38100 w 1460500"/>
              <a:gd name="connsiteY24" fmla="*/ 1346200 h 2997200"/>
              <a:gd name="connsiteX25" fmla="*/ 63500 w 1460500"/>
              <a:gd name="connsiteY25" fmla="*/ 1384300 h 2997200"/>
              <a:gd name="connsiteX26" fmla="*/ 101600 w 1460500"/>
              <a:gd name="connsiteY26" fmla="*/ 1460500 h 2997200"/>
              <a:gd name="connsiteX27" fmla="*/ 114300 w 1460500"/>
              <a:gd name="connsiteY27" fmla="*/ 2032000 h 2997200"/>
              <a:gd name="connsiteX28" fmla="*/ 139700 w 1460500"/>
              <a:gd name="connsiteY28" fmla="*/ 2070100 h 2997200"/>
              <a:gd name="connsiteX29" fmla="*/ 152400 w 1460500"/>
              <a:gd name="connsiteY29" fmla="*/ 2108200 h 2997200"/>
              <a:gd name="connsiteX30" fmla="*/ 190500 w 1460500"/>
              <a:gd name="connsiteY30" fmla="*/ 2209800 h 2997200"/>
              <a:gd name="connsiteX31" fmla="*/ 673100 w 1460500"/>
              <a:gd name="connsiteY31" fmla="*/ 2197100 h 2997200"/>
              <a:gd name="connsiteX32" fmla="*/ 952500 w 1460500"/>
              <a:gd name="connsiteY32" fmla="*/ 2197100 h 2997200"/>
              <a:gd name="connsiteX33" fmla="*/ 990600 w 1460500"/>
              <a:gd name="connsiteY33" fmla="*/ 2235200 h 2997200"/>
              <a:gd name="connsiteX34" fmla="*/ 1003300 w 1460500"/>
              <a:gd name="connsiteY34" fmla="*/ 2273300 h 2997200"/>
              <a:gd name="connsiteX35" fmla="*/ 1028700 w 1460500"/>
              <a:gd name="connsiteY35" fmla="*/ 2324100 h 2997200"/>
              <a:gd name="connsiteX36" fmla="*/ 1054100 w 1460500"/>
              <a:gd name="connsiteY36" fmla="*/ 2362200 h 2997200"/>
              <a:gd name="connsiteX37" fmla="*/ 1130300 w 1460500"/>
              <a:gd name="connsiteY37" fmla="*/ 2501900 h 2997200"/>
              <a:gd name="connsiteX38" fmla="*/ 1143000 w 1460500"/>
              <a:gd name="connsiteY38" fmla="*/ 2565400 h 2997200"/>
              <a:gd name="connsiteX39" fmla="*/ 1155700 w 1460500"/>
              <a:gd name="connsiteY39" fmla="*/ 2679700 h 2997200"/>
              <a:gd name="connsiteX40" fmla="*/ 1219200 w 1460500"/>
              <a:gd name="connsiteY40" fmla="*/ 2755900 h 2997200"/>
              <a:gd name="connsiteX41" fmla="*/ 1270000 w 1460500"/>
              <a:gd name="connsiteY41" fmla="*/ 2819400 h 2997200"/>
              <a:gd name="connsiteX42" fmla="*/ 1282700 w 1460500"/>
              <a:gd name="connsiteY42" fmla="*/ 2857500 h 2997200"/>
              <a:gd name="connsiteX43" fmla="*/ 1333500 w 1460500"/>
              <a:gd name="connsiteY43" fmla="*/ 2895600 h 2997200"/>
              <a:gd name="connsiteX44" fmla="*/ 1346200 w 1460500"/>
              <a:gd name="connsiteY44" fmla="*/ 2933700 h 2997200"/>
              <a:gd name="connsiteX45" fmla="*/ 1358900 w 1460500"/>
              <a:gd name="connsiteY45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60500" h="2997200">
                <a:moveTo>
                  <a:pt x="1460500" y="12700"/>
                </a:moveTo>
                <a:cubicBezTo>
                  <a:pt x="1435100" y="8467"/>
                  <a:pt x="1410050" y="0"/>
                  <a:pt x="1384300" y="0"/>
                </a:cubicBezTo>
                <a:cubicBezTo>
                  <a:pt x="1366688" y="0"/>
                  <a:pt x="1264002" y="12024"/>
                  <a:pt x="1231900" y="25400"/>
                </a:cubicBezTo>
                <a:cubicBezTo>
                  <a:pt x="1196949" y="39963"/>
                  <a:pt x="1164167" y="59267"/>
                  <a:pt x="1130300" y="76200"/>
                </a:cubicBezTo>
                <a:cubicBezTo>
                  <a:pt x="1113367" y="84667"/>
                  <a:pt x="1097461" y="95613"/>
                  <a:pt x="1079500" y="101600"/>
                </a:cubicBezTo>
                <a:lnTo>
                  <a:pt x="1041400" y="114300"/>
                </a:lnTo>
                <a:cubicBezTo>
                  <a:pt x="1016425" y="151762"/>
                  <a:pt x="1014570" y="159942"/>
                  <a:pt x="977900" y="190500"/>
                </a:cubicBezTo>
                <a:cubicBezTo>
                  <a:pt x="966174" y="200271"/>
                  <a:pt x="951145" y="205689"/>
                  <a:pt x="939800" y="215900"/>
                </a:cubicBezTo>
                <a:cubicBezTo>
                  <a:pt x="921694" y="232195"/>
                  <a:pt x="844431" y="300305"/>
                  <a:pt x="825500" y="342900"/>
                </a:cubicBezTo>
                <a:cubicBezTo>
                  <a:pt x="811430" y="374559"/>
                  <a:pt x="795609" y="432958"/>
                  <a:pt x="787400" y="469900"/>
                </a:cubicBezTo>
                <a:cubicBezTo>
                  <a:pt x="783011" y="489651"/>
                  <a:pt x="770447" y="561674"/>
                  <a:pt x="762000" y="584200"/>
                </a:cubicBezTo>
                <a:cubicBezTo>
                  <a:pt x="755353" y="601927"/>
                  <a:pt x="745067" y="618067"/>
                  <a:pt x="736600" y="635000"/>
                </a:cubicBezTo>
                <a:cubicBezTo>
                  <a:pt x="728989" y="680668"/>
                  <a:pt x="728253" y="709509"/>
                  <a:pt x="711200" y="749300"/>
                </a:cubicBezTo>
                <a:cubicBezTo>
                  <a:pt x="703742" y="766701"/>
                  <a:pt x="697627" y="785317"/>
                  <a:pt x="685800" y="800100"/>
                </a:cubicBezTo>
                <a:cubicBezTo>
                  <a:pt x="663360" y="828150"/>
                  <a:pt x="629525" y="846412"/>
                  <a:pt x="609600" y="876300"/>
                </a:cubicBezTo>
                <a:cubicBezTo>
                  <a:pt x="590858" y="904413"/>
                  <a:pt x="575436" y="932943"/>
                  <a:pt x="546100" y="952500"/>
                </a:cubicBezTo>
                <a:cubicBezTo>
                  <a:pt x="535168" y="959788"/>
                  <a:pt x="463974" y="976206"/>
                  <a:pt x="457200" y="977900"/>
                </a:cubicBezTo>
                <a:cubicBezTo>
                  <a:pt x="268620" y="1091048"/>
                  <a:pt x="495509" y="963296"/>
                  <a:pt x="342900" y="1028700"/>
                </a:cubicBezTo>
                <a:cubicBezTo>
                  <a:pt x="255987" y="1065949"/>
                  <a:pt x="352323" y="1045394"/>
                  <a:pt x="266700" y="1066800"/>
                </a:cubicBezTo>
                <a:cubicBezTo>
                  <a:pt x="245759" y="1072035"/>
                  <a:pt x="224025" y="1073820"/>
                  <a:pt x="203200" y="1079500"/>
                </a:cubicBezTo>
                <a:cubicBezTo>
                  <a:pt x="177369" y="1086545"/>
                  <a:pt x="127000" y="1104900"/>
                  <a:pt x="127000" y="1104900"/>
                </a:cubicBezTo>
                <a:cubicBezTo>
                  <a:pt x="110067" y="1121833"/>
                  <a:pt x="95687" y="1141781"/>
                  <a:pt x="76200" y="1155700"/>
                </a:cubicBezTo>
                <a:cubicBezTo>
                  <a:pt x="65307" y="1163481"/>
                  <a:pt x="50074" y="1162413"/>
                  <a:pt x="38100" y="1168400"/>
                </a:cubicBezTo>
                <a:cubicBezTo>
                  <a:pt x="24448" y="1175226"/>
                  <a:pt x="12700" y="1185333"/>
                  <a:pt x="0" y="1193800"/>
                </a:cubicBezTo>
                <a:cubicBezTo>
                  <a:pt x="6348" y="1231888"/>
                  <a:pt x="15738" y="1312657"/>
                  <a:pt x="38100" y="1346200"/>
                </a:cubicBezTo>
                <a:cubicBezTo>
                  <a:pt x="46567" y="1358900"/>
                  <a:pt x="56674" y="1370648"/>
                  <a:pt x="63500" y="1384300"/>
                </a:cubicBezTo>
                <a:cubicBezTo>
                  <a:pt x="116080" y="1489460"/>
                  <a:pt x="28807" y="1351311"/>
                  <a:pt x="101600" y="1460500"/>
                </a:cubicBezTo>
                <a:cubicBezTo>
                  <a:pt x="105833" y="1651000"/>
                  <a:pt x="102414" y="1841824"/>
                  <a:pt x="114300" y="2032000"/>
                </a:cubicBezTo>
                <a:cubicBezTo>
                  <a:pt x="115252" y="2047234"/>
                  <a:pt x="132874" y="2056448"/>
                  <a:pt x="139700" y="2070100"/>
                </a:cubicBezTo>
                <a:cubicBezTo>
                  <a:pt x="145687" y="2082074"/>
                  <a:pt x="147127" y="2095895"/>
                  <a:pt x="152400" y="2108200"/>
                </a:cubicBezTo>
                <a:cubicBezTo>
                  <a:pt x="192247" y="2201176"/>
                  <a:pt x="167085" y="2116142"/>
                  <a:pt x="190500" y="2209800"/>
                </a:cubicBezTo>
                <a:lnTo>
                  <a:pt x="673100" y="2197100"/>
                </a:lnTo>
                <a:cubicBezTo>
                  <a:pt x="933761" y="2186239"/>
                  <a:pt x="658328" y="2172586"/>
                  <a:pt x="952500" y="2197100"/>
                </a:cubicBezTo>
                <a:cubicBezTo>
                  <a:pt x="965200" y="2209800"/>
                  <a:pt x="980637" y="2220256"/>
                  <a:pt x="990600" y="2235200"/>
                </a:cubicBezTo>
                <a:cubicBezTo>
                  <a:pt x="998026" y="2246339"/>
                  <a:pt x="998027" y="2260995"/>
                  <a:pt x="1003300" y="2273300"/>
                </a:cubicBezTo>
                <a:cubicBezTo>
                  <a:pt x="1010758" y="2290701"/>
                  <a:pt x="1019307" y="2307662"/>
                  <a:pt x="1028700" y="2324100"/>
                </a:cubicBezTo>
                <a:cubicBezTo>
                  <a:pt x="1036273" y="2337352"/>
                  <a:pt x="1046791" y="2348800"/>
                  <a:pt x="1054100" y="2362200"/>
                </a:cubicBezTo>
                <a:cubicBezTo>
                  <a:pt x="1140539" y="2520672"/>
                  <a:pt x="1072282" y="2414873"/>
                  <a:pt x="1130300" y="2501900"/>
                </a:cubicBezTo>
                <a:cubicBezTo>
                  <a:pt x="1134533" y="2523067"/>
                  <a:pt x="1139947" y="2544031"/>
                  <a:pt x="1143000" y="2565400"/>
                </a:cubicBezTo>
                <a:cubicBezTo>
                  <a:pt x="1148421" y="2603349"/>
                  <a:pt x="1146403" y="2642510"/>
                  <a:pt x="1155700" y="2679700"/>
                </a:cubicBezTo>
                <a:cubicBezTo>
                  <a:pt x="1161594" y="2703275"/>
                  <a:pt x="1204983" y="2741683"/>
                  <a:pt x="1219200" y="2755900"/>
                </a:cubicBezTo>
                <a:cubicBezTo>
                  <a:pt x="1251122" y="2851665"/>
                  <a:pt x="1204348" y="2737336"/>
                  <a:pt x="1270000" y="2819400"/>
                </a:cubicBezTo>
                <a:cubicBezTo>
                  <a:pt x="1278363" y="2829853"/>
                  <a:pt x="1274130" y="2847216"/>
                  <a:pt x="1282700" y="2857500"/>
                </a:cubicBezTo>
                <a:cubicBezTo>
                  <a:pt x="1296251" y="2873761"/>
                  <a:pt x="1316567" y="2882900"/>
                  <a:pt x="1333500" y="2895600"/>
                </a:cubicBezTo>
                <a:cubicBezTo>
                  <a:pt x="1337733" y="2908300"/>
                  <a:pt x="1342953" y="2920713"/>
                  <a:pt x="1346200" y="2933700"/>
                </a:cubicBezTo>
                <a:cubicBezTo>
                  <a:pt x="1351435" y="2954641"/>
                  <a:pt x="1358900" y="2997200"/>
                  <a:pt x="1358900" y="299720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91980" y="56972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0934" y="550852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3336" y="4537487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2180183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D</a:t>
                </a:r>
                <a:r>
                  <a:rPr lang="en-US" sz="3200" b="1" baseline="-25000" dirty="0" smtClean="0">
                    <a:solidFill>
                      <a:srgbClr val="FF00FF"/>
                    </a:solidFill>
                    <a:latin typeface="Comic Sans MS" pitchFamily="66" charset="0"/>
                  </a:rPr>
                  <a:t>i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Dotum"/>
                    <a:ea typeface="Dotum"/>
                  </a:rPr>
                  <a:t>⊆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G\</a:t>
                </a:r>
                <a:r>
                  <a:rPr lang="en-US" sz="3200" b="1" dirty="0">
                    <a:solidFill>
                      <a:srgbClr val="FF00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FF00FF"/>
                    </a:solidFill>
                    <a:latin typeface="Dotum"/>
                    <a:ea typeface="Dotum"/>
                  </a:rPr>
                  <a:t> </a:t>
                </a:r>
                <a:endParaRPr lang="en-US" sz="3200" b="1" dirty="0" smtClean="0">
                  <a:solidFill>
                    <a:srgbClr val="FF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80183"/>
                <a:ext cx="228620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6667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512" y="3060249"/>
                <a:ext cx="22958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D</a:t>
                </a:r>
                <a:r>
                  <a:rPr lang="en-US" sz="3200" b="1" baseline="-25000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j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Dotum"/>
                    <a:ea typeface="Dotum"/>
                  </a:rPr>
                  <a:t>⊆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G\</a:t>
                </a:r>
                <a:r>
                  <a:rPr lang="en-US" sz="3200" b="1" dirty="0">
                    <a:solidFill>
                      <a:srgbClr val="00B05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Dotum"/>
                    <a:ea typeface="Dotum"/>
                  </a:rPr>
                  <a:t>  </a:t>
                </a:r>
                <a:endParaRPr lang="en-US" sz="3200" b="1" dirty="0" smtClean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0249"/>
                <a:ext cx="229582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631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829" y="424509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By the optimality: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5352526"/>
            <a:ext cx="1872188" cy="1325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latin typeface="Comic Sans MS" pitchFamily="66" charset="0"/>
                  </a:rPr>
                  <a:t>here are two</a:t>
                </a:r>
              </a:p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v-t</a:t>
                </a:r>
                <a:r>
                  <a:rPr lang="en-US" sz="2800" dirty="0" smtClean="0">
                    <a:latin typeface="Comic Sans MS" pitchFamily="66" charset="0"/>
                  </a:rPr>
                  <a:t> shortest </a:t>
                </a:r>
              </a:p>
              <a:p>
                <a:r>
                  <a:rPr lang="en-US" sz="2800" dirty="0" smtClean="0">
                    <a:latin typeface="Comic Sans MS" pitchFamily="66" charset="0"/>
                  </a:rPr>
                  <a:t>paths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G\</a:t>
                </a:r>
                <a:r>
                  <a:rPr lang="en-US" sz="2800" b="1" dirty="0" smtClean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5048" t="-4405" r="-3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9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5581" y="908993"/>
            <a:ext cx="9812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S</a:t>
            </a:r>
            <a:r>
              <a:rPr lang="en-US" sz="2800" dirty="0" smtClean="0">
                <a:latin typeface="Comic Sans MS" pitchFamily="66" charset="0"/>
              </a:rPr>
              <a:t>et </a:t>
            </a:r>
            <a:r>
              <a:rPr lang="en-US" sz="2800" dirty="0">
                <a:latin typeface="Comic Sans MS" pitchFamily="66" charset="0"/>
              </a:rPr>
              <a:t>of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2800" dirty="0">
                <a:latin typeface="Comic Sans MS" pitchFamily="66" charset="0"/>
              </a:rPr>
              <a:t>replacement </a:t>
            </a:r>
            <a:r>
              <a:rPr lang="en-US" sz="2800" dirty="0" smtClean="0">
                <a:latin typeface="Comic Sans MS" pitchFamily="66" charset="0"/>
              </a:rPr>
              <a:t>paths  </a:t>
            </a:r>
            <a:r>
              <a:rPr lang="en-US" sz="2800" b="1" dirty="0">
                <a:solidFill>
                  <a:srgbClr val="00B0F0"/>
                </a:solidFill>
                <a:latin typeface="Comic Sans MS" pitchFamily="66" charset="0"/>
              </a:rPr>
              <a:t>P</a:t>
            </a:r>
            <a:r>
              <a:rPr lang="en-US" sz="2800" b="1" baseline="-25000" dirty="0">
                <a:solidFill>
                  <a:srgbClr val="00B0F0"/>
                </a:solidFill>
                <a:latin typeface="Comic Sans MS" pitchFamily="66" charset="0"/>
              </a:rPr>
              <a:t>1</a:t>
            </a:r>
            <a:r>
              <a:rPr lang="en-US" sz="2800" b="1" dirty="0">
                <a:solidFill>
                  <a:srgbClr val="00B0F0"/>
                </a:solidFill>
                <a:latin typeface="Comic Sans MS" pitchFamily="66" charset="0"/>
              </a:rPr>
              <a:t>, P</a:t>
            </a:r>
            <a:r>
              <a:rPr lang="en-US" sz="2800" b="1" baseline="-25000" dirty="0">
                <a:solidFill>
                  <a:srgbClr val="00B0F0"/>
                </a:solidFill>
                <a:latin typeface="Comic Sans MS" pitchFamily="66" charset="0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Comic Sans MS" pitchFamily="66" charset="0"/>
              </a:rPr>
              <a:t> , …., 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P</a:t>
            </a:r>
            <a:r>
              <a:rPr lang="en-US" sz="2800" b="1" baseline="-25000" dirty="0" smtClean="0">
                <a:solidFill>
                  <a:srgbClr val="00B0F0"/>
                </a:solidFill>
                <a:latin typeface="Comic Sans MS" pitchFamily="66" charset="0"/>
              </a:rPr>
              <a:t>L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511396" y="4113846"/>
            <a:ext cx="40708" cy="2345732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421260" y="3861048"/>
            <a:ext cx="292597" cy="25279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70026" y="6459578"/>
            <a:ext cx="292597" cy="25279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t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460432" y="4820254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688068" y="4661575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19" name="Freeform 18"/>
          <p:cNvSpPr/>
          <p:nvPr/>
        </p:nvSpPr>
        <p:spPr>
          <a:xfrm>
            <a:off x="7545804" y="4820254"/>
            <a:ext cx="936729" cy="1917160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860079" y="4293096"/>
            <a:ext cx="315043" cy="363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87" y="3126452"/>
                <a:ext cx="9332427" cy="749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99FF"/>
                    </a:solidFill>
                  </a:rPr>
                  <a:t>|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40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0099FF"/>
                            </a:solidFill>
                            <a:latin typeface="Cambria Math"/>
                          </a:rPr>
                          <m:t>𝑳</m:t>
                        </m:r>
                      </m:sup>
                      <m:e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4000" b="1" i="1" baseline="-25000">
                            <a:solidFill>
                              <a:srgbClr val="0099FF"/>
                            </a:solidFill>
                            <a:latin typeface="Cambria Math"/>
                          </a:rPr>
                          <m:t>𝒊</m:t>
                        </m:r>
                      </m:e>
                    </m:nary>
                    <m:r>
                      <a:rPr lang="en-US" sz="4000" b="1" i="1">
                        <a:solidFill>
                          <a:srgbClr val="0099FF"/>
                        </a:solidFill>
                        <a:latin typeface="Cambria Math"/>
                      </a:rPr>
                      <m:t>|=</m:t>
                    </m:r>
                    <m:nary>
                      <m:naryPr>
                        <m:chr m:val="∑"/>
                        <m:ctrlPr>
                          <a:rPr lang="en-US" sz="40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0099FF"/>
                            </a:solidFill>
                            <a:latin typeface="Cambria Math"/>
                          </a:rPr>
                          <m:t>𝑳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</a:rPr>
                              <m:t>𝑫</m:t>
                            </m:r>
                            <m:r>
                              <a:rPr lang="en-US" sz="4000" b="1" i="1" baseline="-25000">
                                <a:solidFill>
                                  <a:srgbClr val="0099FF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sz="4000" b="1" i="1" baseline="-25000">
                            <a:solidFill>
                              <a:srgbClr val="0099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≥ </m:t>
                        </m:r>
                        <m:nary>
                          <m:naryPr>
                            <m:chr m:val="∑"/>
                            <m:ctrlP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000" b="1" i="1" smtClean="0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sup>
                          <m:e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4000" b="1" i="1" smtClean="0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en-US" sz="4000" b="1" i="1" baseline="30000" smtClean="0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&gt; </m:t>
                            </m:r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</m:nary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sz="4000" b="1" dirty="0" smtClean="0">
                  <a:solidFill>
                    <a:srgbClr val="0099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7" y="3126452"/>
                <a:ext cx="9332427" cy="749436"/>
              </a:xfrm>
              <a:prstGeom prst="rect">
                <a:avLst/>
              </a:prstGeom>
              <a:blipFill rotWithShape="1">
                <a:blip r:embed="rId2"/>
                <a:stretch>
                  <a:fillRect l="-2351" t="-8943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6512" y="1556792"/>
                <a:ext cx="745287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Towards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contradiction</a:t>
                </a:r>
                <a:r>
                  <a:rPr lang="en-US" sz="2800" dirty="0" smtClean="0">
                    <a:latin typeface="Comic Sans MS" pitchFamily="66" charset="0"/>
                  </a:rPr>
                  <a:t> assume 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L 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  <a:latin typeface="Comic Sans MS" pitchFamily="66" charset="0"/>
                          </a:rPr>
                          <m:t>2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 smtClean="0">
                  <a:latin typeface="Comic Sans MS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3200" dirty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The total #vertices in the detours is: </a:t>
                </a:r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556792"/>
                <a:ext cx="7452874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799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5400000">
            <a:off x="2092864" y="4280782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76936" y="5018227"/>
            <a:ext cx="2694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Detours are</a:t>
            </a:r>
          </a:p>
          <a:p>
            <a:r>
              <a:rPr lang="en-US" sz="2800" dirty="0">
                <a:latin typeface="Comic Sans MS" pitchFamily="66" charset="0"/>
              </a:rPr>
              <a:t>v</a:t>
            </a:r>
            <a:r>
              <a:rPr lang="en-US" sz="2800" dirty="0" smtClean="0">
                <a:latin typeface="Comic Sans MS" pitchFamily="66" charset="0"/>
              </a:rPr>
              <a:t>ertex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disjoint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4560560" y="4280782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410008" y="5027591"/>
            <a:ext cx="21547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Divergence </a:t>
            </a:r>
          </a:p>
          <a:p>
            <a:r>
              <a:rPr lang="en-US" sz="2800" dirty="0" smtClean="0">
                <a:latin typeface="Comic Sans MS" pitchFamily="66" charset="0"/>
              </a:rPr>
              <a:t>points are</a:t>
            </a:r>
            <a:endParaRPr lang="en-US" sz="28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are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distinct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96459" y="5475004"/>
                <a:ext cx="8517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</m:oMath>
                  </m:oMathPara>
                </a14:m>
                <a:endParaRPr lang="en-US" sz="32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459" y="5475004"/>
                <a:ext cx="85170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8482533" y="5123867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460432" y="5411899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460432" y="5699931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482533" y="5987963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482533" y="6203987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7228" y="6093296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Contradiction!</a:t>
            </a:r>
          </a:p>
        </p:txBody>
      </p:sp>
    </p:spTree>
    <p:extLst>
      <p:ext uri="{BB962C8B-B14F-4D97-AF65-F5344CB8AC3E}">
        <p14:creationId xmlns:p14="http://schemas.microsoft.com/office/powerpoint/2010/main" val="5107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33" grpId="0" animBg="1"/>
      <p:bldP spid="40" grpId="0"/>
      <p:bldP spid="17" grpId="0"/>
      <p:bldP spid="41" grpId="0" animBg="1"/>
      <p:bldP spid="44" grpId="0" animBg="1"/>
      <p:bldP spid="46" grpId="0" animBg="1"/>
      <p:bldP spid="47" grpId="0" animBg="1"/>
      <p:bldP spid="4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62652" cy="3536149"/>
            <a:chOff x="4449775" y="1188041"/>
            <a:chExt cx="439298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4"/>
              <a:endCxn id="14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cxnSp>
          <p:nvCxnSpPr>
            <p:cNvPr id="153" name="Straight Connector 152"/>
            <p:cNvCxnSpPr>
              <a:stCxn id="152" idx="4"/>
              <a:endCxn id="14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4"/>
              <a:endCxn id="14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endCxn id="14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1766433" y="4891439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6739898" y="4884328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6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FT-MBFS tree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Formal Definition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68760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Consider an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and source set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V.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A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is an 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FT-MBFS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of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 if for every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V, s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S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and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:</a:t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>		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\{e}) = 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G\{e})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66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Generalization to multiple sources (FT-MBFS)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772816"/>
                <a:ext cx="9055684" cy="2814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[upper bound]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and every source set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Dotum"/>
                    <a:ea typeface="Dotum"/>
                  </a:rPr>
                  <a:t>⊆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there exists a (</a:t>
                </a:r>
                <a:r>
                  <a:rPr lang="en-US" sz="2800" dirty="0" err="1" smtClean="0">
                    <a:latin typeface="Comic Sans MS" pitchFamily="66" charset="0"/>
                  </a:rPr>
                  <a:t>polynomially</a:t>
                </a:r>
                <a:r>
                  <a:rPr lang="en-US" sz="2800" dirty="0" smtClean="0">
                    <a:latin typeface="Comic Sans MS" pitchFamily="66" charset="0"/>
                  </a:rPr>
                  <a:t> constructible)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FT-MBFS</a:t>
                </a:r>
                <a:r>
                  <a:rPr lang="en-US" sz="2800" dirty="0" smtClean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tree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2800" dirty="0" smtClean="0">
                    <a:latin typeface="Comic Sans MS" pitchFamily="66" charset="0"/>
                  </a:rPr>
                  <a:t> with O(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| 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) edges.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2816"/>
                <a:ext cx="9055684" cy="2814040"/>
              </a:xfrm>
              <a:prstGeom prst="rect">
                <a:avLst/>
              </a:prstGeom>
              <a:blipFill rotWithShape="1">
                <a:blip r:embed="rId2"/>
                <a:stretch>
                  <a:fillRect l="-1414" r="-404" b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1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1556792"/>
                <a:ext cx="8513067" cy="398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[lower bound]: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</a:t>
                </a:r>
                <a:r>
                  <a:rPr lang="en-US" sz="2800" dirty="0" smtClean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:r>
                  <a:rPr lang="en-US" sz="2800" dirty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and every integer 1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x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n,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there exists an n-vertex 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and a source set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S</a:t>
                </a:r>
                <a:r>
                  <a:rPr lang="en-US" sz="2800" b="1" dirty="0">
                    <a:solidFill>
                      <a:srgbClr val="0099FF"/>
                    </a:solidFill>
                    <a:latin typeface="Dotum"/>
                    <a:ea typeface="Dotum"/>
                  </a:rPr>
                  <a:t>⊆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2800" dirty="0" smtClean="0">
                    <a:latin typeface="Comic Sans MS" pitchFamily="66" charset="0"/>
                  </a:rPr>
                  <a:t>where</a:t>
                </a:r>
                <a:r>
                  <a:rPr lang="en-US" sz="2800" b="1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|S</a:t>
                </a:r>
                <a:r>
                  <a:rPr lang="en-US" sz="2800" dirty="0">
                    <a:latin typeface="Comic Sans MS" pitchFamily="66" charset="0"/>
                  </a:rPr>
                  <a:t>|=x,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such that every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FT-MBFS</a:t>
                </a:r>
                <a:r>
                  <a:rPr lang="en-US" sz="2800" dirty="0" smtClean="0">
                    <a:latin typeface="Comic Sans MS" pitchFamily="66" charset="0"/>
                  </a:rPr>
                  <a:t> tree </a:t>
                </a:r>
                <a:r>
                  <a:rPr lang="en-US" sz="2800" b="1" dirty="0" smtClean="0">
                    <a:latin typeface="Comic Sans MS" pitchFamily="66" charset="0"/>
                  </a:rPr>
                  <a:t>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𝒙𝒏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56792"/>
                <a:ext cx="8513067" cy="3982052"/>
              </a:xfrm>
              <a:prstGeom prst="rect">
                <a:avLst/>
              </a:prstGeom>
              <a:blipFill rotWithShape="1">
                <a:blip r:embed="rId2"/>
                <a:stretch>
                  <a:fillRect l="-1432"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Generalization to multiple sources (FT-MBFS)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Minimum FT-BFS tree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u="sng" dirty="0" smtClean="0">
                <a:latin typeface="Comic Sans MS" pitchFamily="66" charset="0"/>
                <a:cs typeface="Aharoni" pitchFamily="2" charset="-79"/>
              </a:rPr>
              <a:t>Input: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	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	 source vertex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V.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u="sng" dirty="0" smtClean="0">
                <a:latin typeface="Comic Sans MS" pitchFamily="66" charset="0"/>
                <a:cs typeface="Aharoni" pitchFamily="2" charset="-79"/>
              </a:rPr>
              <a:t>Output: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	An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FT-BFS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b="1" dirty="0" smtClean="0">
                <a:solidFill>
                  <a:srgbClr val="0099FF"/>
                </a:solidFill>
                <a:latin typeface="Dotum"/>
                <a:ea typeface="Dotum"/>
                <a:cs typeface="Aharoni" pitchFamily="2" charset="-79"/>
              </a:rPr>
              <a:t>⊆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with 	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minimum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	number of edges.</a:t>
            </a:r>
          </a:p>
        </p:txBody>
      </p:sp>
    </p:spTree>
    <p:extLst>
      <p:ext uri="{BB962C8B-B14F-4D97-AF65-F5344CB8AC3E}">
        <p14:creationId xmlns:p14="http://schemas.microsoft.com/office/powerpoint/2010/main" val="33381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Outline</a:t>
            </a:r>
            <a:endParaRPr lang="en-GB" sz="4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Aharoni" pitchFamily="2" charset="-79"/>
              </a:rPr>
              <a:t> Related work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Aharoni" pitchFamily="2" charset="-79"/>
              </a:rPr>
              <a:t>Lower bound construction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chemeClr val="bg1">
                  <a:lumMod val="6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Aharoni" pitchFamily="2" charset="-79"/>
              </a:rPr>
              <a:t> Upper bound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Hardness and approximation algorithm.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97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1772816"/>
            <a:ext cx="926567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Theorem [Hardness]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Comic Sans MS" pitchFamily="66" charset="0"/>
              </a:rPr>
              <a:t>The </a:t>
            </a:r>
            <a:r>
              <a:rPr lang="en-US" sz="2800" b="1" dirty="0" smtClean="0">
                <a:latin typeface="Comic Sans MS" pitchFamily="66" charset="0"/>
              </a:rPr>
              <a:t>Minimum FT-BFS problem </a:t>
            </a:r>
            <a:r>
              <a:rPr lang="en-US" sz="2800" dirty="0" smtClean="0">
                <a:latin typeface="Comic Sans MS" pitchFamily="66" charset="0"/>
              </a:rPr>
              <a:t>is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NP-hard</a:t>
            </a:r>
            <a:r>
              <a:rPr lang="en-US" sz="2800" dirty="0" smtClean="0">
                <a:latin typeface="Comic Sans MS" pitchFamily="66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cannot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itchFamily="66" charset="0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e approximated to within a factor of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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(log n)</a:t>
            </a:r>
            <a:r>
              <a:rPr lang="en-US" sz="2800" dirty="0" smtClean="0">
                <a:latin typeface="Comic Sans MS" pitchFamily="66" charset="0"/>
              </a:rPr>
              <a:t> unless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Schoolbook" panose="02040604050505020304" pitchFamily="18" charset="0"/>
                <a:cs typeface="Andalus" panose="02020603050405020304" pitchFamily="18" charset="-78"/>
              </a:rPr>
              <a:t>NP</a:t>
            </a:r>
            <a:r>
              <a:rPr lang="en-US" sz="2800" dirty="0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⊆TIME(</a:t>
            </a:r>
            <a:r>
              <a:rPr lang="en-US" sz="2800" dirty="0" err="1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n</a:t>
            </a:r>
            <a:r>
              <a:rPr lang="en-US" sz="2800" baseline="30000" dirty="0" err="1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ploylog</a:t>
            </a:r>
            <a:r>
              <a:rPr lang="en-US" sz="2800" baseline="30000" dirty="0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(n)</a:t>
            </a:r>
            <a:r>
              <a:rPr lang="en-US" sz="2800" dirty="0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)</a:t>
            </a:r>
            <a:r>
              <a:rPr lang="en-US" sz="2800" dirty="0" smtClean="0">
                <a:latin typeface="Century Schoolbook" panose="02040604050505020304" pitchFamily="18" charset="0"/>
                <a:cs typeface="Andalus" panose="02020603050405020304" pitchFamily="18" charset="-78"/>
              </a:rPr>
              <a:t>.</a:t>
            </a:r>
            <a:endParaRPr lang="en-US" sz="2800" dirty="0">
              <a:latin typeface="Century Schoolbook" panose="02040604050505020304" pitchFamily="18" charset="0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Minimum FT-BFS tree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512" y="5949279"/>
            <a:ext cx="815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(By a </a:t>
            </a:r>
            <a:r>
              <a:rPr lang="en-US" sz="2800" dirty="0" smtClean="0">
                <a:solidFill>
                  <a:srgbClr val="FF00FF"/>
                </a:solidFill>
                <a:latin typeface="Comic Sans MS" pitchFamily="66" charset="0"/>
              </a:rPr>
              <a:t>gap preserving </a:t>
            </a:r>
            <a:r>
              <a:rPr lang="en-US" sz="2800" dirty="0" smtClean="0">
                <a:latin typeface="Comic Sans MS" pitchFamily="66" charset="0"/>
              </a:rPr>
              <a:t>reduction from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Set-Cover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84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772816"/>
            <a:ext cx="9156674" cy="3252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Theorem [Approximation]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The </a:t>
            </a:r>
            <a:r>
              <a:rPr lang="en-US" sz="2800" b="1" dirty="0" smtClean="0">
                <a:latin typeface="Comic Sans MS" pitchFamily="66" charset="0"/>
              </a:rPr>
              <a:t>Minimum FT-BFS problem </a:t>
            </a:r>
            <a:r>
              <a:rPr lang="en-US" sz="2800" dirty="0" smtClean="0">
                <a:latin typeface="Comic Sans MS" pitchFamily="66" charset="0"/>
              </a:rPr>
              <a:t>can be approximated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within a factor of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O(log n)</a:t>
            </a:r>
            <a:r>
              <a:rPr lang="en-US" sz="2800" dirty="0" smtClean="0">
                <a:latin typeface="Comic Sans MS" pitchFamily="66" charset="0"/>
              </a:rPr>
              <a:t> . 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Minimum FT-BFS tree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9" y="1420222"/>
            <a:ext cx="670568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itchFamily="66" charset="0"/>
              </a:rPr>
              <a:t>Solve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n-1</a:t>
            </a:r>
            <a:r>
              <a:rPr lang="en-US" sz="2800" dirty="0" smtClean="0">
                <a:latin typeface="Comic Sans MS" pitchFamily="66" charset="0"/>
              </a:rPr>
              <a:t> instances of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Set-Cover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itchFamily="66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Set-Cover</a:t>
            </a:r>
            <a:r>
              <a:rPr lang="en-US" sz="2800" dirty="0" smtClean="0">
                <a:latin typeface="Comic Sans MS" pitchFamily="66" charset="0"/>
              </a:rPr>
              <a:t> instance of vertex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itchFamily="66" charset="0"/>
              </a:rPr>
              <a:t>Universe of vertex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:  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U</a:t>
            </a:r>
            <a:r>
              <a:rPr lang="en-US" sz="28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 E(P(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))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Every neighbor </a:t>
            </a:r>
            <a:r>
              <a:rPr lang="en-US" sz="2800" dirty="0" smtClean="0">
                <a:solidFill>
                  <a:srgbClr val="FF00FF"/>
                </a:solidFill>
                <a:latin typeface="Comic Sans MS" pitchFamily="66" charset="0"/>
              </a:rPr>
              <a:t>v</a:t>
            </a:r>
            <a:r>
              <a:rPr lang="en-US" sz="2800" dirty="0" smtClean="0">
                <a:latin typeface="Comic Sans MS" pitchFamily="66" charset="0"/>
              </a:rPr>
              <a:t> of  </a:t>
            </a:r>
            <a:r>
              <a:rPr lang="en-US" sz="2800" dirty="0" smtClean="0">
                <a:solidFill>
                  <a:srgbClr val="FF00FF"/>
                </a:solidFill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 is a set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vt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e </a:t>
            </a:r>
            <a:r>
              <a:rPr lang="en-US" sz="2800" dirty="0" smtClean="0">
                <a:latin typeface="Comic Sans MS" pitchFamily="66" charset="0"/>
                <a:sym typeface="Mathematica1"/>
              </a:rPr>
              <a:t>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P(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s,t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)</a:t>
            </a:r>
            <a:r>
              <a:rPr lang="en-US" sz="2800" dirty="0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 </a:t>
            </a:r>
            <a:r>
              <a:rPr lang="en-US" sz="2800" dirty="0" smtClean="0">
                <a:latin typeface="Comic Sans MS" pitchFamily="66" charset="0"/>
                <a:sym typeface="Mathematica1"/>
              </a:rPr>
              <a:t>is in the set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vt</a:t>
            </a:r>
            <a:r>
              <a:rPr lang="en-US" sz="2800" b="1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if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dist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(s, t, G\{e})=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dist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s,v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, G\{e})+1</a:t>
            </a:r>
            <a:endParaRPr lang="en-US" sz="2800" b="1" dirty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O(log n) Approximation algorithm for 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Min-FT BFS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248882" y="2840345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6169" y="1916832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94994" y="265599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505298" y="2507619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8094994" y="337607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8094994" y="409615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8094994" y="474422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8094994" y="546430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8094994" y="611237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502040" y="589635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0175" y="2852936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endParaRPr lang="en-US" sz="32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7698542" y="3501008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endParaRPr lang="en-US" sz="32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7631078" y="5517232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5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2136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1735" y="1285542"/>
                <a:ext cx="8340745" cy="7184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with O(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) edges (tight!).</a:t>
                </a:r>
              </a:p>
              <a:p>
                <a:pPr marL="457200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FT-MBFS</a:t>
                </a:r>
                <a:r>
                  <a:rPr lang="en-US" sz="2800" dirty="0" smtClean="0">
                    <a:latin typeface="Comic Sans MS" pitchFamily="66" charset="0"/>
                  </a:rPr>
                  <a:t> (</a:t>
                </a: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S</a:t>
                </a:r>
                <a:r>
                  <a:rPr lang="en-US" sz="2800" dirty="0" smtClean="0">
                    <a:latin typeface="Comic Sans MS" pitchFamily="66" charset="0"/>
                  </a:rPr>
                  <a:t> sources) with </a:t>
                </a:r>
                <a:r>
                  <a:rPr lang="en-US" sz="2800" dirty="0">
                    <a:latin typeface="Comic Sans MS" pitchFamily="66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| 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dirty="0"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(tight!).</a:t>
                </a:r>
              </a:p>
              <a:p>
                <a:pPr marL="457200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dirty="0" smtClean="0">
                    <a:latin typeface="Comic Sans MS" pitchFamily="66" charset="0"/>
                  </a:rPr>
                  <a:t> The </a:t>
                </a:r>
                <a:r>
                  <a:rPr lang="en-US" sz="2800" b="1" dirty="0">
                    <a:latin typeface="Comic Sans MS" pitchFamily="66" charset="0"/>
                  </a:rPr>
                  <a:t>Minimum </a:t>
                </a:r>
                <a:r>
                  <a:rPr lang="en-US" sz="2800" b="1" dirty="0" smtClean="0">
                    <a:latin typeface="Comic Sans MS" pitchFamily="66" charset="0"/>
                  </a:rPr>
                  <a:t>FT-MBFS </a:t>
                </a:r>
                <a:r>
                  <a:rPr lang="en-US" sz="2800" b="1" dirty="0">
                    <a:latin typeface="Comic Sans MS" pitchFamily="66" charset="0"/>
                  </a:rPr>
                  <a:t>problem </a:t>
                </a:r>
                <a:r>
                  <a:rPr lang="en-US" sz="2800" dirty="0">
                    <a:latin typeface="Comic Sans MS" pitchFamily="66" charset="0"/>
                  </a:rPr>
                  <a:t>is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NP-hard</a:t>
                </a:r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  <a:p>
                <a:pPr marL="914400" lvl="1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b="1" dirty="0" smtClean="0">
                    <a:latin typeface="Comic Sans MS" pitchFamily="66" charset="0"/>
                  </a:rPr>
                  <a:t>O(log </a:t>
                </a:r>
                <a:r>
                  <a:rPr lang="en-US" sz="2800" b="1" dirty="0">
                    <a:latin typeface="Comic Sans MS" pitchFamily="66" charset="0"/>
                  </a:rPr>
                  <a:t>n</a:t>
                </a:r>
                <a:r>
                  <a:rPr lang="en-US" sz="2800" b="1" dirty="0" smtClean="0">
                    <a:latin typeface="Comic Sans MS" pitchFamily="66" charset="0"/>
                  </a:rPr>
                  <a:t>)-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approximation 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(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itchFamily="66" charset="0"/>
                  </a:rPr>
                  <a:t>tight!</a:t>
                </a:r>
                <a:r>
                  <a:rPr lang="en-US" sz="2800" dirty="0">
                    <a:latin typeface="Comic Sans MS" pitchFamily="66" charset="0"/>
                  </a:rPr>
                  <a:t>). 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sz="2800" dirty="0">
                  <a:latin typeface="Comic Sans MS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sz="2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35" y="1285542"/>
                <a:ext cx="8340745" cy="7184018"/>
              </a:xfrm>
              <a:prstGeom prst="rect">
                <a:avLst/>
              </a:prstGeom>
              <a:blipFill rotWithShape="1">
                <a:blip r:embed="rId2"/>
                <a:stretch>
                  <a:fillRect l="-1535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Summary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9512" y="1268760"/>
                <a:ext cx="871296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haroni" pitchFamily="2" charset="-79"/>
                  </a:rPr>
                  <a:t>Multiplicative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stretch =</a:t>
                </a:r>
                <a:r>
                  <a:rPr lang="en-US" b="1" dirty="0" smtClean="0">
                    <a:solidFill>
                      <a:srgbClr val="3399FF"/>
                    </a:solidFill>
                    <a:latin typeface="Comic Sans MS" pitchFamily="66" charset="0"/>
                    <a:cs typeface="Aharoni" pitchFamily="2" charset="-79"/>
                  </a:rPr>
                  <a:t>3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Comic Sans MS" pitchFamily="66" charset="0"/>
                    <a:cs typeface="Aharoni" pitchFamily="2" charset="-79"/>
                  </a:rPr>
                  <a:t>Upper bound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: </a:t>
                </a:r>
                <a:r>
                  <a:rPr lang="en-US" b="1" dirty="0" smtClean="0">
                    <a:solidFill>
                      <a:srgbClr val="3399FF"/>
                    </a:solidFill>
                    <a:latin typeface="Comic Sans MS" pitchFamily="66" charset="0"/>
                    <a:cs typeface="Aharoni" pitchFamily="2" charset="-79"/>
                  </a:rPr>
                  <a:t>3n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edges.</a:t>
                </a:r>
              </a:p>
              <a:p>
                <a:pPr marL="0" indent="0">
                  <a:buNone/>
                </a:pPr>
                <a:endParaRPr lang="en-US" dirty="0" smtClean="0">
                  <a:latin typeface="Comic Sans MS" pitchFamily="66" charset="0"/>
                  <a:cs typeface="Aharoni" pitchFamily="2" charset="-79"/>
                </a:endParaRPr>
              </a:p>
              <a:p>
                <a:pPr marL="0" indent="0">
                  <a:buNone/>
                </a:pPr>
                <a:endParaRPr lang="en-US" dirty="0">
                  <a:latin typeface="Comic Sans MS" pitchFamily="66" charset="0"/>
                  <a:cs typeface="Aharoni" pitchFamily="2" charset="-79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haroni" pitchFamily="2" charset="-79"/>
                  </a:rPr>
                  <a:t>Additive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stretch  </a:t>
                </a:r>
                <a:r>
                  <a:rPr lang="en-US" b="1" dirty="0" smtClean="0">
                    <a:solidFill>
                      <a:srgbClr val="3399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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:</a:t>
                </a:r>
                <a:endParaRPr lang="en-US" dirty="0">
                  <a:latin typeface="Comic Sans MS" pitchFamily="66" charset="0"/>
                  <a:cs typeface="Aharoni" pitchFamily="2" charset="-79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Lower bound</a:t>
                </a:r>
                <a:r>
                  <a:rPr lang="en-US" dirty="0" smtClean="0">
                    <a:latin typeface="Comic Sans MS" pitchFamily="66" charset="0"/>
                  </a:rPr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𝜴</m:t>
                        </m:r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b="1" i="1" baseline="-25000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) </a:t>
                </a:r>
                <a:r>
                  <a:rPr lang="en-US" dirty="0" smtClean="0">
                    <a:latin typeface="Comic Sans MS" pitchFamily="66" charset="0"/>
                  </a:rPr>
                  <a:t>edges. 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		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8712968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748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about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approximate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FT-BFS structure?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388" y="6165304"/>
            <a:ext cx="3235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P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, </a:t>
            </a:r>
            <a:r>
              <a:rPr lang="en-US" sz="2800" dirty="0" err="1">
                <a:latin typeface="Comic Sans MS" pitchFamily="66" charset="0"/>
                <a:cs typeface="Aharoni" pitchFamily="2" charset="-79"/>
              </a:rPr>
              <a:t>Peleg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, 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SODA’14</a:t>
            </a:r>
            <a:endParaRPr lang="en-US" sz="2800" dirty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69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610866" y="2370700"/>
            <a:ext cx="3263136" cy="3536149"/>
            <a:chOff x="4470086" y="1188041"/>
            <a:chExt cx="439363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04100" y="1586307"/>
              <a:ext cx="720080" cy="1080120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47425" y="1586307"/>
              <a:ext cx="720080" cy="1080120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80108" y="4398001"/>
              <a:ext cx="699632" cy="792088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79739" y="1593402"/>
              <a:ext cx="2183986" cy="2706131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152400" cmpd="dbl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70086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152400" cmpd="dbl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46281" y="3040867"/>
              <a:ext cx="0" cy="1152128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6617247" y="4428402"/>
              <a:ext cx="720080" cy="792088"/>
            </a:xfrm>
            <a:prstGeom prst="line">
              <a:avLst/>
            </a:prstGeom>
            <a:ln w="152400" cmpd="dbl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152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152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354464" y="28068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569886" y="286902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1805371" y="4911271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6822170" y="4892691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08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92696"/>
            <a:ext cx="82301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 smtClean="0">
                <a:solidFill>
                  <a:srgbClr val="C00000"/>
                </a:solidFill>
                <a:latin typeface="Comic Sans MS" pitchFamily="66" charset="0"/>
              </a:rPr>
              <a:t>Thanks !</a:t>
            </a:r>
          </a:p>
          <a:p>
            <a:pPr algn="ctr">
              <a:lnSpc>
                <a:spcPct val="150000"/>
              </a:lnSpc>
            </a:pPr>
            <a:r>
              <a:rPr lang="en-US" sz="6600" dirty="0" smtClean="0">
                <a:solidFill>
                  <a:srgbClr val="C00000"/>
                </a:solidFill>
                <a:latin typeface="Comic Sans MS" pitchFamily="66" charset="0"/>
              </a:rPr>
              <a:t>Have a Happy Week!</a:t>
            </a:r>
            <a:endParaRPr lang="en-US" sz="6600" dirty="0" smtClean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09120"/>
            <a:ext cx="2258380" cy="18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62652" cy="3536149"/>
            <a:chOff x="4449775" y="1188041"/>
            <a:chExt cx="439298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4"/>
              <a:endCxn id="14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cxnSp>
          <p:nvCxnSpPr>
            <p:cNvPr id="153" name="Straight Connector 152"/>
            <p:cNvCxnSpPr>
              <a:stCxn id="152" idx="4"/>
              <a:endCxn id="14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4"/>
              <a:endCxn id="14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endCxn id="14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632692" y="3221033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5670042" y="3202585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64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err="1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15638</TotalTime>
  <Words>3171</Words>
  <Application>Microsoft Office PowerPoint</Application>
  <PresentationFormat>On-screen Show (4:3)</PresentationFormat>
  <Paragraphs>996</Paragraphs>
  <Slides>80</Slides>
  <Notes>14</Notes>
  <HiddenSlides>22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Microsoft YaHei</vt:lpstr>
      <vt:lpstr>Aharoni</vt:lpstr>
      <vt:lpstr>Andalus</vt:lpstr>
      <vt:lpstr>Arial</vt:lpstr>
      <vt:lpstr>Calibri</vt:lpstr>
      <vt:lpstr>Cambria Math</vt:lpstr>
      <vt:lpstr>Century Schoolbook</vt:lpstr>
      <vt:lpstr>Comic Sans MS</vt:lpstr>
      <vt:lpstr>Dotum</vt:lpstr>
      <vt:lpstr>Mathematica1</vt:lpstr>
      <vt:lpstr>Symbol</vt:lpstr>
      <vt:lpstr>Wingdings</vt:lpstr>
      <vt:lpstr>Office Theme</vt:lpstr>
      <vt:lpstr>משוואה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Sparse Fault-Tolerant BFS Trees</dc:title>
  <dc:creator>Merav</dc:creator>
  <cp:lastModifiedBy>Meravi</cp:lastModifiedBy>
  <cp:revision>175</cp:revision>
  <dcterms:created xsi:type="dcterms:W3CDTF">2013-08-25T14:49:48Z</dcterms:created>
  <dcterms:modified xsi:type="dcterms:W3CDTF">2018-06-27T20:27:14Z</dcterms:modified>
</cp:coreProperties>
</file>