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311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6" r:id="rId13"/>
    <p:sldId id="307" r:id="rId14"/>
    <p:sldId id="271" r:id="rId15"/>
    <p:sldId id="281" r:id="rId16"/>
    <p:sldId id="302" r:id="rId17"/>
    <p:sldId id="303" r:id="rId18"/>
    <p:sldId id="305" r:id="rId19"/>
    <p:sldId id="304" r:id="rId20"/>
    <p:sldId id="310" r:id="rId21"/>
    <p:sldId id="273" r:id="rId22"/>
    <p:sldId id="272" r:id="rId23"/>
    <p:sldId id="306" r:id="rId24"/>
    <p:sldId id="269" r:id="rId25"/>
    <p:sldId id="282" r:id="rId26"/>
    <p:sldId id="296" r:id="rId27"/>
    <p:sldId id="308" r:id="rId28"/>
    <p:sldId id="297" r:id="rId29"/>
    <p:sldId id="298" r:id="rId30"/>
    <p:sldId id="283" r:id="rId31"/>
    <p:sldId id="286" r:id="rId32"/>
    <p:sldId id="300" r:id="rId33"/>
    <p:sldId id="299" r:id="rId34"/>
    <p:sldId id="309" r:id="rId35"/>
    <p:sldId id="288" r:id="rId36"/>
    <p:sldId id="289" r:id="rId37"/>
    <p:sldId id="270" r:id="rId38"/>
    <p:sldId id="276" r:id="rId39"/>
    <p:sldId id="291" r:id="rId40"/>
    <p:sldId id="292" r:id="rId41"/>
    <p:sldId id="293" r:id="rId42"/>
    <p:sldId id="277" r:id="rId43"/>
    <p:sldId id="294" r:id="rId44"/>
    <p:sldId id="278" r:id="rId45"/>
    <p:sldId id="279" r:id="rId46"/>
    <p:sldId id="295" r:id="rId47"/>
    <p:sldId id="275" r:id="rId48"/>
    <p:sldId id="30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4CC"/>
    <a:srgbClr val="33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15" autoAdjust="0"/>
  </p:normalViewPr>
  <p:slideViewPr>
    <p:cSldViewPr>
      <p:cViewPr varScale="1">
        <p:scale>
          <a:sx n="53" d="100"/>
          <a:sy n="53" d="100"/>
        </p:scale>
        <p:origin x="15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D0F14-2175-428A-927F-360F4B575E67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873A7-6146-47A8-A0A0-27C5E85C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2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/>
              <a:t>Purchase in advance a large</a:t>
            </a:r>
            <a:r>
              <a:rPr lang="en-GB" baseline="0" dirty="0"/>
              <a:t> enough set of edges BFS+ structure that maintains.</a:t>
            </a:r>
          </a:p>
          <a:p>
            <a:pPr eaLnBrk="1" hangingPunct="1"/>
            <a:r>
              <a:rPr lang="en-GB" baseline="0" dirty="0"/>
              <a:t>the question is how many edge the system </a:t>
            </a:r>
            <a:r>
              <a:rPr lang="en-GB" baseline="0" dirty="0" err="1"/>
              <a:t>desi</a:t>
            </a:r>
            <a:r>
              <a:rPr lang="en-GB" baseline="0" dirty="0"/>
              <a:t> need to purchase, of course n-1 are </a:t>
            </a:r>
            <a:r>
              <a:rPr lang="en-GB" baseline="0" dirty="0" err="1"/>
              <a:t>necc</a:t>
            </a:r>
            <a:r>
              <a:rPr lang="en-GB" baseline="0" dirty="0"/>
              <a:t>. But the question is how many edges are required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fonts. </a:t>
            </a:r>
          </a:p>
          <a:p>
            <a:r>
              <a:rPr lang="en-US" dirty="0"/>
              <a:t>Naïve approach—add all of</a:t>
            </a:r>
            <a:r>
              <a:rPr lang="en-US" baseline="0" dirty="0"/>
              <a:t> them. Try add only one.</a:t>
            </a:r>
            <a:endParaRPr lang="en-US" dirty="0"/>
          </a:p>
          <a:p>
            <a:r>
              <a:rPr lang="en-US" dirty="0"/>
              <a:t>If we add all of them-ok.</a:t>
            </a:r>
            <a:r>
              <a:rPr lang="en-US" baseline="0" dirty="0"/>
              <a:t> Choose one edge—sufficient. Then, important which edge to choose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73A7-6146-47A8-A0A0-27C5E85CF3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simplicity I will show for beta=3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73A7-6146-47A8-A0A0-27C5E85CF3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50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Momote</a:t>
            </a:r>
            <a:r>
              <a:rPr lang="en-US" dirty="0"/>
              <a:t> increasing</a:t>
            </a:r>
            <a:r>
              <a:rPr lang="en-US" baseline="0" dirty="0"/>
              <a:t>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73A7-6146-47A8-A0A0-27C5E85CF3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01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2</a:t>
            </a:r>
            <a:r>
              <a:rPr lang="en-US" baseline="0" dirty="0"/>
              <a:t> to both 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73A7-6146-47A8-A0A0-27C5E85CF34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3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Insert in click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4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Insert in click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5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Insert in click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6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Insert in click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7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/>
              <a:t>Edge</a:t>
            </a:r>
            <a:r>
              <a:rPr lang="en-GB" dirty="0">
                <a:sym typeface="Wingdings" panose="05000000000000000000" pitchFamily="2" charset="2"/>
              </a:rPr>
              <a:t> wide edge</a:t>
            </a:r>
          </a:p>
          <a:p>
            <a:pPr eaLnBrk="1" hangingPunct="1"/>
            <a:r>
              <a:rPr lang="en-GB" dirty="0">
                <a:sym typeface="Wingdings" panose="05000000000000000000" pitchFamily="2" charset="2"/>
              </a:rPr>
              <a:t>Say in the left we have….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8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/>
              <a:t>Insert in click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N^{3/2}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73A7-6146-47A8-A0A0-27C5E85CF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5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as in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73A7-6146-47A8-A0A0-27C5E85CF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9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9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8615-3944-4E53-B78E-E8EDF3852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0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8443-EA57-41F7-880D-CE00667024F6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CF1A9-9431-44EE-8197-9967265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27006" y="67271"/>
            <a:ext cx="6963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Fault Tolerant </a:t>
            </a:r>
          </a:p>
          <a:p>
            <a:pPr algn="ctr"/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Approximate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BFS Structure</a:t>
            </a:r>
            <a:endParaRPr lang="en-US" sz="4000" dirty="0" err="1"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21228" y="1628800"/>
            <a:ext cx="5171052" cy="3312368"/>
            <a:chOff x="2123728" y="1958507"/>
            <a:chExt cx="4865731" cy="3270693"/>
          </a:xfrm>
        </p:grpSpPr>
        <p:pic>
          <p:nvPicPr>
            <p:cNvPr id="4100" name="Picture 4" descr="http://www.tritechbahamas.com/images/rednetwor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958507"/>
              <a:ext cx="4865731" cy="3270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859" y="3171932"/>
              <a:ext cx="715203" cy="7820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41298" y="5085184"/>
            <a:ext cx="7935186" cy="2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200" i="1" dirty="0" err="1">
                <a:latin typeface="Comic Sans MS" pitchFamily="66" charset="0"/>
              </a:rPr>
              <a:t>Merav</a:t>
            </a:r>
            <a:r>
              <a:rPr lang="en-GB" sz="3200" i="1" dirty="0">
                <a:latin typeface="Comic Sans MS" pitchFamily="66" charset="0"/>
              </a:rPr>
              <a:t> </a:t>
            </a:r>
            <a:r>
              <a:rPr lang="en-GB" sz="3200" i="1" dirty="0" err="1">
                <a:latin typeface="Comic Sans MS" pitchFamily="66" charset="0"/>
              </a:rPr>
              <a:t>Parter</a:t>
            </a:r>
            <a:r>
              <a:rPr lang="en-GB" sz="3200" i="1" dirty="0">
                <a:latin typeface="Comic Sans MS" pitchFamily="66" charset="0"/>
              </a:rPr>
              <a:t> </a:t>
            </a:r>
            <a:r>
              <a:rPr lang="en-GB" sz="3200" dirty="0">
                <a:latin typeface="Comic Sans MS" pitchFamily="66" charset="0"/>
              </a:rPr>
              <a:t>and David </a:t>
            </a:r>
            <a:r>
              <a:rPr lang="en-GB" sz="3200" dirty="0" err="1">
                <a:latin typeface="Comic Sans MS" pitchFamily="66" charset="0"/>
              </a:rPr>
              <a:t>Peleg</a:t>
            </a:r>
            <a:endParaRPr lang="en-GB" sz="320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en-GB" sz="3200" b="1" dirty="0">
                <a:solidFill>
                  <a:srgbClr val="2474CC"/>
                </a:solidFill>
                <a:latin typeface="Comic Sans MS" pitchFamily="66" charset="0"/>
              </a:rPr>
              <a:t>Weizmann Institute of Science, Israel</a:t>
            </a:r>
          </a:p>
          <a:p>
            <a:pPr algn="ctr">
              <a:spcBef>
                <a:spcPct val="20000"/>
              </a:spcBef>
            </a:pPr>
            <a:r>
              <a:rPr lang="en-GB" sz="3200" b="1" dirty="0">
                <a:solidFill>
                  <a:srgbClr val="00B050"/>
                </a:solidFill>
                <a:latin typeface="Comic Sans MS" pitchFamily="66" charset="0"/>
              </a:rPr>
              <a:t>SODA 2014</a:t>
            </a:r>
            <a:endParaRPr lang="en-GB" sz="3200" b="1" dirty="0">
              <a:latin typeface="Comic Sans MS" pitchFamily="66" charset="0"/>
            </a:endParaRPr>
          </a:p>
          <a:p>
            <a:endParaRPr lang="en-US" sz="3200" dirty="0" err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5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Exact FT-BFS Trees [P,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Peleg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ESA’13]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772816"/>
                <a:ext cx="8441735" cy="2645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C00000"/>
                    </a:solidFill>
                    <a:latin typeface="Comic Sans MS" pitchFamily="66" charset="0"/>
                  </a:rPr>
                  <a:t>Upper Bound 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For every 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G=(V,E) </a:t>
                </a:r>
                <a:r>
                  <a:rPr lang="en-US" sz="2800" dirty="0">
                    <a:latin typeface="Comic Sans MS" pitchFamily="66" charset="0"/>
                  </a:rPr>
                  <a:t>and every source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there exists a (</a:t>
                </a:r>
                <a:r>
                  <a:rPr lang="en-US" sz="2800" dirty="0" err="1">
                    <a:latin typeface="Comic Sans MS" pitchFamily="66" charset="0"/>
                  </a:rPr>
                  <a:t>polynomially</a:t>
                </a:r>
                <a:r>
                  <a:rPr lang="en-US" sz="2800" dirty="0">
                    <a:latin typeface="Comic Sans MS" pitchFamily="66" charset="0"/>
                  </a:rPr>
                  <a:t> constructible)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>
                    <a:latin typeface="Comic Sans MS" pitchFamily="66" charset="0"/>
                  </a:rPr>
                  <a:t> tree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2800" dirty="0">
                    <a:latin typeface="Comic Sans MS" pitchFamily="66" charset="0"/>
                  </a:rPr>
                  <a:t> with </a:t>
                </a:r>
                <a:r>
                  <a:rPr lang="en-US" sz="2800" b="1" dirty="0">
                    <a:solidFill>
                      <a:srgbClr val="3399FF"/>
                    </a:solidFill>
                    <a:latin typeface="Comic Sans MS" pitchFamily="66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33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2816"/>
                <a:ext cx="8441735" cy="2645789"/>
              </a:xfrm>
              <a:prstGeom prst="rect">
                <a:avLst/>
              </a:prstGeom>
              <a:blipFill rotWithShape="1">
                <a:blip r:embed="rId3"/>
                <a:stretch>
                  <a:fillRect l="-1444" r="-505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61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03" y="1340768"/>
                <a:ext cx="8900193" cy="2904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Comic Sans MS" pitchFamily="66" charset="0"/>
                  </a:rPr>
                  <a:t>Lower Bound Theorem:</a:t>
                </a: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For every integer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dirty="0">
                    <a:latin typeface="Comic Sans MS" pitchFamily="66" charset="0"/>
                  </a:rPr>
                  <a:t>, there exists an n-vertex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G=(V,E) </a:t>
                </a:r>
                <a:r>
                  <a:rPr lang="en-US" sz="2800" dirty="0">
                    <a:latin typeface="Comic Sans MS" pitchFamily="66" charset="0"/>
                  </a:rPr>
                  <a:t>and a source vertex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r>
                  <a:rPr lang="en-US" sz="2800" dirty="0">
                    <a:latin typeface="Comic Sans MS" pitchFamily="66" charset="0"/>
                  </a:rPr>
                  <a:t>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every </a:t>
                </a: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>
                    <a:latin typeface="Comic Sans MS" pitchFamily="66" charset="0"/>
                  </a:rPr>
                  <a:t> tree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 H </a:t>
                </a:r>
                <a:r>
                  <a:rPr lang="en-US" sz="2800" dirty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03" y="1340768"/>
                <a:ext cx="8900193" cy="2904834"/>
              </a:xfrm>
              <a:prstGeom prst="rect">
                <a:avLst/>
              </a:prstGeom>
              <a:blipFill rotWithShape="1">
                <a:blip r:embed="rId2"/>
                <a:stretch>
                  <a:fillRect l="-1438" t="-2101" r="-41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Exact FT-BFS Trees Are Dense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5496" y="4941168"/>
            <a:ext cx="9022097" cy="1224136"/>
          </a:xfrm>
          <a:prstGeom prst="ribbon">
            <a:avLst>
              <a:gd name="adj1" fmla="val 16667"/>
              <a:gd name="adj2" fmla="val 685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264" y="5390056"/>
            <a:ext cx="772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Resorting to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approximate</a:t>
            </a:r>
            <a:r>
              <a:rPr lang="en-US" sz="2800" dirty="0">
                <a:latin typeface="Comic Sans MS" panose="030F0702030302020204" pitchFamily="66" charset="0"/>
              </a:rPr>
              <a:t> distances!</a:t>
            </a:r>
          </a:p>
        </p:txBody>
      </p:sp>
    </p:spTree>
    <p:extLst>
      <p:ext uri="{BB962C8B-B14F-4D97-AF65-F5344CB8AC3E}">
        <p14:creationId xmlns:p14="http://schemas.microsoft.com/office/powerpoint/2010/main" val="35690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FT-ABFS Tree - Formal Definition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814" y="1844824"/>
                <a:ext cx="871296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A </a:t>
                </a:r>
                <a:r>
                  <a:rPr lang="en-US" dirty="0" err="1">
                    <a:latin typeface="Comic Sans MS" pitchFamily="66" charset="0"/>
                    <a:cs typeface="Aharoni" pitchFamily="2" charset="-79"/>
                  </a:rPr>
                  <a:t>subgraph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H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is an </a:t>
                </a:r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Aharoni" pitchFamily="2" charset="-79"/>
                        <a:sym typeface="Mathematica1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Aharoni" pitchFamily="2" charset="-79"/>
                        <a:sym typeface="Mathematica1"/>
                      </a:rPr>
                      <m:t>𝜷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)</a:t>
                </a:r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</a:rPr>
                  <a:t> FT-ABFS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of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G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and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s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if for every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v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in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V </a:t>
                </a:r>
                <a:r>
                  <a:rPr lang="en-US" b="1" dirty="0">
                    <a:latin typeface="Comic Sans MS" pitchFamily="66" charset="0"/>
                    <a:cs typeface="Aharoni" pitchFamily="2" charset="-79"/>
                  </a:rPr>
                  <a:t>and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 e </a:t>
                </a:r>
                <a:r>
                  <a:rPr lang="en-US" b="1" dirty="0">
                    <a:latin typeface="Comic Sans MS" pitchFamily="66" charset="0"/>
                    <a:cs typeface="Aharoni" pitchFamily="2" charset="-79"/>
                  </a:rPr>
                  <a:t>in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 E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:</a:t>
                </a:r>
                <a:br>
                  <a:rPr lang="en-US" dirty="0">
                    <a:latin typeface="Comic Sans MS" pitchFamily="66" charset="0"/>
                    <a:cs typeface="Aharoni" pitchFamily="2" charset="-79"/>
                  </a:rPr>
                </a:br>
                <a:br>
                  <a:rPr lang="en-US" dirty="0">
                    <a:latin typeface="Comic Sans MS" pitchFamily="66" charset="0"/>
                    <a:cs typeface="Aharoni" pitchFamily="2" charset="-79"/>
                  </a:rPr>
                </a:b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s,v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, H\{e}) =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Aharoni" pitchFamily="2" charset="-79"/>
                        <a:sym typeface="Mathematica1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s,v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, G\{e})+</a:t>
                </a:r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Aharoni" pitchFamily="2" charset="-79"/>
                        <a:sym typeface="Mathematica1"/>
                      </a:rPr>
                      <m:t>𝜷</m:t>
                    </m:r>
                  </m:oMath>
                </a14:m>
                <a:endParaRPr lang="en-US" dirty="0">
                  <a:latin typeface="Comic Sans MS" pitchFamily="66" charset="0"/>
                  <a:cs typeface="Aharoni" pitchFamily="2" charset="-79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" y="1844824"/>
                <a:ext cx="8712968" cy="4800600"/>
              </a:xfrm>
              <a:prstGeom prst="rect">
                <a:avLst/>
              </a:prstGeom>
              <a:blipFill>
                <a:blip r:embed="rId2"/>
                <a:stretch>
                  <a:fillRect l="-1330" r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3528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FT-ABFS Tree - Formal Definition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814" y="1844824"/>
                <a:ext cx="871296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A </a:t>
                </a:r>
                <a:r>
                  <a:rPr lang="en-US" dirty="0" err="1">
                    <a:latin typeface="Comic Sans MS" pitchFamily="66" charset="0"/>
                    <a:cs typeface="Aharoni" pitchFamily="2" charset="-79"/>
                  </a:rPr>
                  <a:t>subgraph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H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is an </a:t>
                </a:r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Aharoni" pitchFamily="2" charset="-79"/>
                        <a:sym typeface="Mathematica1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,</a:t>
                </a:r>
                <a:r>
                  <a:rPr lang="en-US" b="1" dirty="0">
                    <a:solidFill>
                      <a:srgbClr val="FF00FF"/>
                    </a:solidFill>
                    <a:cs typeface="Aharoni" pitchFamily="2" charset="-79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Aharoni" pitchFamily="2" charset="-79"/>
                        <a:sym typeface="Mathematica1"/>
                      </a:rPr>
                      <m:t>𝜷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)</a:t>
                </a:r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</a:rPr>
                  <a:t> FT-ABFS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of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G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and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s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if for every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v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in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V </a:t>
                </a:r>
                <a:r>
                  <a:rPr lang="en-US" b="1" dirty="0">
                    <a:latin typeface="Comic Sans MS" pitchFamily="66" charset="0"/>
                    <a:cs typeface="Aharoni" pitchFamily="2" charset="-79"/>
                  </a:rPr>
                  <a:t>and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 e </a:t>
                </a:r>
                <a:r>
                  <a:rPr lang="en-US" b="1" dirty="0">
                    <a:latin typeface="Comic Sans MS" pitchFamily="66" charset="0"/>
                    <a:cs typeface="Aharoni" pitchFamily="2" charset="-79"/>
                  </a:rPr>
                  <a:t>in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cs typeface="Aharoni" pitchFamily="2" charset="-79"/>
                  </a:rPr>
                  <a:t> E</a:t>
                </a: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:</a:t>
                </a:r>
                <a:br>
                  <a:rPr lang="en-US" dirty="0">
                    <a:latin typeface="Comic Sans MS" pitchFamily="66" charset="0"/>
                    <a:cs typeface="Aharoni" pitchFamily="2" charset="-79"/>
                  </a:rPr>
                </a:br>
                <a:br>
                  <a:rPr lang="en-US" dirty="0">
                    <a:latin typeface="Comic Sans MS" pitchFamily="66" charset="0"/>
                    <a:cs typeface="Aharoni" pitchFamily="2" charset="-79"/>
                  </a:rPr>
                </a:br>
                <a:r>
                  <a:rPr lang="en-US" dirty="0">
                    <a:latin typeface="Comic Sans MS" pitchFamily="66" charset="0"/>
                    <a:cs typeface="Aharoni" pitchFamily="2" charset="-79"/>
                  </a:rPr>
                  <a:t> 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s,v,H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\{e}) =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Aharoni" pitchFamily="2" charset="-79"/>
                        <a:sym typeface="Mathematica1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 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s,v,G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\{e})+</a:t>
                </a:r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Aharoni" pitchFamily="2" charset="-79"/>
                        <a:sym typeface="Mathematica1"/>
                      </a:rPr>
                      <m:t>𝜷</m:t>
                    </m:r>
                  </m:oMath>
                </a14:m>
                <a:endParaRPr lang="en-US" dirty="0">
                  <a:latin typeface="Comic Sans MS" pitchFamily="66" charset="0"/>
                  <a:cs typeface="Aharoni" pitchFamily="2" charset="-79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" y="1844824"/>
                <a:ext cx="8712968" cy="480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3528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40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be viewed as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FT single source spanners</a:t>
            </a:r>
          </a:p>
        </p:txBody>
      </p:sp>
    </p:spTree>
    <p:extLst>
      <p:ext uri="{BB962C8B-B14F-4D97-AF65-F5344CB8AC3E}">
        <p14:creationId xmlns:p14="http://schemas.microsoft.com/office/powerpoint/2010/main" val="31838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Related Work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516" y="1340768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Replacement paths.</a:t>
            </a:r>
          </a:p>
          <a:p>
            <a:pPr marL="0" indent="0">
              <a:buNone/>
            </a:pPr>
            <a:r>
              <a:rPr lang="en-US" sz="2400" dirty="0">
                <a:latin typeface="Comic Sans MS" pitchFamily="66" charset="0"/>
              </a:rPr>
              <a:t>[Gupta et al. 1989;</a:t>
            </a:r>
            <a:r>
              <a:rPr lang="en-US" sz="24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Hershberger and </a:t>
            </a:r>
            <a:r>
              <a:rPr lang="en-US" sz="2400" dirty="0" err="1">
                <a:latin typeface="Comic Sans MS" pitchFamily="66" charset="0"/>
              </a:rPr>
              <a:t>Suri</a:t>
            </a:r>
            <a:r>
              <a:rPr lang="en-US" sz="2400" dirty="0">
                <a:latin typeface="Comic Sans MS" pitchFamily="66" charset="0"/>
              </a:rPr>
              <a:t>, 2001; </a:t>
            </a:r>
          </a:p>
          <a:p>
            <a:pPr marL="0" indent="0">
              <a:buNone/>
            </a:pPr>
            <a:r>
              <a:rPr lang="en-US" sz="2400" dirty="0" err="1">
                <a:latin typeface="Comic Sans MS" pitchFamily="66" charset="0"/>
              </a:rPr>
              <a:t>Roditty</a:t>
            </a:r>
            <a:r>
              <a:rPr lang="en-US" sz="2400" dirty="0">
                <a:latin typeface="Comic Sans MS" pitchFamily="66" charset="0"/>
              </a:rPr>
              <a:t> and </a:t>
            </a:r>
            <a:r>
              <a:rPr lang="en-US" sz="2400" dirty="0" err="1">
                <a:latin typeface="Comic Sans MS" pitchFamily="66" charset="0"/>
              </a:rPr>
              <a:t>Zwick</a:t>
            </a:r>
            <a:r>
              <a:rPr lang="en-US" sz="2400" dirty="0">
                <a:latin typeface="Comic Sans MS" pitchFamily="66" charset="0"/>
              </a:rPr>
              <a:t>, 2005; </a:t>
            </a:r>
            <a:r>
              <a:rPr lang="en-US" sz="2400" dirty="0" err="1">
                <a:latin typeface="Comic Sans MS" pitchFamily="66" charset="0"/>
              </a:rPr>
              <a:t>Weimann</a:t>
            </a:r>
            <a:r>
              <a:rPr lang="en-US" sz="2400" dirty="0">
                <a:latin typeface="Comic Sans MS" pitchFamily="66" charset="0"/>
              </a:rPr>
              <a:t> and </a:t>
            </a:r>
            <a:r>
              <a:rPr lang="en-US" sz="2400" dirty="0" err="1">
                <a:latin typeface="Comic Sans MS" pitchFamily="66" charset="0"/>
              </a:rPr>
              <a:t>Yuster</a:t>
            </a:r>
            <a:r>
              <a:rPr lang="en-US" sz="2400" dirty="0">
                <a:latin typeface="Comic Sans MS" pitchFamily="66" charset="0"/>
              </a:rPr>
              <a:t> 2010]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Single source distance oracle.</a:t>
            </a:r>
          </a:p>
          <a:p>
            <a:pPr marL="0" indent="0">
              <a:buNone/>
            </a:pPr>
            <a:r>
              <a:rPr lang="en-US" sz="2400" dirty="0">
                <a:latin typeface="Comic Sans MS" pitchFamily="66" charset="0"/>
              </a:rPr>
              <a:t>[</a:t>
            </a:r>
            <a:r>
              <a:rPr lang="en-US" sz="2400" dirty="0" err="1">
                <a:latin typeface="Comic Sans MS" pitchFamily="66" charset="0"/>
              </a:rPr>
              <a:t>Kahanna</a:t>
            </a:r>
            <a:r>
              <a:rPr lang="en-US" sz="2400" dirty="0">
                <a:latin typeface="Comic Sans MS" pitchFamily="66" charset="0"/>
              </a:rPr>
              <a:t> and </a:t>
            </a:r>
            <a:r>
              <a:rPr lang="en-US" sz="2400" dirty="0" err="1">
                <a:latin typeface="Comic Sans MS" pitchFamily="66" charset="0"/>
              </a:rPr>
              <a:t>Baswana</a:t>
            </a:r>
            <a:r>
              <a:rPr lang="en-US" sz="2400" dirty="0">
                <a:latin typeface="Comic Sans MS" pitchFamily="66" charset="0"/>
              </a:rPr>
              <a:t>, 2010;  </a:t>
            </a:r>
            <a:r>
              <a:rPr lang="en-US" sz="2400" dirty="0" err="1">
                <a:latin typeface="Comic Sans MS" pitchFamily="66" charset="0"/>
              </a:rPr>
              <a:t>Gradoni</a:t>
            </a:r>
            <a:r>
              <a:rPr lang="en-US" sz="2400" dirty="0">
                <a:latin typeface="Comic Sans MS" pitchFamily="66" charset="0"/>
              </a:rPr>
              <a:t>, Williams, 2012]</a:t>
            </a:r>
          </a:p>
          <a:p>
            <a:pPr marL="0" indent="0">
              <a:buNone/>
            </a:pPr>
            <a:endParaRPr lang="en-US" sz="2400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Fault tolerant spanners .</a:t>
            </a:r>
          </a:p>
          <a:p>
            <a:pPr marL="0" indent="0">
              <a:buNone/>
            </a:pPr>
            <a:r>
              <a:rPr lang="en-US" sz="2400" dirty="0">
                <a:latin typeface="Comic Sans MS" pitchFamily="66" charset="0"/>
              </a:rPr>
              <a:t>[</a:t>
            </a:r>
            <a:r>
              <a:rPr lang="en-US" sz="2400" dirty="0" err="1">
                <a:latin typeface="Comic Sans MS" pitchFamily="66" charset="0"/>
              </a:rPr>
              <a:t>Chechik</a:t>
            </a:r>
            <a:r>
              <a:rPr lang="en-US" sz="2400" dirty="0">
                <a:latin typeface="Comic Sans MS" pitchFamily="66" charset="0"/>
              </a:rPr>
              <a:t> et al., 2009; </a:t>
            </a:r>
            <a:r>
              <a:rPr lang="en-US" sz="2400" dirty="0" err="1">
                <a:latin typeface="Comic Sans MS" pitchFamily="66" charset="0"/>
              </a:rPr>
              <a:t>Dinitz</a:t>
            </a:r>
            <a:r>
              <a:rPr lang="en-US" sz="2400" dirty="0">
                <a:latin typeface="Comic Sans MS" pitchFamily="66" charset="0"/>
              </a:rPr>
              <a:t> and </a:t>
            </a:r>
            <a:r>
              <a:rPr lang="en-US" sz="2400" dirty="0" err="1">
                <a:latin typeface="Comic Sans MS" pitchFamily="66" charset="0"/>
              </a:rPr>
              <a:t>Krauthgamer</a:t>
            </a:r>
            <a:r>
              <a:rPr lang="en-US" sz="2400" dirty="0">
                <a:latin typeface="Comic Sans MS" pitchFamily="66" charset="0"/>
              </a:rPr>
              <a:t>, 2011;</a:t>
            </a:r>
          </a:p>
          <a:p>
            <a:pPr marL="0" indent="0">
              <a:buNone/>
            </a:pPr>
            <a:r>
              <a:rPr lang="en-US" sz="2400" dirty="0" err="1">
                <a:latin typeface="Comic Sans MS" pitchFamily="66" charset="0"/>
              </a:rPr>
              <a:t>Braunschvig</a:t>
            </a:r>
            <a:r>
              <a:rPr lang="en-US" sz="2400" dirty="0">
                <a:latin typeface="Comic Sans MS" pitchFamily="66" charset="0"/>
              </a:rPr>
              <a:t> et al., 2012]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3508" y="2212725"/>
            <a:ext cx="8209699" cy="4888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Problem definition: 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Given a source </a:t>
            </a:r>
            <a:r>
              <a:rPr lang="en-US" b="1" i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destination </a:t>
            </a:r>
            <a:r>
              <a:rPr lang="en-US" b="1" i="1" dirty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dirty="0">
                <a:latin typeface="Comic Sans MS" pitchFamily="66" charset="0"/>
              </a:rPr>
              <a:t>, for every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e </a:t>
            </a:r>
            <a:r>
              <a:rPr lang="el-GR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0099FF"/>
                </a:solidFill>
                <a:latin typeface="Microsoft YaHei"/>
                <a:ea typeface="Microsoft YaHei"/>
              </a:rPr>
              <a:t>π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(</a:t>
            </a:r>
            <a:r>
              <a:rPr lang="en-US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) </a:t>
            </a:r>
            <a:r>
              <a:rPr lang="en-US" b="1" dirty="0">
                <a:latin typeface="Comic Sans MS" pitchFamily="66" charset="0"/>
              </a:rPr>
              <a:t>,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compute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omic Sans MS" pitchFamily="66" charset="0"/>
              </a:rPr>
              <a:t>the shortest s-t path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omic Sans MS" pitchFamily="66" charset="0"/>
              </a:rPr>
              <a:t>that avoids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i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itchFamily="66" charset="0"/>
              </a:rPr>
              <a:t>A related problem: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mic Sans MS" pitchFamily="66" charset="0"/>
              </a:rPr>
              <a:t>the replacement path problem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470304" y="2530822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37591" y="1607309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99FF"/>
                </a:solidFill>
                <a:latin typeface="Microsoft YaHei"/>
                <a:ea typeface="Microsoft YaHei"/>
              </a:rPr>
              <a:t>π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(</a:t>
            </a:r>
            <a:r>
              <a:rPr lang="en-US" sz="32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7" name="Oval 16"/>
          <p:cNvSpPr/>
          <p:nvPr/>
        </p:nvSpPr>
        <p:spPr>
          <a:xfrm>
            <a:off x="8316416" y="234646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726720" y="219809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8316416" y="306654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0" name="Oval 19"/>
          <p:cNvSpPr/>
          <p:nvPr/>
        </p:nvSpPr>
        <p:spPr>
          <a:xfrm>
            <a:off x="8316416" y="378662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8316416" y="443470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2" name="Oval 21"/>
          <p:cNvSpPr/>
          <p:nvPr/>
        </p:nvSpPr>
        <p:spPr>
          <a:xfrm>
            <a:off x="8316416" y="515478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3" name="Oval 22"/>
          <p:cNvSpPr/>
          <p:nvPr/>
        </p:nvSpPr>
        <p:spPr>
          <a:xfrm>
            <a:off x="8316416" y="580285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8723462" y="558682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5202" y="3981156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316416" y="4115667"/>
            <a:ext cx="308155" cy="290712"/>
            <a:chOff x="8172400" y="5589240"/>
            <a:chExt cx="679132" cy="72008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575269" y="3768888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endParaRPr lang="en-US" sz="3200" b="1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6516" y="1116033"/>
            <a:ext cx="679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6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dirty="0">
                <a:latin typeface="Comic Sans MS" pitchFamily="66" charset="0"/>
              </a:rPr>
              <a:t>: 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3200" dirty="0">
                <a:latin typeface="Comic Sans MS" pitchFamily="66" charset="0"/>
              </a:rPr>
              <a:t> shortest path in 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G\{e}  </a:t>
            </a:r>
          </a:p>
        </p:txBody>
      </p:sp>
      <p:sp>
        <p:nvSpPr>
          <p:cNvPr id="5" name="Freeform 4"/>
          <p:cNvSpPr/>
          <p:nvPr/>
        </p:nvSpPr>
        <p:spPr>
          <a:xfrm>
            <a:off x="7636476" y="2496065"/>
            <a:ext cx="681216" cy="3348136"/>
          </a:xfrm>
          <a:custGeom>
            <a:avLst/>
            <a:gdLst>
              <a:gd name="connsiteX0" fmla="*/ 605481 w 681216"/>
              <a:gd name="connsiteY0" fmla="*/ 0 h 3348136"/>
              <a:gd name="connsiteX1" fmla="*/ 654908 w 681216"/>
              <a:gd name="connsiteY1" fmla="*/ 61784 h 3348136"/>
              <a:gd name="connsiteX2" fmla="*/ 630194 w 681216"/>
              <a:gd name="connsiteY2" fmla="*/ 210065 h 3348136"/>
              <a:gd name="connsiteX3" fmla="*/ 617838 w 681216"/>
              <a:gd name="connsiteY3" fmla="*/ 679621 h 3348136"/>
              <a:gd name="connsiteX4" fmla="*/ 605481 w 681216"/>
              <a:gd name="connsiteY4" fmla="*/ 852616 h 3348136"/>
              <a:gd name="connsiteX5" fmla="*/ 593124 w 681216"/>
              <a:gd name="connsiteY5" fmla="*/ 1346886 h 3348136"/>
              <a:gd name="connsiteX6" fmla="*/ 556054 w 681216"/>
              <a:gd name="connsiteY6" fmla="*/ 1359243 h 3348136"/>
              <a:gd name="connsiteX7" fmla="*/ 506627 w 681216"/>
              <a:gd name="connsiteY7" fmla="*/ 1371600 h 3348136"/>
              <a:gd name="connsiteX8" fmla="*/ 469556 w 681216"/>
              <a:gd name="connsiteY8" fmla="*/ 1383957 h 3348136"/>
              <a:gd name="connsiteX9" fmla="*/ 420129 w 681216"/>
              <a:gd name="connsiteY9" fmla="*/ 1396313 h 3348136"/>
              <a:gd name="connsiteX10" fmla="*/ 333632 w 681216"/>
              <a:gd name="connsiteY10" fmla="*/ 1421027 h 3348136"/>
              <a:gd name="connsiteX11" fmla="*/ 247135 w 681216"/>
              <a:gd name="connsiteY11" fmla="*/ 1532238 h 3348136"/>
              <a:gd name="connsiteX12" fmla="*/ 210065 w 681216"/>
              <a:gd name="connsiteY12" fmla="*/ 1606378 h 3348136"/>
              <a:gd name="connsiteX13" fmla="*/ 160638 w 681216"/>
              <a:gd name="connsiteY13" fmla="*/ 1680519 h 3348136"/>
              <a:gd name="connsiteX14" fmla="*/ 148281 w 681216"/>
              <a:gd name="connsiteY14" fmla="*/ 1717589 h 3348136"/>
              <a:gd name="connsiteX15" fmla="*/ 98854 w 681216"/>
              <a:gd name="connsiteY15" fmla="*/ 1816443 h 3348136"/>
              <a:gd name="connsiteX16" fmla="*/ 86497 w 681216"/>
              <a:gd name="connsiteY16" fmla="*/ 1853513 h 3348136"/>
              <a:gd name="connsiteX17" fmla="*/ 74140 w 681216"/>
              <a:gd name="connsiteY17" fmla="*/ 1927654 h 3348136"/>
              <a:gd name="connsiteX18" fmla="*/ 49427 w 681216"/>
              <a:gd name="connsiteY18" fmla="*/ 1964724 h 3348136"/>
              <a:gd name="connsiteX19" fmla="*/ 37070 w 681216"/>
              <a:gd name="connsiteY19" fmla="*/ 2026508 h 3348136"/>
              <a:gd name="connsiteX20" fmla="*/ 0 w 681216"/>
              <a:gd name="connsiteY20" fmla="*/ 2199503 h 3348136"/>
              <a:gd name="connsiteX21" fmla="*/ 12356 w 681216"/>
              <a:gd name="connsiteY21" fmla="*/ 2298357 h 3348136"/>
              <a:gd name="connsiteX22" fmla="*/ 49427 w 681216"/>
              <a:gd name="connsiteY22" fmla="*/ 2508421 h 3348136"/>
              <a:gd name="connsiteX23" fmla="*/ 74140 w 681216"/>
              <a:gd name="connsiteY23" fmla="*/ 2557849 h 3348136"/>
              <a:gd name="connsiteX24" fmla="*/ 172994 w 681216"/>
              <a:gd name="connsiteY24" fmla="*/ 2644346 h 3348136"/>
              <a:gd name="connsiteX25" fmla="*/ 247135 w 681216"/>
              <a:gd name="connsiteY25" fmla="*/ 2669059 h 3348136"/>
              <a:gd name="connsiteX26" fmla="*/ 321275 w 681216"/>
              <a:gd name="connsiteY26" fmla="*/ 2718486 h 3348136"/>
              <a:gd name="connsiteX27" fmla="*/ 358346 w 681216"/>
              <a:gd name="connsiteY27" fmla="*/ 2743200 h 3348136"/>
              <a:gd name="connsiteX28" fmla="*/ 469556 w 681216"/>
              <a:gd name="connsiteY28" fmla="*/ 2780270 h 3348136"/>
              <a:gd name="connsiteX29" fmla="*/ 506627 w 681216"/>
              <a:gd name="connsiteY29" fmla="*/ 2792627 h 3348136"/>
              <a:gd name="connsiteX30" fmla="*/ 543697 w 681216"/>
              <a:gd name="connsiteY30" fmla="*/ 2804984 h 3348136"/>
              <a:gd name="connsiteX31" fmla="*/ 593124 w 681216"/>
              <a:gd name="connsiteY31" fmla="*/ 2817340 h 3348136"/>
              <a:gd name="connsiteX32" fmla="*/ 630194 w 681216"/>
              <a:gd name="connsiteY32" fmla="*/ 2842054 h 3348136"/>
              <a:gd name="connsiteX33" fmla="*/ 642551 w 681216"/>
              <a:gd name="connsiteY33" fmla="*/ 2879124 h 3348136"/>
              <a:gd name="connsiteX34" fmla="*/ 667265 w 681216"/>
              <a:gd name="connsiteY34" fmla="*/ 2965621 h 3348136"/>
              <a:gd name="connsiteX35" fmla="*/ 667265 w 681216"/>
              <a:gd name="connsiteY35" fmla="*/ 3286897 h 3348136"/>
              <a:gd name="connsiteX36" fmla="*/ 654908 w 681216"/>
              <a:gd name="connsiteY36" fmla="*/ 3336324 h 334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1216" h="3348136">
                <a:moveTo>
                  <a:pt x="605481" y="0"/>
                </a:moveTo>
                <a:cubicBezTo>
                  <a:pt x="621957" y="20595"/>
                  <a:pt x="651826" y="35591"/>
                  <a:pt x="654908" y="61784"/>
                </a:cubicBezTo>
                <a:cubicBezTo>
                  <a:pt x="660763" y="111550"/>
                  <a:pt x="630194" y="210065"/>
                  <a:pt x="630194" y="210065"/>
                </a:cubicBezTo>
                <a:cubicBezTo>
                  <a:pt x="626075" y="366584"/>
                  <a:pt x="623855" y="523164"/>
                  <a:pt x="617838" y="679621"/>
                </a:cubicBezTo>
                <a:cubicBezTo>
                  <a:pt x="615616" y="737390"/>
                  <a:pt x="607621" y="794844"/>
                  <a:pt x="605481" y="852616"/>
                </a:cubicBezTo>
                <a:cubicBezTo>
                  <a:pt x="599381" y="1017311"/>
                  <a:pt x="609127" y="1182857"/>
                  <a:pt x="593124" y="1346886"/>
                </a:cubicBezTo>
                <a:cubicBezTo>
                  <a:pt x="591859" y="1359850"/>
                  <a:pt x="568578" y="1355665"/>
                  <a:pt x="556054" y="1359243"/>
                </a:cubicBezTo>
                <a:cubicBezTo>
                  <a:pt x="539725" y="1363909"/>
                  <a:pt x="522956" y="1366934"/>
                  <a:pt x="506627" y="1371600"/>
                </a:cubicBezTo>
                <a:cubicBezTo>
                  <a:pt x="494103" y="1375178"/>
                  <a:pt x="482080" y="1380379"/>
                  <a:pt x="469556" y="1383957"/>
                </a:cubicBezTo>
                <a:cubicBezTo>
                  <a:pt x="453227" y="1388622"/>
                  <a:pt x="436458" y="1391648"/>
                  <a:pt x="420129" y="1396313"/>
                </a:cubicBezTo>
                <a:cubicBezTo>
                  <a:pt x="295999" y="1431778"/>
                  <a:pt x="488202" y="1382384"/>
                  <a:pt x="333632" y="1421027"/>
                </a:cubicBezTo>
                <a:cubicBezTo>
                  <a:pt x="274511" y="1509707"/>
                  <a:pt x="305207" y="1474164"/>
                  <a:pt x="247135" y="1532238"/>
                </a:cubicBezTo>
                <a:cubicBezTo>
                  <a:pt x="216074" y="1625418"/>
                  <a:pt x="257974" y="1510559"/>
                  <a:pt x="210065" y="1606378"/>
                </a:cubicBezTo>
                <a:cubicBezTo>
                  <a:pt x="174300" y="1677909"/>
                  <a:pt x="230909" y="1610248"/>
                  <a:pt x="160638" y="1680519"/>
                </a:cubicBezTo>
                <a:cubicBezTo>
                  <a:pt x="156519" y="1692876"/>
                  <a:pt x="153671" y="1705731"/>
                  <a:pt x="148281" y="1717589"/>
                </a:cubicBezTo>
                <a:cubicBezTo>
                  <a:pt x="133036" y="1751128"/>
                  <a:pt x="110504" y="1781493"/>
                  <a:pt x="98854" y="1816443"/>
                </a:cubicBezTo>
                <a:lnTo>
                  <a:pt x="86497" y="1853513"/>
                </a:lnTo>
                <a:cubicBezTo>
                  <a:pt x="82378" y="1878227"/>
                  <a:pt x="82063" y="1903885"/>
                  <a:pt x="74140" y="1927654"/>
                </a:cubicBezTo>
                <a:cubicBezTo>
                  <a:pt x="69444" y="1941743"/>
                  <a:pt x="54641" y="1950819"/>
                  <a:pt x="49427" y="1964724"/>
                </a:cubicBezTo>
                <a:cubicBezTo>
                  <a:pt x="42053" y="1984389"/>
                  <a:pt x="41793" y="2006043"/>
                  <a:pt x="37070" y="2026508"/>
                </a:cubicBezTo>
                <a:cubicBezTo>
                  <a:pt x="123" y="2186609"/>
                  <a:pt x="22481" y="2064609"/>
                  <a:pt x="0" y="2199503"/>
                </a:cubicBezTo>
                <a:cubicBezTo>
                  <a:pt x="4119" y="2232454"/>
                  <a:pt x="8476" y="2265377"/>
                  <a:pt x="12356" y="2298357"/>
                </a:cubicBezTo>
                <a:cubicBezTo>
                  <a:pt x="18296" y="2348849"/>
                  <a:pt x="24926" y="2459417"/>
                  <a:pt x="49427" y="2508421"/>
                </a:cubicBezTo>
                <a:cubicBezTo>
                  <a:pt x="57665" y="2524897"/>
                  <a:pt x="65001" y="2541855"/>
                  <a:pt x="74140" y="2557849"/>
                </a:cubicBezTo>
                <a:cubicBezTo>
                  <a:pt x="97883" y="2599400"/>
                  <a:pt x="121390" y="2627145"/>
                  <a:pt x="172994" y="2644346"/>
                </a:cubicBezTo>
                <a:lnTo>
                  <a:pt x="247135" y="2669059"/>
                </a:lnTo>
                <a:lnTo>
                  <a:pt x="321275" y="2718486"/>
                </a:lnTo>
                <a:cubicBezTo>
                  <a:pt x="333632" y="2726724"/>
                  <a:pt x="344257" y="2738504"/>
                  <a:pt x="358346" y="2743200"/>
                </a:cubicBezTo>
                <a:lnTo>
                  <a:pt x="469556" y="2780270"/>
                </a:lnTo>
                <a:lnTo>
                  <a:pt x="506627" y="2792627"/>
                </a:lnTo>
                <a:cubicBezTo>
                  <a:pt x="518984" y="2796746"/>
                  <a:pt x="531061" y="2801825"/>
                  <a:pt x="543697" y="2804984"/>
                </a:cubicBezTo>
                <a:lnTo>
                  <a:pt x="593124" y="2817340"/>
                </a:lnTo>
                <a:cubicBezTo>
                  <a:pt x="605481" y="2825578"/>
                  <a:pt x="620917" y="2830457"/>
                  <a:pt x="630194" y="2842054"/>
                </a:cubicBezTo>
                <a:cubicBezTo>
                  <a:pt x="638331" y="2852225"/>
                  <a:pt x="638973" y="2866600"/>
                  <a:pt x="642551" y="2879124"/>
                </a:cubicBezTo>
                <a:cubicBezTo>
                  <a:pt x="673583" y="2987734"/>
                  <a:pt x="637637" y="2876740"/>
                  <a:pt x="667265" y="2965621"/>
                </a:cubicBezTo>
                <a:cubicBezTo>
                  <a:pt x="684517" y="3120895"/>
                  <a:pt x="687171" y="3087837"/>
                  <a:pt x="667265" y="3286897"/>
                </a:cubicBezTo>
                <a:cubicBezTo>
                  <a:pt x="653605" y="3423496"/>
                  <a:pt x="654908" y="3280703"/>
                  <a:pt x="654908" y="3336324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20143" y="4831364"/>
            <a:ext cx="2623457" cy="1621972"/>
          </a:xfrm>
          <a:custGeom>
            <a:avLst/>
            <a:gdLst>
              <a:gd name="connsiteX0" fmla="*/ 1295400 w 2623457"/>
              <a:gd name="connsiteY0" fmla="*/ 10886 h 1621972"/>
              <a:gd name="connsiteX1" fmla="*/ 0 w 2623457"/>
              <a:gd name="connsiteY1" fmla="*/ 1600200 h 1621972"/>
              <a:gd name="connsiteX2" fmla="*/ 2623457 w 2623457"/>
              <a:gd name="connsiteY2" fmla="*/ 1621972 h 1621972"/>
              <a:gd name="connsiteX3" fmla="*/ 1382486 w 2623457"/>
              <a:gd name="connsiteY3" fmla="*/ 0 h 16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57" h="1621972">
                <a:moveTo>
                  <a:pt x="1295400" y="10886"/>
                </a:moveTo>
                <a:lnTo>
                  <a:pt x="0" y="1600200"/>
                </a:lnTo>
                <a:lnTo>
                  <a:pt x="2623457" y="1621972"/>
                </a:lnTo>
                <a:lnTo>
                  <a:pt x="1382486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82486" y="2403850"/>
            <a:ext cx="6487885" cy="4049486"/>
          </a:xfrm>
          <a:custGeom>
            <a:avLst/>
            <a:gdLst>
              <a:gd name="connsiteX0" fmla="*/ 3211285 w 6487885"/>
              <a:gd name="connsiteY0" fmla="*/ 21771 h 4049486"/>
              <a:gd name="connsiteX1" fmla="*/ 0 w 6487885"/>
              <a:gd name="connsiteY1" fmla="*/ 4038600 h 4049486"/>
              <a:gd name="connsiteX2" fmla="*/ 1426028 w 6487885"/>
              <a:gd name="connsiteY2" fmla="*/ 4038600 h 4049486"/>
              <a:gd name="connsiteX3" fmla="*/ 3233057 w 6487885"/>
              <a:gd name="connsiteY3" fmla="*/ 1839686 h 4049486"/>
              <a:gd name="connsiteX4" fmla="*/ 3363685 w 6487885"/>
              <a:gd name="connsiteY4" fmla="*/ 1839686 h 4049486"/>
              <a:gd name="connsiteX5" fmla="*/ 5192485 w 6487885"/>
              <a:gd name="connsiteY5" fmla="*/ 4038600 h 4049486"/>
              <a:gd name="connsiteX6" fmla="*/ 6487885 w 6487885"/>
              <a:gd name="connsiteY6" fmla="*/ 4049486 h 4049486"/>
              <a:gd name="connsiteX7" fmla="*/ 3374571 w 6487885"/>
              <a:gd name="connsiteY7" fmla="*/ 0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7885" h="4049486">
                <a:moveTo>
                  <a:pt x="3211285" y="21771"/>
                </a:moveTo>
                <a:lnTo>
                  <a:pt x="0" y="4038600"/>
                </a:lnTo>
                <a:lnTo>
                  <a:pt x="1426028" y="4038600"/>
                </a:lnTo>
                <a:lnTo>
                  <a:pt x="3233057" y="1839686"/>
                </a:lnTo>
                <a:lnTo>
                  <a:pt x="3363685" y="1839686"/>
                </a:lnTo>
                <a:lnTo>
                  <a:pt x="5192485" y="4038600"/>
                </a:lnTo>
                <a:lnTo>
                  <a:pt x="6487885" y="4049486"/>
                </a:lnTo>
                <a:lnTo>
                  <a:pt x="3374571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561078" y="2480050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648200" y="4308850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structure of a replacement path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3" y="1196752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sz="3200" dirty="0">
                <a:latin typeface="Comic Sans MS" pitchFamily="66" charset="0"/>
              </a:rPr>
              <a:t>: 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3200" dirty="0">
                <a:latin typeface="Comic Sans MS" pitchFamily="66" charset="0"/>
              </a:rPr>
              <a:t> shortest path in 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G\{e}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0857" y="423293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46" name="Oval 45"/>
          <p:cNvSpPr/>
          <p:nvPr/>
        </p:nvSpPr>
        <p:spPr>
          <a:xfrm>
            <a:off x="4427984" y="218782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s</a:t>
            </a:r>
          </a:p>
        </p:txBody>
      </p:sp>
      <p:sp>
        <p:nvSpPr>
          <p:cNvPr id="47" name="Oval 46"/>
          <p:cNvSpPr/>
          <p:nvPr/>
        </p:nvSpPr>
        <p:spPr>
          <a:xfrm>
            <a:off x="4499992" y="580526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73740" y="2852936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  <p:sp>
        <p:nvSpPr>
          <p:cNvPr id="55" name="Down Arrow 54"/>
          <p:cNvSpPr/>
          <p:nvPr/>
        </p:nvSpPr>
        <p:spPr>
          <a:xfrm rot="5400000">
            <a:off x="6275538" y="3868625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36296" y="414036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Detour</a:t>
            </a:r>
          </a:p>
        </p:txBody>
      </p:sp>
      <p:sp>
        <p:nvSpPr>
          <p:cNvPr id="35" name="Freeform 34"/>
          <p:cNvSpPr/>
          <p:nvPr/>
        </p:nvSpPr>
        <p:spPr>
          <a:xfrm>
            <a:off x="4624815" y="2631989"/>
            <a:ext cx="667265" cy="3163330"/>
          </a:xfrm>
          <a:custGeom>
            <a:avLst/>
            <a:gdLst>
              <a:gd name="connsiteX0" fmla="*/ 61784 w 667265"/>
              <a:gd name="connsiteY0" fmla="*/ 0 h 3163330"/>
              <a:gd name="connsiteX1" fmla="*/ 24714 w 667265"/>
              <a:gd name="connsiteY1" fmla="*/ 98854 h 3163330"/>
              <a:gd name="connsiteX2" fmla="*/ 0 w 667265"/>
              <a:gd name="connsiteY2" fmla="*/ 172995 h 3163330"/>
              <a:gd name="connsiteX3" fmla="*/ 12357 w 667265"/>
              <a:gd name="connsiteY3" fmla="*/ 617838 h 3163330"/>
              <a:gd name="connsiteX4" fmla="*/ 24714 w 667265"/>
              <a:gd name="connsiteY4" fmla="*/ 654908 h 3163330"/>
              <a:gd name="connsiteX5" fmla="*/ 49428 w 667265"/>
              <a:gd name="connsiteY5" fmla="*/ 691979 h 3163330"/>
              <a:gd name="connsiteX6" fmla="*/ 61784 w 667265"/>
              <a:gd name="connsiteY6" fmla="*/ 766119 h 3163330"/>
              <a:gd name="connsiteX7" fmla="*/ 74141 w 667265"/>
              <a:gd name="connsiteY7" fmla="*/ 803189 h 3163330"/>
              <a:gd name="connsiteX8" fmla="*/ 98855 w 667265"/>
              <a:gd name="connsiteY8" fmla="*/ 988541 h 3163330"/>
              <a:gd name="connsiteX9" fmla="*/ 111211 w 667265"/>
              <a:gd name="connsiteY9" fmla="*/ 1173892 h 3163330"/>
              <a:gd name="connsiteX10" fmla="*/ 210065 w 667265"/>
              <a:gd name="connsiteY10" fmla="*/ 1223319 h 3163330"/>
              <a:gd name="connsiteX11" fmla="*/ 247136 w 667265"/>
              <a:gd name="connsiteY11" fmla="*/ 1235676 h 3163330"/>
              <a:gd name="connsiteX12" fmla="*/ 370703 w 667265"/>
              <a:gd name="connsiteY12" fmla="*/ 1272746 h 3163330"/>
              <a:gd name="connsiteX13" fmla="*/ 407773 w 667265"/>
              <a:gd name="connsiteY13" fmla="*/ 1285103 h 3163330"/>
              <a:gd name="connsiteX14" fmla="*/ 444844 w 667265"/>
              <a:gd name="connsiteY14" fmla="*/ 1309816 h 3163330"/>
              <a:gd name="connsiteX15" fmla="*/ 494271 w 667265"/>
              <a:gd name="connsiteY15" fmla="*/ 1383957 h 3163330"/>
              <a:gd name="connsiteX16" fmla="*/ 506628 w 667265"/>
              <a:gd name="connsiteY16" fmla="*/ 1421027 h 3163330"/>
              <a:gd name="connsiteX17" fmla="*/ 531341 w 667265"/>
              <a:gd name="connsiteY17" fmla="*/ 1458097 h 3163330"/>
              <a:gd name="connsiteX18" fmla="*/ 543698 w 667265"/>
              <a:gd name="connsiteY18" fmla="*/ 1495168 h 3163330"/>
              <a:gd name="connsiteX19" fmla="*/ 568411 w 667265"/>
              <a:gd name="connsiteY19" fmla="*/ 1532238 h 3163330"/>
              <a:gd name="connsiteX20" fmla="*/ 593125 w 667265"/>
              <a:gd name="connsiteY20" fmla="*/ 1631092 h 3163330"/>
              <a:gd name="connsiteX21" fmla="*/ 617838 w 667265"/>
              <a:gd name="connsiteY21" fmla="*/ 1705233 h 3163330"/>
              <a:gd name="connsiteX22" fmla="*/ 630195 w 667265"/>
              <a:gd name="connsiteY22" fmla="*/ 1767016 h 3163330"/>
              <a:gd name="connsiteX23" fmla="*/ 654909 w 667265"/>
              <a:gd name="connsiteY23" fmla="*/ 1841157 h 3163330"/>
              <a:gd name="connsiteX24" fmla="*/ 667265 w 667265"/>
              <a:gd name="connsiteY24" fmla="*/ 1902941 h 3163330"/>
              <a:gd name="connsiteX25" fmla="*/ 630195 w 667265"/>
              <a:gd name="connsiteY25" fmla="*/ 2113006 h 3163330"/>
              <a:gd name="connsiteX26" fmla="*/ 593125 w 667265"/>
              <a:gd name="connsiteY26" fmla="*/ 2150076 h 3163330"/>
              <a:gd name="connsiteX27" fmla="*/ 543698 w 667265"/>
              <a:gd name="connsiteY27" fmla="*/ 2174789 h 3163330"/>
              <a:gd name="connsiteX28" fmla="*/ 432487 w 667265"/>
              <a:gd name="connsiteY28" fmla="*/ 2236573 h 3163330"/>
              <a:gd name="connsiteX29" fmla="*/ 395417 w 667265"/>
              <a:gd name="connsiteY29" fmla="*/ 2261287 h 3163330"/>
              <a:gd name="connsiteX30" fmla="*/ 321276 w 667265"/>
              <a:gd name="connsiteY30" fmla="*/ 2286000 h 3163330"/>
              <a:gd name="connsiteX31" fmla="*/ 222422 w 667265"/>
              <a:gd name="connsiteY31" fmla="*/ 2310714 h 3163330"/>
              <a:gd name="connsiteX32" fmla="*/ 172995 w 667265"/>
              <a:gd name="connsiteY32" fmla="*/ 2335427 h 3163330"/>
              <a:gd name="connsiteX33" fmla="*/ 135925 w 667265"/>
              <a:gd name="connsiteY33" fmla="*/ 2347784 h 3163330"/>
              <a:gd name="connsiteX34" fmla="*/ 148282 w 667265"/>
              <a:gd name="connsiteY34" fmla="*/ 2903838 h 3163330"/>
              <a:gd name="connsiteX35" fmla="*/ 160638 w 667265"/>
              <a:gd name="connsiteY35" fmla="*/ 2977979 h 3163330"/>
              <a:gd name="connsiteX36" fmla="*/ 160638 w 667265"/>
              <a:gd name="connsiteY36" fmla="*/ 3163330 h 31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7265" h="3163330">
                <a:moveTo>
                  <a:pt x="61784" y="0"/>
                </a:moveTo>
                <a:cubicBezTo>
                  <a:pt x="32492" y="146469"/>
                  <a:pt x="70995" y="-5275"/>
                  <a:pt x="24714" y="98854"/>
                </a:cubicBezTo>
                <a:cubicBezTo>
                  <a:pt x="14134" y="122659"/>
                  <a:pt x="0" y="172995"/>
                  <a:pt x="0" y="172995"/>
                </a:cubicBezTo>
                <a:cubicBezTo>
                  <a:pt x="4119" y="321276"/>
                  <a:pt x="4760" y="469694"/>
                  <a:pt x="12357" y="617838"/>
                </a:cubicBezTo>
                <a:cubicBezTo>
                  <a:pt x="13024" y="630846"/>
                  <a:pt x="18889" y="643258"/>
                  <a:pt x="24714" y="654908"/>
                </a:cubicBezTo>
                <a:cubicBezTo>
                  <a:pt x="31356" y="668191"/>
                  <a:pt x="41190" y="679622"/>
                  <a:pt x="49428" y="691979"/>
                </a:cubicBezTo>
                <a:cubicBezTo>
                  <a:pt x="53547" y="716692"/>
                  <a:pt x="56349" y="741661"/>
                  <a:pt x="61784" y="766119"/>
                </a:cubicBezTo>
                <a:cubicBezTo>
                  <a:pt x="64610" y="778834"/>
                  <a:pt x="72299" y="790295"/>
                  <a:pt x="74141" y="803189"/>
                </a:cubicBezTo>
                <a:cubicBezTo>
                  <a:pt x="106562" y="1030130"/>
                  <a:pt x="68548" y="867316"/>
                  <a:pt x="98855" y="988541"/>
                </a:cubicBezTo>
                <a:cubicBezTo>
                  <a:pt x="102974" y="1050325"/>
                  <a:pt x="101031" y="1112814"/>
                  <a:pt x="111211" y="1173892"/>
                </a:cubicBezTo>
                <a:cubicBezTo>
                  <a:pt x="120256" y="1228162"/>
                  <a:pt x="171157" y="1214673"/>
                  <a:pt x="210065" y="1223319"/>
                </a:cubicBezTo>
                <a:cubicBezTo>
                  <a:pt x="222780" y="1226145"/>
                  <a:pt x="234612" y="1232098"/>
                  <a:pt x="247136" y="1235676"/>
                </a:cubicBezTo>
                <a:cubicBezTo>
                  <a:pt x="377855" y="1273025"/>
                  <a:pt x="194522" y="1214019"/>
                  <a:pt x="370703" y="1272746"/>
                </a:cubicBezTo>
                <a:cubicBezTo>
                  <a:pt x="383060" y="1276865"/>
                  <a:pt x="396935" y="1277878"/>
                  <a:pt x="407773" y="1285103"/>
                </a:cubicBezTo>
                <a:lnTo>
                  <a:pt x="444844" y="1309816"/>
                </a:lnTo>
                <a:cubicBezTo>
                  <a:pt x="461320" y="1334530"/>
                  <a:pt x="484878" y="1355779"/>
                  <a:pt x="494271" y="1383957"/>
                </a:cubicBezTo>
                <a:cubicBezTo>
                  <a:pt x="498390" y="1396314"/>
                  <a:pt x="500803" y="1409377"/>
                  <a:pt x="506628" y="1421027"/>
                </a:cubicBezTo>
                <a:cubicBezTo>
                  <a:pt x="513269" y="1434310"/>
                  <a:pt x="524700" y="1444814"/>
                  <a:pt x="531341" y="1458097"/>
                </a:cubicBezTo>
                <a:cubicBezTo>
                  <a:pt x="537166" y="1469747"/>
                  <a:pt x="537873" y="1483518"/>
                  <a:pt x="543698" y="1495168"/>
                </a:cubicBezTo>
                <a:cubicBezTo>
                  <a:pt x="550339" y="1508451"/>
                  <a:pt x="561770" y="1518955"/>
                  <a:pt x="568411" y="1532238"/>
                </a:cubicBezTo>
                <a:cubicBezTo>
                  <a:pt x="583409" y="1562234"/>
                  <a:pt x="584665" y="1600071"/>
                  <a:pt x="593125" y="1631092"/>
                </a:cubicBezTo>
                <a:cubicBezTo>
                  <a:pt x="599979" y="1656225"/>
                  <a:pt x="612729" y="1679688"/>
                  <a:pt x="617838" y="1705233"/>
                </a:cubicBezTo>
                <a:cubicBezTo>
                  <a:pt x="621957" y="1725827"/>
                  <a:pt x="624669" y="1746754"/>
                  <a:pt x="630195" y="1767016"/>
                </a:cubicBezTo>
                <a:cubicBezTo>
                  <a:pt x="637049" y="1792149"/>
                  <a:pt x="649800" y="1815612"/>
                  <a:pt x="654909" y="1841157"/>
                </a:cubicBezTo>
                <a:lnTo>
                  <a:pt x="667265" y="1902941"/>
                </a:lnTo>
                <a:cubicBezTo>
                  <a:pt x="659031" y="2018222"/>
                  <a:pt x="685646" y="2046464"/>
                  <a:pt x="630195" y="2113006"/>
                </a:cubicBezTo>
                <a:cubicBezTo>
                  <a:pt x="619008" y="2126431"/>
                  <a:pt x="607345" y="2139919"/>
                  <a:pt x="593125" y="2150076"/>
                </a:cubicBezTo>
                <a:cubicBezTo>
                  <a:pt x="578136" y="2160783"/>
                  <a:pt x="560174" y="2166551"/>
                  <a:pt x="543698" y="2174789"/>
                </a:cubicBezTo>
                <a:cubicBezTo>
                  <a:pt x="427348" y="2291142"/>
                  <a:pt x="613931" y="2115607"/>
                  <a:pt x="432487" y="2236573"/>
                </a:cubicBezTo>
                <a:cubicBezTo>
                  <a:pt x="420130" y="2244811"/>
                  <a:pt x="408988" y="2255255"/>
                  <a:pt x="395417" y="2261287"/>
                </a:cubicBezTo>
                <a:cubicBezTo>
                  <a:pt x="371612" y="2271867"/>
                  <a:pt x="345990" y="2277762"/>
                  <a:pt x="321276" y="2286000"/>
                </a:cubicBezTo>
                <a:cubicBezTo>
                  <a:pt x="264276" y="2305000"/>
                  <a:pt x="296986" y="2295801"/>
                  <a:pt x="222422" y="2310714"/>
                </a:cubicBezTo>
                <a:cubicBezTo>
                  <a:pt x="205946" y="2318952"/>
                  <a:pt x="189926" y="2328171"/>
                  <a:pt x="172995" y="2335427"/>
                </a:cubicBezTo>
                <a:cubicBezTo>
                  <a:pt x="161023" y="2340558"/>
                  <a:pt x="136491" y="2334771"/>
                  <a:pt x="135925" y="2347784"/>
                </a:cubicBezTo>
                <a:cubicBezTo>
                  <a:pt x="127872" y="2533006"/>
                  <a:pt x="141017" y="2718583"/>
                  <a:pt x="148282" y="2903838"/>
                </a:cubicBezTo>
                <a:cubicBezTo>
                  <a:pt x="149264" y="2928873"/>
                  <a:pt x="159446" y="2952953"/>
                  <a:pt x="160638" y="2977979"/>
                </a:cubicBezTo>
                <a:cubicBezTo>
                  <a:pt x="163577" y="3039693"/>
                  <a:pt x="160638" y="3101546"/>
                  <a:pt x="160638" y="316333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28800"/>
                <a:ext cx="958740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>
                    <a:latin typeface="Comic Sans MS" pitchFamily="66" charset="0"/>
                  </a:rPr>
                  <a:t>Better bounds </a:t>
                </a:r>
                <a:r>
                  <a:rPr lang="en-US" sz="2000" dirty="0">
                    <a:latin typeface="Comic Sans MS" pitchFamily="66" charset="0"/>
                  </a:rPr>
                  <a:t>available for replacement paths problem for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Comic Sans MS" pitchFamily="66" charset="0"/>
                  </a:rPr>
                  <a:t>Undirected graphs: </a:t>
                </a: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7030A0"/>
                    </a:solidFill>
                    <a:latin typeface="Comic Sans MS" pitchFamily="66" charset="0"/>
                  </a:rPr>
                  <a:t>                 </a:t>
                </a:r>
                <a:r>
                  <a:rPr lang="en-US" sz="2000" b="1" dirty="0">
                    <a:solidFill>
                      <a:srgbClr val="C00000"/>
                    </a:solidFill>
                    <a:latin typeface="Comic Sans MS" pitchFamily="66" charset="0"/>
                  </a:rPr>
                  <a:t>Time complexity: </a:t>
                </a: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O(</a:t>
                </a:r>
                <a:r>
                  <a:rPr lang="en-US" sz="2000" i="1" dirty="0" err="1">
                    <a:solidFill>
                      <a:srgbClr val="7030A0"/>
                    </a:solidFill>
                    <a:latin typeface="Comic Sans MS" pitchFamily="66" charset="0"/>
                  </a:rPr>
                  <a:t>m+n</a:t>
                </a: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 log n)  </a:t>
                </a:r>
              </a:p>
              <a:p>
                <a:pPr marL="0" indent="0">
                  <a:buNone/>
                </a:pP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                                </a:t>
                </a: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[Gupta et al. 1989]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                                [Hershberger and </a:t>
                </a:r>
                <a:r>
                  <a:rPr lang="en-US" sz="2000" dirty="0" err="1">
                    <a:solidFill>
                      <a:srgbClr val="00B0F0"/>
                    </a:solidFill>
                    <a:latin typeface="Comic Sans MS" pitchFamily="66" charset="0"/>
                  </a:rPr>
                  <a:t>Suri</a:t>
                </a: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, 2001]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  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B0F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b="1" dirty="0" err="1">
                    <a:latin typeface="Comic Sans MS" pitchFamily="66" charset="0"/>
                  </a:rPr>
                  <a:t>Unweighted</a:t>
                </a:r>
                <a:r>
                  <a:rPr lang="en-US" sz="2000" b="1" dirty="0">
                    <a:latin typeface="Comic Sans MS" pitchFamily="66" charset="0"/>
                  </a:rPr>
                  <a:t> directed graphs:  </a:t>
                </a: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7030A0"/>
                    </a:solidFill>
                    <a:latin typeface="Comic Sans MS" pitchFamily="66" charset="0"/>
                  </a:rPr>
                  <a:t>                    </a:t>
                </a:r>
                <a:r>
                  <a:rPr lang="en-US" sz="2000" b="1" dirty="0">
                    <a:solidFill>
                      <a:srgbClr val="C00000"/>
                    </a:solidFill>
                    <a:latin typeface="Comic Sans MS" pitchFamily="66" charset="0"/>
                  </a:rPr>
                  <a:t>Time complexity: </a:t>
                </a: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O(m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 )</a:t>
                </a:r>
                <a:r>
                  <a:rPr lang="en-US" sz="2000" dirty="0">
                    <a:latin typeface="Comic Sans MS" pitchFamily="66" charset="0"/>
                  </a:rPr>
                  <a:t>  </a:t>
                </a:r>
                <a:r>
                  <a:rPr lang="en-US" sz="1600" b="1" dirty="0">
                    <a:solidFill>
                      <a:schemeClr val="accent2"/>
                    </a:solidFill>
                    <a:latin typeface="Comic Sans MS" pitchFamily="66" charset="0"/>
                  </a:rPr>
                  <a:t>(Randomized </a:t>
                </a:r>
                <a:r>
                  <a:rPr lang="en-US" sz="1600" b="1" dirty="0" err="1">
                    <a:solidFill>
                      <a:schemeClr val="accent2"/>
                    </a:solidFill>
                    <a:latin typeface="Comic Sans MS" pitchFamily="66" charset="0"/>
                  </a:rPr>
                  <a:t>MonteCarlo</a:t>
                </a:r>
                <a:r>
                  <a:rPr lang="en-US" sz="1600" b="1" dirty="0">
                    <a:solidFill>
                      <a:schemeClr val="accent2"/>
                    </a:solidFill>
                    <a:latin typeface="Comic Sans MS" pitchFamily="66" charset="0"/>
                  </a:rPr>
                  <a:t> algorithm)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itchFamily="66" charset="0"/>
                  </a:rPr>
                  <a:t>                                       </a:t>
                </a: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[</a:t>
                </a:r>
                <a:r>
                  <a:rPr lang="en-US" sz="2000" dirty="0" err="1">
                    <a:solidFill>
                      <a:srgbClr val="00B0F0"/>
                    </a:solidFill>
                    <a:latin typeface="Comic Sans MS" pitchFamily="66" charset="0"/>
                  </a:rPr>
                  <a:t>Roditty</a:t>
                </a: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 and </a:t>
                </a:r>
                <a:r>
                  <a:rPr lang="en-US" sz="2000" dirty="0" err="1">
                    <a:solidFill>
                      <a:srgbClr val="00B0F0"/>
                    </a:solidFill>
                    <a:latin typeface="Comic Sans MS" pitchFamily="66" charset="0"/>
                  </a:rPr>
                  <a:t>Zwick</a:t>
                </a: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 2005]</a:t>
                </a:r>
              </a:p>
              <a:p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28800"/>
                <a:ext cx="9587408" cy="4525963"/>
              </a:xfrm>
              <a:blipFill rotWithShape="1">
                <a:blip r:embed="rId2"/>
                <a:stretch>
                  <a:fillRect l="-636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replacement paths problem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1340768"/>
                <a:ext cx="8209699" cy="48886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Comic Sans MS" pitchFamily="66" charset="0"/>
                  </a:rPr>
                  <a:t>Problem definition: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mic Sans MS" pitchFamily="66" charset="0"/>
                  </a:rPr>
                  <a:t>Given a source </a:t>
                </a:r>
                <a:r>
                  <a:rPr lang="en-US" b="1" i="1" dirty="0">
                    <a:solidFill>
                      <a:srgbClr val="0099FF"/>
                    </a:solidFill>
                    <a:latin typeface="Comic Sans MS" pitchFamily="66" charset="0"/>
                  </a:rPr>
                  <a:t>s</a:t>
                </a:r>
                <a:r>
                  <a:rPr lang="en-US" dirty="0">
                    <a:solidFill>
                      <a:srgbClr val="0099FF"/>
                    </a:solidFill>
                    <a:latin typeface="Comic Sans MS" pitchFamily="66" charset="0"/>
                  </a:rPr>
                  <a:t>,</a:t>
                </a:r>
                <a:r>
                  <a:rPr lang="en-US" dirty="0">
                    <a:latin typeface="Comic Sans MS" pitchFamily="66" charset="0"/>
                  </a:rPr>
                  <a:t> destination </a:t>
                </a:r>
                <a:r>
                  <a:rPr lang="en-US" b="1" i="1" dirty="0">
                    <a:solidFill>
                      <a:srgbClr val="0099FF"/>
                    </a:solidFill>
                    <a:latin typeface="Comic Sans MS" pitchFamily="66" charset="0"/>
                  </a:rPr>
                  <a:t>t</a:t>
                </a:r>
                <a:r>
                  <a:rPr lang="en-US" dirty="0">
                    <a:latin typeface="Comic Sans MS" pitchFamily="66" charset="0"/>
                  </a:rPr>
                  <a:t>, for every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</a:rPr>
                  <a:t>e </a:t>
                </a:r>
                <a:r>
                  <a:rPr lang="el-GR" b="1" dirty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l-GR" b="1" dirty="0">
                    <a:solidFill>
                      <a:srgbClr val="0099FF"/>
                    </a:solidFill>
                    <a:latin typeface="Microsoft YaHei"/>
                    <a:ea typeface="Microsoft YaHei"/>
                  </a:rPr>
                  <a:t>π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b="1" dirty="0" err="1">
                    <a:solidFill>
                      <a:srgbClr val="0099FF"/>
                    </a:solidFill>
                    <a:latin typeface="Comic Sans MS" pitchFamily="66" charset="0"/>
                  </a:rPr>
                  <a:t>s,t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b="1" dirty="0">
                    <a:latin typeface="Comic Sans MS" pitchFamily="66" charset="0"/>
                  </a:rPr>
                  <a:t>,</a:t>
                </a:r>
                <a:r>
                  <a:rPr lang="en-US" b="1" dirty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n-US" dirty="0">
                    <a:latin typeface="Comic Sans MS" pitchFamily="66" charset="0"/>
                  </a:rPr>
                  <a:t>compute</a:t>
                </a:r>
                <a:r>
                  <a:rPr lang="en-US" b="1" dirty="0">
                    <a:latin typeface="Comic Sans MS" pitchFamily="66" charset="0"/>
                  </a:rPr>
                  <a:t> </a:t>
                </a:r>
                <a:r>
                  <a:rPr lang="en-US" dirty="0">
                    <a:latin typeface="Comic Sans MS" pitchFamily="66" charset="0"/>
                  </a:rPr>
                  <a:t>an </a:t>
                </a:r>
                <a:r>
                  <a:rPr lang="en-US" i="1" dirty="0">
                    <a:latin typeface="Comic Sans MS" pitchFamily="66" charset="0"/>
                  </a:rPr>
                  <a:t>approximate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b="1" baseline="-25000" dirty="0" err="1">
                    <a:solidFill>
                      <a:srgbClr val="FF00FF"/>
                    </a:solidFill>
                    <a:latin typeface="Comic Sans MS" pitchFamily="66" charset="0"/>
                  </a:rPr>
                  <a:t>s,t,e</a:t>
                </a:r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en-US" dirty="0">
                    <a:latin typeface="Comic Sans MS" pitchFamily="66" charset="0"/>
                  </a:rPr>
                  <a:t>in </a:t>
                </a:r>
                <a:r>
                  <a:rPr lang="en-US" b="1" dirty="0">
                    <a:solidFill>
                      <a:srgbClr val="3399FF"/>
                    </a:solidFill>
                    <a:latin typeface="Comic Sans MS" pitchFamily="66" charset="0"/>
                  </a:rPr>
                  <a:t>G\{e} </a:t>
                </a:r>
                <a:r>
                  <a:rPr lang="en-US" dirty="0">
                    <a:latin typeface="Comic Sans MS" pitchFamily="66" charset="0"/>
                  </a:rPr>
                  <a:t> such  that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</a:rPr>
                  <a:t>|</a:t>
                </a:r>
                <a:r>
                  <a:rPr lang="en-US" b="1" dirty="0">
                    <a:solidFill>
                      <a:srgbClr val="FF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b="1" baseline="-25000" dirty="0" err="1">
                    <a:solidFill>
                      <a:srgbClr val="FF00FF"/>
                    </a:solidFill>
                    <a:latin typeface="Comic Sans MS" pitchFamily="66" charset="0"/>
                  </a:rPr>
                  <a:t>s,t,e </a:t>
                </a:r>
                <a:r>
                  <a:rPr lang="en-US" b="1" dirty="0">
                    <a:solidFill>
                      <a:srgbClr val="FF00FF"/>
                    </a:solidFill>
                    <a:latin typeface="Comic Sans MS" pitchFamily="66" charset="0"/>
                  </a:rPr>
                  <a:t>|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3399FF"/>
                        </a:solidFill>
                        <a:latin typeface="Cambria Math" panose="02040503050406030204" pitchFamily="18" charset="0"/>
                        <a:sym typeface="Mathematica1"/>
                      </a:rPr>
                      <m:t>≤</m:t>
                    </m:r>
                    <m:r>
                      <a:rPr lang="en-US" b="1" i="1" dirty="0" smtClean="0">
                        <a:solidFill>
                          <a:srgbClr val="3399FF"/>
                        </a:solidFill>
                        <a:latin typeface="Cambria Math" panose="02040503050406030204" pitchFamily="18" charset="0"/>
                        <a:sym typeface="Mathematica1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3399FF"/>
                    </a:solidFill>
                    <a:latin typeface="Comic Sans MS" pitchFamily="66" charset="0"/>
                    <a:sym typeface="Mathematica1"/>
                  </a:rPr>
                  <a:t> </a:t>
                </a:r>
                <a:r>
                  <a:rPr lang="en-US" b="1" dirty="0" err="1">
                    <a:solidFill>
                      <a:srgbClr val="3399FF"/>
                    </a:solidFill>
                    <a:latin typeface="Comic Sans MS" pitchFamily="66" charset="0"/>
                  </a:rPr>
                  <a:t>dist</a:t>
                </a:r>
                <a:r>
                  <a:rPr lang="en-US" b="1" dirty="0">
                    <a:solidFill>
                      <a:srgbClr val="3399FF"/>
                    </a:solidFill>
                    <a:latin typeface="Comic Sans MS" pitchFamily="66" charset="0"/>
                  </a:rPr>
                  <a:t>(</a:t>
                </a:r>
                <a:r>
                  <a:rPr lang="en-US" b="1" dirty="0" err="1">
                    <a:solidFill>
                      <a:srgbClr val="3399FF"/>
                    </a:solidFill>
                    <a:latin typeface="Comic Sans MS" pitchFamily="66" charset="0"/>
                  </a:rPr>
                  <a:t>s,t</a:t>
                </a:r>
                <a:r>
                  <a:rPr lang="en-US" b="1" dirty="0">
                    <a:solidFill>
                      <a:srgbClr val="3399FF"/>
                    </a:solidFill>
                    <a:latin typeface="Comic Sans MS" pitchFamily="66" charset="0"/>
                  </a:rPr>
                  <a:t>, G\{e})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000" i="1" dirty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4" name="Content Placeholder 2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1340768"/>
                <a:ext cx="8209699" cy="4888683"/>
              </a:xfrm>
              <a:blipFill>
                <a:blip r:embed="rId2"/>
                <a:stretch>
                  <a:fillRect l="-1485" t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itchFamily="66" charset="0"/>
              </a:rPr>
              <a:t>A related problem: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mic Sans MS" pitchFamily="66" charset="0"/>
              </a:rPr>
              <a:t>Approximate replacement path problem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6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Single source approximate replacement path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2008" y="1052736"/>
                <a:ext cx="8964488" cy="243143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Data structure setting (Distance oracle):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Query</a:t>
                </a:r>
                <a:r>
                  <a:rPr 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: (</a:t>
                </a:r>
                <a:r>
                  <a:rPr lang="en-US" sz="2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s,t,e</a:t>
                </a:r>
                <a:r>
                  <a:rPr 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).   </a:t>
                </a:r>
                <a:r>
                  <a:rPr lang="en-US" sz="2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Answer</a:t>
                </a:r>
                <a:r>
                  <a:rPr lang="en-US" sz="2400" dirty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𝜶</m:t>
                    </m:r>
                  </m:oMath>
                </a14:m>
                <a:r>
                  <a:rPr lang="en-US" sz="2400" i="1" dirty="0">
                    <a:latin typeface="Comic Sans MS" panose="030F0702030302020204" pitchFamily="66" charset="0"/>
                  </a:rPr>
                  <a:t>-</a:t>
                </a:r>
                <a:r>
                  <a:rPr lang="en-US" sz="2400" dirty="0">
                    <a:latin typeface="Comic Sans MS" panose="030F0702030302020204" pitchFamily="66" charset="0"/>
                  </a:rPr>
                  <a:t>approximate shortest path between </a:t>
                </a:r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en-US" sz="2400" dirty="0">
                    <a:latin typeface="Comic Sans MS" panose="030F0702030302020204" pitchFamily="66" charset="0"/>
                  </a:rPr>
                  <a:t> and </a:t>
                </a:r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en-US" sz="2400" dirty="0">
                    <a:latin typeface="Comic Sans MS" panose="030F0702030302020204" pitchFamily="66" charset="0"/>
                  </a:rPr>
                  <a:t> when </a:t>
                </a:r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</a:t>
                </a:r>
                <a:r>
                  <a:rPr lang="en-US" sz="2400" dirty="0">
                    <a:latin typeface="Comic Sans MS" panose="030F0702030302020204" pitchFamily="66" charset="0"/>
                  </a:rPr>
                  <a:t> fails.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  <a:latin typeface="Comic Sans MS" pitchFamily="66" charset="0"/>
                  </a:rPr>
                  <a:t>Complexity measure: </a:t>
                </a:r>
                <a:r>
                  <a:rPr lang="en-US" sz="2400" dirty="0">
                    <a:solidFill>
                      <a:schemeClr val="tx1"/>
                    </a:solidFill>
                    <a:latin typeface="Comic Sans MS" pitchFamily="66" charset="0"/>
                  </a:rPr>
                  <a:t>query &amp; </a:t>
                </a:r>
                <a:r>
                  <a:rPr lang="en-US" sz="2400" dirty="0" err="1">
                    <a:solidFill>
                      <a:schemeClr val="tx1"/>
                    </a:solidFill>
                    <a:latin typeface="Comic Sans MS" pitchFamily="66" charset="0"/>
                  </a:rPr>
                  <a:t>preproc</a:t>
                </a:r>
                <a:r>
                  <a:rPr lang="en-US" sz="2400" dirty="0">
                    <a:solidFill>
                      <a:schemeClr val="tx1"/>
                    </a:solidFill>
                    <a:latin typeface="Comic Sans MS" pitchFamily="66" charset="0"/>
                  </a:rPr>
                  <a:t>’ time, DS size.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Comic Sans MS" pitchFamily="66" charset="0"/>
                  </a:rPr>
                  <a:t>[</a:t>
                </a:r>
                <a:r>
                  <a:rPr lang="en-US" sz="2000" dirty="0" err="1">
                    <a:latin typeface="Comic Sans MS" panose="030F0702030302020204" pitchFamily="66" charset="0"/>
                  </a:rPr>
                  <a:t>Kahanna</a:t>
                </a:r>
                <a:r>
                  <a:rPr lang="en-US" sz="2000" dirty="0">
                    <a:latin typeface="Comic Sans MS" panose="030F0702030302020204" pitchFamily="66" charset="0"/>
                  </a:rPr>
                  <a:t>, </a:t>
                </a:r>
                <a:r>
                  <a:rPr lang="en-US" sz="2000" dirty="0" err="1">
                    <a:latin typeface="Comic Sans MS" panose="030F0702030302020204" pitchFamily="66" charset="0"/>
                  </a:rPr>
                  <a:t>Baswana</a:t>
                </a:r>
                <a:r>
                  <a:rPr lang="en-US" sz="2000" dirty="0">
                    <a:latin typeface="Comic Sans MS" panose="030F0702030302020204" pitchFamily="66" charset="0"/>
                  </a:rPr>
                  <a:t> STACS’10]</a:t>
                </a:r>
                <a:endParaRPr lang="en-US" sz="20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052736"/>
                <a:ext cx="8964488" cy="2431435"/>
              </a:xfrm>
              <a:prstGeom prst="rect">
                <a:avLst/>
              </a:prstGeom>
              <a:blipFill>
                <a:blip r:embed="rId2"/>
                <a:stretch>
                  <a:fillRect l="-1289" t="-2233" b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008" y="3847688"/>
            <a:ext cx="896448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FT-ABFS tree revisited: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An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FT-ABFS</a:t>
            </a:r>
            <a:r>
              <a:rPr lang="en-US" sz="2800" dirty="0">
                <a:latin typeface="Comic Sans MS" pitchFamily="66" charset="0"/>
              </a:rPr>
              <a:t> tree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800" dirty="0">
                <a:latin typeface="Comic Sans MS" pitchFamily="66" charset="0"/>
              </a:rPr>
              <a:t> contains the collection of all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single source approximate replacement paths</a:t>
            </a:r>
            <a:r>
              <a:rPr lang="en-US" sz="2800" dirty="0">
                <a:latin typeface="Comic Sans MS" pitchFamily="66" charset="0"/>
              </a:rPr>
              <a:t>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Complexity measure: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size</a:t>
            </a:r>
            <a:r>
              <a:rPr lang="en-US" sz="2800" dirty="0">
                <a:latin typeface="Comic Sans MS" pitchFamily="66" charset="0"/>
              </a:rPr>
              <a:t> of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800" dirty="0">
                <a:latin typeface="Comic Sans MS" pitchFamily="66" charset="0"/>
              </a:rPr>
              <a:t> (#edges).</a:t>
            </a:r>
          </a:p>
        </p:txBody>
      </p:sp>
      <p:sp>
        <p:nvSpPr>
          <p:cNvPr id="7" name="Down Ribbon 6"/>
          <p:cNvSpPr/>
          <p:nvPr/>
        </p:nvSpPr>
        <p:spPr>
          <a:xfrm>
            <a:off x="6588224" y="4077072"/>
            <a:ext cx="2160240" cy="583684"/>
          </a:xfrm>
          <a:prstGeom prst="ribbon">
            <a:avLst>
              <a:gd name="adj1" fmla="val 16667"/>
              <a:gd name="adj2" fmla="val 685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249485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Breadth First Search (BFS)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36512" y="1551558"/>
            <a:ext cx="86191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Shortest-Path Tree </a:t>
            </a:r>
            <a:r>
              <a:rPr lang="en-US" sz="2800" dirty="0">
                <a:latin typeface="Comic Sans MS" pitchFamily="66" charset="0"/>
              </a:rPr>
              <a:t>(BFS) rooted at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 s</a:t>
            </a:r>
            <a:r>
              <a:rPr lang="en-US" sz="2800" b="1" dirty="0">
                <a:latin typeface="Comic Sans MS" pitchFamily="66" charset="0"/>
              </a:rPr>
              <a:t>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Sparse solution: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 n-1</a:t>
            </a:r>
            <a:r>
              <a:rPr lang="en-US" sz="2800" dirty="0">
                <a:latin typeface="Comic Sans MS" pitchFamily="66" charset="0"/>
              </a:rPr>
              <a:t> edges.</a:t>
            </a:r>
          </a:p>
          <a:p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Problem: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Not</a:t>
            </a:r>
            <a:r>
              <a:rPr lang="en-US" sz="2800" dirty="0">
                <a:latin typeface="Comic Sans MS" pitchFamily="66" charset="0"/>
              </a:rPr>
              <a:t> robust against edge </a:t>
            </a:r>
          </a:p>
          <a:p>
            <a:r>
              <a:rPr lang="en-US" sz="2800" dirty="0">
                <a:latin typeface="Comic Sans MS" pitchFamily="66" charset="0"/>
              </a:rPr>
              <a:t> and vertex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faults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endParaRPr lang="en-US" sz="2800" b="1" dirty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-36512" y="961564"/>
                <a:ext cx="88760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dirty="0">
                    <a:latin typeface="Comic Sans MS" pitchFamily="66" charset="0"/>
                  </a:rPr>
                  <a:t>Unweighted graph</a:t>
                </a:r>
                <a:r>
                  <a:rPr lang="en-US" sz="2800" b="1" dirty="0">
                    <a:latin typeface="Comic Sans MS" pitchFamily="66" charset="0"/>
                  </a:rPr>
                  <a:t>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G=(V,E)</a:t>
                </a:r>
                <a:r>
                  <a:rPr lang="en-US" sz="2800" dirty="0">
                    <a:latin typeface="Comic Sans MS" pitchFamily="66" charset="0"/>
                  </a:rPr>
                  <a:t>, source vertex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s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2800" b="1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961564"/>
                <a:ext cx="8876060" cy="523220"/>
              </a:xfrm>
              <a:prstGeom prst="rect">
                <a:avLst/>
              </a:prstGeom>
              <a:blipFill>
                <a:blip r:embed="rId3"/>
                <a:stretch>
                  <a:fillRect l="-116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5484859" y="363631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925019" y="363631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5" name="Oval 54"/>
          <p:cNvSpPr/>
          <p:nvPr/>
        </p:nvSpPr>
        <p:spPr>
          <a:xfrm>
            <a:off x="6925019" y="507647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6" name="Oval 55"/>
          <p:cNvSpPr/>
          <p:nvPr/>
        </p:nvSpPr>
        <p:spPr>
          <a:xfrm>
            <a:off x="5484859" y="507647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7" name="Straight Connector 56"/>
          <p:cNvCxnSpPr>
            <a:stCxn id="53" idx="2"/>
            <a:endCxn id="52" idx="6"/>
          </p:cNvCxnSpPr>
          <p:nvPr/>
        </p:nvCxnSpPr>
        <p:spPr>
          <a:xfrm flipH="1">
            <a:off x="5772891" y="3780329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5" idx="1"/>
            <a:endCxn id="52" idx="5"/>
          </p:cNvCxnSpPr>
          <p:nvPr/>
        </p:nvCxnSpPr>
        <p:spPr>
          <a:xfrm flipH="1" flipV="1">
            <a:off x="5730710" y="3882164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0"/>
            <a:endCxn id="53" idx="4"/>
          </p:cNvCxnSpPr>
          <p:nvPr/>
        </p:nvCxnSpPr>
        <p:spPr>
          <a:xfrm flipV="1">
            <a:off x="7069035" y="3924345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6" idx="0"/>
          </p:cNvCxnSpPr>
          <p:nvPr/>
        </p:nvCxnSpPr>
        <p:spPr>
          <a:xfrm>
            <a:off x="5628875" y="3924345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5" idx="2"/>
            <a:endCxn id="56" idx="6"/>
          </p:cNvCxnSpPr>
          <p:nvPr/>
        </p:nvCxnSpPr>
        <p:spPr>
          <a:xfrm flipH="1">
            <a:off x="5772891" y="5220489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3"/>
            <a:endCxn id="56" idx="7"/>
          </p:cNvCxnSpPr>
          <p:nvPr/>
        </p:nvCxnSpPr>
        <p:spPr>
          <a:xfrm flipH="1">
            <a:off x="5730710" y="3882164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132931" y="249289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64" name="Straight Connector 63"/>
          <p:cNvCxnSpPr>
            <a:stCxn id="63" idx="4"/>
            <a:endCxn id="52" idx="0"/>
          </p:cNvCxnSpPr>
          <p:nvPr/>
        </p:nvCxnSpPr>
        <p:spPr>
          <a:xfrm flipH="1">
            <a:off x="5628875" y="2924944"/>
            <a:ext cx="720080" cy="711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4"/>
            <a:endCxn id="53" idx="0"/>
          </p:cNvCxnSpPr>
          <p:nvPr/>
        </p:nvCxnSpPr>
        <p:spPr>
          <a:xfrm>
            <a:off x="6348955" y="2924944"/>
            <a:ext cx="720080" cy="711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204939" y="615659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7" name="Straight Connector 66"/>
          <p:cNvCxnSpPr>
            <a:stCxn id="66" idx="0"/>
            <a:endCxn id="55" idx="4"/>
          </p:cNvCxnSpPr>
          <p:nvPr/>
        </p:nvCxnSpPr>
        <p:spPr>
          <a:xfrm flipV="1">
            <a:off x="6348955" y="5364505"/>
            <a:ext cx="72008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56" idx="4"/>
          </p:cNvCxnSpPr>
          <p:nvPr/>
        </p:nvCxnSpPr>
        <p:spPr>
          <a:xfrm flipH="1" flipV="1">
            <a:off x="5628875" y="5364505"/>
            <a:ext cx="699632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6348955" y="2924944"/>
            <a:ext cx="2183986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139952" y="2924944"/>
            <a:ext cx="2209003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979992" y="3487941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08634" y="3483586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80642" y="4932457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76386" y="4932457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28514" y="6300609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5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5628875" y="2924944"/>
            <a:ext cx="699632" cy="7113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3" idx="4"/>
          </p:cNvCxnSpPr>
          <p:nvPr/>
        </p:nvCxnSpPr>
        <p:spPr>
          <a:xfrm>
            <a:off x="6348955" y="2924944"/>
            <a:ext cx="743325" cy="7113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628875" y="5364505"/>
            <a:ext cx="699632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>
            <a:off x="6328507" y="2924944"/>
            <a:ext cx="2204434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139952" y="2924944"/>
            <a:ext cx="2188555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 rot="19711285">
            <a:off x="4384133" y="3437690"/>
            <a:ext cx="339566" cy="360040"/>
            <a:chOff x="8172400" y="5589240"/>
            <a:chExt cx="679132" cy="72008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5652120" y="3933056"/>
            <a:ext cx="0" cy="1152128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5704" y="1484784"/>
                <a:ext cx="7912592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Comic Sans MS" pitchFamily="66" charset="0"/>
                  </a:rPr>
                  <a:t>A </a:t>
                </a:r>
                <a:r>
                  <a:rPr lang="en-US" sz="3200" b="1" dirty="0" err="1">
                    <a:latin typeface="Comic Sans MS" pitchFamily="66" charset="0"/>
                  </a:rPr>
                  <a:t>subgraph</a:t>
                </a:r>
                <a:r>
                  <a:rPr lang="en-US" sz="3200" b="1" dirty="0">
                    <a:latin typeface="Comic Sans MS" pitchFamily="66" charset="0"/>
                  </a:rPr>
                  <a:t> </a:t>
                </a:r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H </a:t>
                </a:r>
                <a:r>
                  <a:rPr lang="en-US" sz="3200" b="1" dirty="0">
                    <a:latin typeface="Comic Sans MS" pitchFamily="66" charset="0"/>
                  </a:rPr>
                  <a:t>is an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fault tolerant</a:t>
                </a:r>
                <a:r>
                  <a:rPr lang="en-US" sz="32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099FF"/>
                        </a:solidFill>
                        <a:latin typeface="Comic Sans MS" pitchFamily="66" charset="0"/>
                      </a:rPr>
                      <m:t>−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spanner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Comic Sans MS" pitchFamily="66" charset="0"/>
                  </a:rPr>
                  <a:t>if for every </a:t>
                </a:r>
                <a:r>
                  <a:rPr lang="en-US" sz="3200" b="1" dirty="0" err="1">
                    <a:solidFill>
                      <a:srgbClr val="0099FF"/>
                    </a:solidFill>
                    <a:latin typeface="Comic Sans MS" pitchFamily="66" charset="0"/>
                  </a:rPr>
                  <a:t>u</a:t>
                </a:r>
                <a:r>
                  <a:rPr lang="en-US" sz="3200" b="1" dirty="0" err="1">
                    <a:latin typeface="Comic Sans MS" pitchFamily="66" charset="0"/>
                  </a:rPr>
                  <a:t>,</a:t>
                </a:r>
                <a:r>
                  <a:rPr lang="en-US" sz="3200" b="1" dirty="0" err="1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3200" b="1" dirty="0">
                    <a:latin typeface="Comic Sans MS" pitchFamily="66" charset="0"/>
                  </a:rPr>
                  <a:t> in </a:t>
                </a:r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3200" b="1" dirty="0">
                    <a:latin typeface="Comic Sans MS" pitchFamily="66" charset="0"/>
                  </a:rPr>
                  <a:t>and every edge </a:t>
                </a:r>
                <a:r>
                  <a:rPr lang="en-US" sz="3200" b="1" dirty="0">
                    <a:solidFill>
                      <a:srgbClr val="3399FF"/>
                    </a:solidFill>
                    <a:latin typeface="Comic Sans MS" pitchFamily="66" charset="0"/>
                  </a:rPr>
                  <a:t>e</a:t>
                </a:r>
                <a:endParaRPr lang="en-US" sz="3200" b="1" dirty="0">
                  <a:solidFill>
                    <a:srgbClr val="3399FF"/>
                  </a:solidFill>
                  <a:latin typeface="Comic Sans MS" pitchFamily="66" charset="0"/>
                  <a:sym typeface="Symbol" pitchFamily="18" charset="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36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3600" b="1" dirty="0">
                    <a:solidFill>
                      <a:srgbClr val="3399FF"/>
                    </a:solidFill>
                    <a:latin typeface="Comic Sans MS" pitchFamily="66" charset="0"/>
                    <a:sym typeface="Symbol" pitchFamily="18" charset="2"/>
                  </a:rPr>
                  <a:t>\{e}</a:t>
                </a:r>
                <a:r>
                  <a:rPr lang="en-US" sz="36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) </a:t>
                </a:r>
                <a:r>
                  <a:rPr lang="en-US" sz="3600" b="1" dirty="0">
                    <a:solidFill>
                      <a:srgbClr val="7030A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36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3600" b="1" dirty="0">
                    <a:solidFill>
                      <a:srgbClr val="3399FF"/>
                    </a:solidFill>
                    <a:latin typeface="Comic Sans MS" pitchFamily="66" charset="0"/>
                    <a:sym typeface="Symbol" pitchFamily="18" charset="2"/>
                  </a:rPr>
                  <a:t>\{e})</a:t>
                </a:r>
                <a:r>
                  <a:rPr lang="en-US" sz="3600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.</a:t>
                </a:r>
                <a:endParaRPr lang="en-US" sz="3200" b="1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endParaRPr lang="en-US" sz="3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4" y="1484784"/>
                <a:ext cx="7912592" cy="3877985"/>
              </a:xfrm>
              <a:prstGeom prst="rect">
                <a:avLst/>
              </a:prstGeom>
              <a:blipFill rotWithShape="1">
                <a:blip r:embed="rId2"/>
                <a:stretch>
                  <a:fillRect l="-2080" r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28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/>
            </p:nvSpPr>
            <p:spPr>
              <a:xfrm>
                <a:off x="130384" y="1618826"/>
                <a:ext cx="9577064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Robust to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itchFamily="66" charset="0"/>
                  </a:rPr>
                  <a:t>f-edge</a:t>
                </a:r>
                <a:r>
                  <a:rPr lang="en-US" sz="2800" b="1" dirty="0">
                    <a:latin typeface="Comic Sans MS" pitchFamily="66" charset="0"/>
                  </a:rPr>
                  <a:t> faults: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omic Sans MS" pitchFamily="66" charset="0"/>
                  </a:rPr>
                  <a:t>Stretch:</a:t>
                </a:r>
                <a:r>
                  <a:rPr lang="en-US" sz="2800" dirty="0">
                    <a:latin typeface="Comic Sans MS" pitchFamily="66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omic Sans MS" pitchFamily="66" charset="0"/>
                  </a:rPr>
                  <a:t>#edges:</a:t>
                </a:r>
                <a:r>
                  <a:rPr lang="en-US" sz="28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sym typeface="Mathematica1"/>
                      </a:rPr>
                      <m:t>𝑶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/>
                            <a:sym typeface="Mathematica1"/>
                          </a:rPr>
                          <m:t>𝒇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latin typeface="Comic Sans MS" pitchFamily="66" charset="0"/>
                  </a:rPr>
                  <a:t> [Chechik et al., 2009]</a:t>
                </a:r>
                <a:endParaRPr lang="en-US" sz="28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800" u="sng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4" y="1618826"/>
                <a:ext cx="9577064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896" y="1052736"/>
                <a:ext cx="888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\F) 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\F)</a:t>
                </a:r>
                <a:r>
                  <a:rPr lang="en-US" sz="2800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 </a:t>
                </a:r>
                <a:r>
                  <a:rPr lang="en-US" sz="2800" dirty="0">
                    <a:latin typeface="Comic Sans MS" pitchFamily="66" charset="0"/>
                  </a:rPr>
                  <a:t>for all 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</a:rPr>
                  <a:t>u,v</a:t>
                </a:r>
                <a:r>
                  <a:rPr lang="en-US" sz="2800" dirty="0">
                    <a:latin typeface="Comic Sans MS" pitchFamily="66" charset="0"/>
                  </a:rPr>
                  <a:t> in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28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6" y="1052736"/>
                <a:ext cx="8886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41" t="-127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245" y="4958438"/>
            <a:ext cx="896448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FT-ABFS tree revisited: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An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FT-ABFS</a:t>
            </a:r>
            <a:r>
              <a:rPr lang="en-US" sz="2800" dirty="0">
                <a:latin typeface="Comic Sans MS" pitchFamily="66" charset="0"/>
              </a:rPr>
              <a:t> tree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800" dirty="0">
                <a:latin typeface="Comic Sans MS" pitchFamily="66" charset="0"/>
              </a:rPr>
              <a:t> is a </a:t>
            </a:r>
            <a:r>
              <a:rPr lang="en-US" sz="2800" b="1" dirty="0">
                <a:latin typeface="Comic Sans MS" pitchFamily="66" charset="0"/>
              </a:rPr>
              <a:t>single source </a:t>
            </a:r>
            <a:r>
              <a:rPr lang="en-US" sz="2800" dirty="0">
                <a:latin typeface="Comic Sans MS" pitchFamily="66" charset="0"/>
              </a:rPr>
              <a:t>FT-spanner.</a:t>
            </a:r>
          </a:p>
        </p:txBody>
      </p:sp>
    </p:spTree>
    <p:extLst>
      <p:ext uri="{BB962C8B-B14F-4D97-AF65-F5344CB8AC3E}">
        <p14:creationId xmlns:p14="http://schemas.microsoft.com/office/powerpoint/2010/main" val="28104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80" y="1119388"/>
                <a:ext cx="888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\F) 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\F)</a:t>
                </a:r>
                <a:r>
                  <a:rPr lang="en-US" sz="2800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 </a:t>
                </a:r>
                <a:r>
                  <a:rPr lang="en-US" sz="2800" dirty="0">
                    <a:latin typeface="Comic Sans MS" pitchFamily="66" charset="0"/>
                  </a:rPr>
                  <a:t>for all 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</a:rPr>
                  <a:t>u,v</a:t>
                </a:r>
                <a:r>
                  <a:rPr lang="en-US" sz="2800" dirty="0">
                    <a:latin typeface="Comic Sans MS" pitchFamily="66" charset="0"/>
                  </a:rPr>
                  <a:t> in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28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" y="1119388"/>
                <a:ext cx="8886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40" t="-1294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/>
            </p:nvSpPr>
            <p:spPr>
              <a:xfrm>
                <a:off x="323528" y="1772816"/>
                <a:ext cx="882047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800" b="1" dirty="0">
                    <a:latin typeface="Comic Sans MS" pitchFamily="66" charset="0"/>
                  </a:rPr>
                  <a:t>Robust to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itchFamily="66" charset="0"/>
                  </a:rPr>
                  <a:t>f-vertex</a:t>
                </a:r>
                <a:r>
                  <a:rPr lang="en-US" sz="2800" b="1" dirty="0">
                    <a:latin typeface="Comic Sans MS" pitchFamily="66" charset="0"/>
                  </a:rPr>
                  <a:t> faults: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omic Sans MS" pitchFamily="66" charset="0"/>
                  </a:rPr>
                  <a:t>Stretch:</a:t>
                </a:r>
                <a:r>
                  <a:rPr lang="en-US" sz="2800" dirty="0">
                    <a:latin typeface="Comic Sans MS" pitchFamily="66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omic Sans MS" pitchFamily="66" charset="0"/>
                  </a:rPr>
                  <a:t>#edges:</a:t>
                </a:r>
                <a:r>
                  <a:rPr lang="en-US" sz="2800" dirty="0">
                    <a:latin typeface="Comic Sans MS" pitchFamily="66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sym typeface="Mathematica1"/>
                              </a:rPr>
                              <m:t>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[Chechik et al., 2009]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FF00FF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FF00FF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sym typeface="Mathematica1"/>
                              </a:rPr>
                              <m:t>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[</a:t>
                </a:r>
                <a:r>
                  <a:rPr lang="en-US" sz="2800" dirty="0" err="1">
                    <a:latin typeface="Comic Sans MS" pitchFamily="66" charset="0"/>
                  </a:rPr>
                  <a:t>Dinitz</a:t>
                </a:r>
                <a:r>
                  <a:rPr lang="en-US" sz="2800" dirty="0">
                    <a:latin typeface="Comic Sans MS" pitchFamily="66" charset="0"/>
                  </a:rPr>
                  <a:t> and </a:t>
                </a:r>
                <a:r>
                  <a:rPr lang="en-US" sz="2800" dirty="0" err="1">
                    <a:latin typeface="Comic Sans MS" pitchFamily="66" charset="0"/>
                  </a:rPr>
                  <a:t>Krauthgamer</a:t>
                </a:r>
                <a:r>
                  <a:rPr lang="en-US" sz="2800" dirty="0">
                    <a:latin typeface="Comic Sans MS" pitchFamily="66" charset="0"/>
                  </a:rPr>
                  <a:t>, 2011]</a:t>
                </a: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8820472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6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Our Results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1" y="1556792"/>
            <a:ext cx="91384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Multiplicative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stretch: 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  <a:cs typeface="Aharoni" pitchFamily="2" charset="-79"/>
              </a:rPr>
              <a:t>linear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upper bound.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800" dirty="0">
              <a:latin typeface="Comic Sans MS" pitchFamily="66" charset="0"/>
              <a:cs typeface="Aharoni" pitchFamily="2" charset="-79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Additive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stretch: 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superlinear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lower bound.</a:t>
            </a:r>
          </a:p>
        </p:txBody>
      </p:sp>
    </p:spTree>
    <p:extLst>
      <p:ext uri="{BB962C8B-B14F-4D97-AF65-F5344CB8AC3E}">
        <p14:creationId xmlns:p14="http://schemas.microsoft.com/office/powerpoint/2010/main" val="235079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Multiplicative stretch: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  <a:sym typeface="Mathematica1"/>
              </a:rPr>
              <a:t>,0)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FT-ABFS structures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820" y="1700808"/>
            <a:ext cx="8577989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Upper Bound: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itchFamily="66" charset="0"/>
              </a:rPr>
              <a:t>For every graph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G=(V,E) </a:t>
            </a:r>
            <a:r>
              <a:rPr lang="en-US" sz="2800" dirty="0">
                <a:latin typeface="Comic Sans MS" pitchFamily="66" charset="0"/>
              </a:rPr>
              <a:t>and every source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 </a:t>
            </a:r>
            <a:r>
              <a:rPr lang="el-GR" sz="2800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 V 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itchFamily="66" charset="0"/>
              </a:rPr>
              <a:t>there exists a (</a:t>
            </a:r>
            <a:r>
              <a:rPr lang="en-US" sz="2800" dirty="0" err="1">
                <a:latin typeface="Comic Sans MS" pitchFamily="66" charset="0"/>
              </a:rPr>
              <a:t>polynomially</a:t>
            </a:r>
            <a:r>
              <a:rPr lang="en-US" sz="2800" dirty="0">
                <a:latin typeface="Comic Sans MS" pitchFamily="66" charset="0"/>
              </a:rPr>
              <a:t> constructible)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(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  <a:cs typeface="Aharoni" pitchFamily="2" charset="-79"/>
                <a:sym typeface="Mathematica1"/>
              </a:rPr>
              <a:t>3,0)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FT-BFS</a:t>
            </a:r>
            <a:r>
              <a:rPr lang="en-US" sz="2800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structure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800" dirty="0">
                <a:latin typeface="Comic Sans MS" pitchFamily="66" charset="0"/>
              </a:rPr>
              <a:t> with at most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4n</a:t>
            </a:r>
            <a:r>
              <a:rPr lang="en-US" sz="2800" dirty="0">
                <a:latin typeface="Comic Sans MS" pitchFamily="66" charset="0"/>
              </a:rPr>
              <a:t> edges.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517" y="4725144"/>
            <a:ext cx="8670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FT </a:t>
            </a:r>
            <a:r>
              <a:rPr lang="en-U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multiplicative</a:t>
            </a:r>
            <a:r>
              <a:rPr lang="en-US" sz="2800" i="1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single source spanners are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linear</a:t>
            </a:r>
            <a:r>
              <a:rPr lang="en-US" sz="28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53" y="6237312"/>
            <a:ext cx="874790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* O(log n) improvement from [</a:t>
            </a:r>
            <a:r>
              <a:rPr lang="en-US" sz="2400" dirty="0" err="1">
                <a:latin typeface="Comic Sans MS" panose="030F0702030302020204" pitchFamily="66" charset="0"/>
              </a:rPr>
              <a:t>Kahanna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Baswana</a:t>
            </a:r>
            <a:r>
              <a:rPr lang="en-US" sz="2400" dirty="0">
                <a:latin typeface="Comic Sans MS" panose="030F0702030302020204" pitchFamily="66" charset="0"/>
              </a:rPr>
              <a:t> STACS’10] </a:t>
            </a:r>
          </a:p>
        </p:txBody>
      </p:sp>
    </p:spTree>
    <p:extLst>
      <p:ext uri="{BB962C8B-B14F-4D97-AF65-F5344CB8AC3E}">
        <p14:creationId xmlns:p14="http://schemas.microsoft.com/office/powerpoint/2010/main" val="125354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(3,0) FT-ABFS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1" y="932965"/>
            <a:ext cx="9138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>
                <a:latin typeface="Comic Sans MS" pitchFamily="66" charset="0"/>
                <a:cs typeface="Aharoni" pitchFamily="2" charset="-79"/>
              </a:rPr>
              <a:t>Input: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sz="2800" dirty="0" err="1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G=(V,E),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 source vertex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</a:t>
            </a:r>
            <a:r>
              <a:rPr lang="en-US" sz="2800" b="1" dirty="0">
                <a:latin typeface="Comic Sans MS" pitchFamily="66" charset="0"/>
                <a:cs typeface="Aharoni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u="sng" dirty="0">
                <a:latin typeface="Comic Sans MS" pitchFamily="66" charset="0"/>
                <a:cs typeface="Aharoni" pitchFamily="2" charset="-79"/>
              </a:rPr>
              <a:t>Output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: (3,0)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FT-ABFS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structure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 </a:t>
            </a:r>
            <a:r>
              <a:rPr lang="en-US" sz="2800" b="1" dirty="0">
                <a:solidFill>
                  <a:srgbClr val="0099FF"/>
                </a:solidFill>
                <a:latin typeface="Dotum"/>
                <a:ea typeface="Dotum"/>
                <a:cs typeface="Aharoni" pitchFamily="2" charset="-79"/>
              </a:rPr>
              <a:t>⊆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751" y="2780928"/>
            <a:ext cx="8824498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itchFamily="66" charset="0"/>
              </a:rPr>
              <a:t>Add </a:t>
            </a:r>
            <a:r>
              <a:rPr lang="en-US" sz="2800" b="1" dirty="0">
                <a:solidFill>
                  <a:srgbClr val="00B0F0"/>
                </a:solidFill>
                <a:latin typeface="Comic Sans MS" pitchFamily="66" charset="0"/>
              </a:rPr>
              <a:t>BFS(s, G) </a:t>
            </a:r>
            <a:r>
              <a:rPr lang="en-US" sz="2800" dirty="0">
                <a:latin typeface="Comic Sans MS" pitchFamily="66" charset="0"/>
              </a:rPr>
              <a:t>to</a:t>
            </a:r>
            <a:r>
              <a:rPr lang="en-US" sz="2800" b="1" dirty="0">
                <a:solidFill>
                  <a:srgbClr val="00B0F0"/>
                </a:solidFill>
                <a:latin typeface="Comic Sans MS" pitchFamily="66" charset="0"/>
              </a:rPr>
              <a:t> H</a:t>
            </a:r>
            <a:endParaRPr lang="en-US" sz="2800" b="1" baseline="-25000" dirty="0">
              <a:solidFill>
                <a:srgbClr val="00B0F0"/>
              </a:solidFill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  <a:p>
            <a:endParaRPr lang="en-US" sz="2800" baseline="-25000" dirty="0">
              <a:latin typeface="Comic Sans MS" pitchFamily="66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4355976" y="3068960"/>
            <a:ext cx="4536504" cy="333013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08204" y="28529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s</a:t>
            </a:r>
          </a:p>
        </p:txBody>
      </p:sp>
      <p:sp>
        <p:nvSpPr>
          <p:cNvPr id="60" name="Oval 59"/>
          <p:cNvSpPr/>
          <p:nvPr/>
        </p:nvSpPr>
        <p:spPr>
          <a:xfrm>
            <a:off x="5724128" y="530120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u</a:t>
            </a:r>
          </a:p>
        </p:txBody>
      </p:sp>
      <p:sp>
        <p:nvSpPr>
          <p:cNvPr id="61" name="Oval 60"/>
          <p:cNvSpPr/>
          <p:nvPr/>
        </p:nvSpPr>
        <p:spPr>
          <a:xfrm>
            <a:off x="7596336" y="566963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28846" y="5690228"/>
                <a:ext cx="15347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46" y="5690228"/>
                <a:ext cx="153477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6696236" y="4293096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1" name="Straight Connector 10"/>
          <p:cNvCxnSpPr>
            <a:stCxn id="61" idx="0"/>
            <a:endCxn id="13" idx="5"/>
          </p:cNvCxnSpPr>
          <p:nvPr/>
        </p:nvCxnSpPr>
        <p:spPr>
          <a:xfrm flipH="1" flipV="1">
            <a:off x="6942087" y="4538947"/>
            <a:ext cx="870273" cy="11306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3"/>
            <a:endCxn id="60" idx="0"/>
          </p:cNvCxnSpPr>
          <p:nvPr/>
        </p:nvCxnSpPr>
        <p:spPr>
          <a:xfrm flipH="1">
            <a:off x="5940152" y="4538947"/>
            <a:ext cx="798265" cy="7622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020272" y="472514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5" name="Oval 24"/>
          <p:cNvSpPr/>
          <p:nvPr/>
        </p:nvSpPr>
        <p:spPr>
          <a:xfrm>
            <a:off x="7380312" y="515719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7" name="Oval 26"/>
          <p:cNvSpPr/>
          <p:nvPr/>
        </p:nvSpPr>
        <p:spPr>
          <a:xfrm>
            <a:off x="6228184" y="472514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91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9" grpId="0" animBg="1"/>
      <p:bldP spid="60" grpId="0" animBg="1"/>
      <p:bldP spid="61" grpId="0" animBg="1"/>
      <p:bldP spid="10" grpId="0"/>
      <p:bldP spid="13" grpId="0" animBg="1"/>
      <p:bldP spid="24" grpId="0" animBg="1"/>
      <p:bldP spid="25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6969211" y="2953265"/>
            <a:ext cx="1025611" cy="3472660"/>
          </a:xfrm>
          <a:custGeom>
            <a:avLst/>
            <a:gdLst>
              <a:gd name="connsiteX0" fmla="*/ 1025611 w 1025611"/>
              <a:gd name="connsiteY0" fmla="*/ 0 h 3472660"/>
              <a:gd name="connsiteX1" fmla="*/ 1013254 w 1025611"/>
              <a:gd name="connsiteY1" fmla="*/ 420130 h 3472660"/>
              <a:gd name="connsiteX2" fmla="*/ 1000897 w 1025611"/>
              <a:gd name="connsiteY2" fmla="*/ 506627 h 3472660"/>
              <a:gd name="connsiteX3" fmla="*/ 988540 w 1025611"/>
              <a:gd name="connsiteY3" fmla="*/ 704335 h 3472660"/>
              <a:gd name="connsiteX4" fmla="*/ 976184 w 1025611"/>
              <a:gd name="connsiteY4" fmla="*/ 753762 h 3472660"/>
              <a:gd name="connsiteX5" fmla="*/ 889686 w 1025611"/>
              <a:gd name="connsiteY5" fmla="*/ 803189 h 3472660"/>
              <a:gd name="connsiteX6" fmla="*/ 840259 w 1025611"/>
              <a:gd name="connsiteY6" fmla="*/ 827903 h 3472660"/>
              <a:gd name="connsiteX7" fmla="*/ 716692 w 1025611"/>
              <a:gd name="connsiteY7" fmla="*/ 864973 h 3472660"/>
              <a:gd name="connsiteX8" fmla="*/ 630194 w 1025611"/>
              <a:gd name="connsiteY8" fmla="*/ 926757 h 3472660"/>
              <a:gd name="connsiteX9" fmla="*/ 556054 w 1025611"/>
              <a:gd name="connsiteY9" fmla="*/ 976184 h 3472660"/>
              <a:gd name="connsiteX10" fmla="*/ 481913 w 1025611"/>
              <a:gd name="connsiteY10" fmla="*/ 1025611 h 3472660"/>
              <a:gd name="connsiteX11" fmla="*/ 444843 w 1025611"/>
              <a:gd name="connsiteY11" fmla="*/ 1050324 h 3472660"/>
              <a:gd name="connsiteX12" fmla="*/ 370703 w 1025611"/>
              <a:gd name="connsiteY12" fmla="*/ 1124465 h 3472660"/>
              <a:gd name="connsiteX13" fmla="*/ 284205 w 1025611"/>
              <a:gd name="connsiteY13" fmla="*/ 1248032 h 3472660"/>
              <a:gd name="connsiteX14" fmla="*/ 247135 w 1025611"/>
              <a:gd name="connsiteY14" fmla="*/ 1322173 h 3472660"/>
              <a:gd name="connsiteX15" fmla="*/ 234778 w 1025611"/>
              <a:gd name="connsiteY15" fmla="*/ 1359243 h 3472660"/>
              <a:gd name="connsiteX16" fmla="*/ 210065 w 1025611"/>
              <a:gd name="connsiteY16" fmla="*/ 1408670 h 3472660"/>
              <a:gd name="connsiteX17" fmla="*/ 185351 w 1025611"/>
              <a:gd name="connsiteY17" fmla="*/ 1482811 h 3472660"/>
              <a:gd name="connsiteX18" fmla="*/ 123567 w 1025611"/>
              <a:gd name="connsiteY18" fmla="*/ 1618735 h 3472660"/>
              <a:gd name="connsiteX19" fmla="*/ 111211 w 1025611"/>
              <a:gd name="connsiteY19" fmla="*/ 1692876 h 3472660"/>
              <a:gd name="connsiteX20" fmla="*/ 74140 w 1025611"/>
              <a:gd name="connsiteY20" fmla="*/ 1804086 h 3472660"/>
              <a:gd name="connsiteX21" fmla="*/ 61784 w 1025611"/>
              <a:gd name="connsiteY21" fmla="*/ 1841157 h 3472660"/>
              <a:gd name="connsiteX22" fmla="*/ 49427 w 1025611"/>
              <a:gd name="connsiteY22" fmla="*/ 1890584 h 3472660"/>
              <a:gd name="connsiteX23" fmla="*/ 24713 w 1025611"/>
              <a:gd name="connsiteY23" fmla="*/ 1927654 h 3472660"/>
              <a:gd name="connsiteX24" fmla="*/ 0 w 1025611"/>
              <a:gd name="connsiteY24" fmla="*/ 2051221 h 3472660"/>
              <a:gd name="connsiteX25" fmla="*/ 12357 w 1025611"/>
              <a:gd name="connsiteY25" fmla="*/ 2693773 h 3472660"/>
              <a:gd name="connsiteX26" fmla="*/ 24713 w 1025611"/>
              <a:gd name="connsiteY26" fmla="*/ 2730843 h 3472660"/>
              <a:gd name="connsiteX27" fmla="*/ 74140 w 1025611"/>
              <a:gd name="connsiteY27" fmla="*/ 2829697 h 3472660"/>
              <a:gd name="connsiteX28" fmla="*/ 148281 w 1025611"/>
              <a:gd name="connsiteY28" fmla="*/ 2940908 h 3472660"/>
              <a:gd name="connsiteX29" fmla="*/ 172994 w 1025611"/>
              <a:gd name="connsiteY29" fmla="*/ 2977978 h 3472660"/>
              <a:gd name="connsiteX30" fmla="*/ 247135 w 1025611"/>
              <a:gd name="connsiteY30" fmla="*/ 3052119 h 3472660"/>
              <a:gd name="connsiteX31" fmla="*/ 321275 w 1025611"/>
              <a:gd name="connsiteY31" fmla="*/ 3101546 h 3472660"/>
              <a:gd name="connsiteX32" fmla="*/ 432486 w 1025611"/>
              <a:gd name="connsiteY32" fmla="*/ 3163330 h 3472660"/>
              <a:gd name="connsiteX33" fmla="*/ 543697 w 1025611"/>
              <a:gd name="connsiteY33" fmla="*/ 3225113 h 3472660"/>
              <a:gd name="connsiteX34" fmla="*/ 580767 w 1025611"/>
              <a:gd name="connsiteY34" fmla="*/ 3262184 h 3472660"/>
              <a:gd name="connsiteX35" fmla="*/ 654908 w 1025611"/>
              <a:gd name="connsiteY35" fmla="*/ 3311611 h 3472660"/>
              <a:gd name="connsiteX36" fmla="*/ 691978 w 1025611"/>
              <a:gd name="connsiteY36" fmla="*/ 3336324 h 3472660"/>
              <a:gd name="connsiteX37" fmla="*/ 766119 w 1025611"/>
              <a:gd name="connsiteY37" fmla="*/ 3398108 h 3472660"/>
              <a:gd name="connsiteX38" fmla="*/ 803189 w 1025611"/>
              <a:gd name="connsiteY38" fmla="*/ 3410465 h 3472660"/>
              <a:gd name="connsiteX39" fmla="*/ 840259 w 1025611"/>
              <a:gd name="connsiteY39" fmla="*/ 3435178 h 3472660"/>
              <a:gd name="connsiteX40" fmla="*/ 926757 w 1025611"/>
              <a:gd name="connsiteY40" fmla="*/ 3459892 h 3472660"/>
              <a:gd name="connsiteX41" fmla="*/ 1000897 w 1025611"/>
              <a:gd name="connsiteY41" fmla="*/ 3472249 h 34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25611" h="3472660">
                <a:moveTo>
                  <a:pt x="1025611" y="0"/>
                </a:moveTo>
                <a:cubicBezTo>
                  <a:pt x="1021492" y="140043"/>
                  <a:pt x="1020080" y="280193"/>
                  <a:pt x="1013254" y="420130"/>
                </a:cubicBezTo>
                <a:cubicBezTo>
                  <a:pt x="1011835" y="449220"/>
                  <a:pt x="1003420" y="477611"/>
                  <a:pt x="1000897" y="506627"/>
                </a:cubicBezTo>
                <a:cubicBezTo>
                  <a:pt x="995177" y="572410"/>
                  <a:pt x="995110" y="638631"/>
                  <a:pt x="988540" y="704335"/>
                </a:cubicBezTo>
                <a:cubicBezTo>
                  <a:pt x="986850" y="721233"/>
                  <a:pt x="986055" y="739943"/>
                  <a:pt x="976184" y="753762"/>
                </a:cubicBezTo>
                <a:cubicBezTo>
                  <a:pt x="947607" y="793770"/>
                  <a:pt x="926517" y="787404"/>
                  <a:pt x="889686" y="803189"/>
                </a:cubicBezTo>
                <a:cubicBezTo>
                  <a:pt x="872755" y="810445"/>
                  <a:pt x="857507" y="821435"/>
                  <a:pt x="840259" y="827903"/>
                </a:cubicBezTo>
                <a:cubicBezTo>
                  <a:pt x="800780" y="842708"/>
                  <a:pt x="752918" y="840823"/>
                  <a:pt x="716692" y="864973"/>
                </a:cubicBezTo>
                <a:cubicBezTo>
                  <a:pt x="596233" y="945275"/>
                  <a:pt x="783376" y="819528"/>
                  <a:pt x="630194" y="926757"/>
                </a:cubicBezTo>
                <a:cubicBezTo>
                  <a:pt x="605861" y="943790"/>
                  <a:pt x="580767" y="959708"/>
                  <a:pt x="556054" y="976184"/>
                </a:cubicBezTo>
                <a:lnTo>
                  <a:pt x="481913" y="1025611"/>
                </a:lnTo>
                <a:cubicBezTo>
                  <a:pt x="469556" y="1033849"/>
                  <a:pt x="455344" y="1039823"/>
                  <a:pt x="444843" y="1050324"/>
                </a:cubicBezTo>
                <a:cubicBezTo>
                  <a:pt x="420130" y="1075038"/>
                  <a:pt x="390090" y="1095385"/>
                  <a:pt x="370703" y="1124465"/>
                </a:cubicBezTo>
                <a:cubicBezTo>
                  <a:pt x="309851" y="1215741"/>
                  <a:pt x="339096" y="1174843"/>
                  <a:pt x="284205" y="1248032"/>
                </a:cubicBezTo>
                <a:cubicBezTo>
                  <a:pt x="253146" y="1341209"/>
                  <a:pt x="295042" y="1226360"/>
                  <a:pt x="247135" y="1322173"/>
                </a:cubicBezTo>
                <a:cubicBezTo>
                  <a:pt x="241310" y="1333823"/>
                  <a:pt x="239909" y="1347271"/>
                  <a:pt x="234778" y="1359243"/>
                </a:cubicBezTo>
                <a:cubicBezTo>
                  <a:pt x="227522" y="1376174"/>
                  <a:pt x="216906" y="1391567"/>
                  <a:pt x="210065" y="1408670"/>
                </a:cubicBezTo>
                <a:cubicBezTo>
                  <a:pt x="200390" y="1432857"/>
                  <a:pt x="197001" y="1459511"/>
                  <a:pt x="185351" y="1482811"/>
                </a:cubicBezTo>
                <a:cubicBezTo>
                  <a:pt x="130099" y="1593315"/>
                  <a:pt x="147574" y="1546715"/>
                  <a:pt x="123567" y="1618735"/>
                </a:cubicBezTo>
                <a:cubicBezTo>
                  <a:pt x="119448" y="1643449"/>
                  <a:pt x="117288" y="1668570"/>
                  <a:pt x="111211" y="1692876"/>
                </a:cubicBezTo>
                <a:cubicBezTo>
                  <a:pt x="111209" y="1692884"/>
                  <a:pt x="80320" y="1785547"/>
                  <a:pt x="74140" y="1804086"/>
                </a:cubicBezTo>
                <a:cubicBezTo>
                  <a:pt x="70021" y="1816443"/>
                  <a:pt x="64943" y="1828521"/>
                  <a:pt x="61784" y="1841157"/>
                </a:cubicBezTo>
                <a:cubicBezTo>
                  <a:pt x="57665" y="1857633"/>
                  <a:pt x="56117" y="1874974"/>
                  <a:pt x="49427" y="1890584"/>
                </a:cubicBezTo>
                <a:cubicBezTo>
                  <a:pt x="43577" y="1904234"/>
                  <a:pt x="32951" y="1915297"/>
                  <a:pt x="24713" y="1927654"/>
                </a:cubicBezTo>
                <a:cubicBezTo>
                  <a:pt x="16549" y="1960311"/>
                  <a:pt x="0" y="2020929"/>
                  <a:pt x="0" y="2051221"/>
                </a:cubicBezTo>
                <a:cubicBezTo>
                  <a:pt x="0" y="2265445"/>
                  <a:pt x="4572" y="2479691"/>
                  <a:pt x="12357" y="2693773"/>
                </a:cubicBezTo>
                <a:cubicBezTo>
                  <a:pt x="12830" y="2706789"/>
                  <a:pt x="19323" y="2718985"/>
                  <a:pt x="24713" y="2730843"/>
                </a:cubicBezTo>
                <a:cubicBezTo>
                  <a:pt x="39958" y="2764382"/>
                  <a:pt x="53705" y="2799044"/>
                  <a:pt x="74140" y="2829697"/>
                </a:cubicBezTo>
                <a:lnTo>
                  <a:pt x="148281" y="2940908"/>
                </a:lnTo>
                <a:cubicBezTo>
                  <a:pt x="156519" y="2953265"/>
                  <a:pt x="162493" y="2967477"/>
                  <a:pt x="172994" y="2977978"/>
                </a:cubicBezTo>
                <a:lnTo>
                  <a:pt x="247135" y="3052119"/>
                </a:lnTo>
                <a:cubicBezTo>
                  <a:pt x="293415" y="3098399"/>
                  <a:pt x="267627" y="3083663"/>
                  <a:pt x="321275" y="3101546"/>
                </a:cubicBezTo>
                <a:cubicBezTo>
                  <a:pt x="437625" y="3217892"/>
                  <a:pt x="251047" y="3042371"/>
                  <a:pt x="432486" y="3163330"/>
                </a:cubicBezTo>
                <a:cubicBezTo>
                  <a:pt x="517464" y="3219982"/>
                  <a:pt x="478449" y="3203365"/>
                  <a:pt x="543697" y="3225113"/>
                </a:cubicBezTo>
                <a:cubicBezTo>
                  <a:pt x="556054" y="3237470"/>
                  <a:pt x="566973" y="3251455"/>
                  <a:pt x="580767" y="3262184"/>
                </a:cubicBezTo>
                <a:cubicBezTo>
                  <a:pt x="604212" y="3280419"/>
                  <a:pt x="630194" y="3295135"/>
                  <a:pt x="654908" y="3311611"/>
                </a:cubicBezTo>
                <a:cubicBezTo>
                  <a:pt x="667265" y="3319849"/>
                  <a:pt x="681477" y="3325823"/>
                  <a:pt x="691978" y="3336324"/>
                </a:cubicBezTo>
                <a:cubicBezTo>
                  <a:pt x="719307" y="3363653"/>
                  <a:pt x="731711" y="3380904"/>
                  <a:pt x="766119" y="3398108"/>
                </a:cubicBezTo>
                <a:cubicBezTo>
                  <a:pt x="777769" y="3403933"/>
                  <a:pt x="791539" y="3404640"/>
                  <a:pt x="803189" y="3410465"/>
                </a:cubicBezTo>
                <a:cubicBezTo>
                  <a:pt x="816472" y="3417106"/>
                  <a:pt x="826976" y="3428537"/>
                  <a:pt x="840259" y="3435178"/>
                </a:cubicBezTo>
                <a:cubicBezTo>
                  <a:pt x="860011" y="3445054"/>
                  <a:pt x="908281" y="3454613"/>
                  <a:pt x="926757" y="3459892"/>
                </a:cubicBezTo>
                <a:cubicBezTo>
                  <a:pt x="983682" y="3476157"/>
                  <a:pt x="943087" y="3472249"/>
                  <a:pt x="1000897" y="3472249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(3,0) FT-ABFS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21" y="1006812"/>
                <a:ext cx="8824498" cy="404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Add 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BFS(s, G)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to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 H</a:t>
                </a:r>
                <a:endParaRPr lang="en-US" sz="2800" b="1" baseline="-250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endParaRP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 marL="514350" indent="-5143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Comic Sans MS" pitchFamily="66" charset="0"/>
                  </a:rPr>
                  <a:t>For every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 t</a:t>
                </a:r>
                <a:r>
                  <a:rPr lang="en-US" sz="2800" dirty="0">
                    <a:latin typeface="Comic Sans MS" pitchFamily="66" charset="0"/>
                  </a:rPr>
                  <a:t>, and every edge 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e</a:t>
                </a:r>
                <a:r>
                  <a:rPr lang="en-US" sz="2800" dirty="0">
                    <a:latin typeface="Comic Sans MS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dirty="0">
                    <a:latin typeface="Comic Sans MS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choose a 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itchFamily="66" charset="0"/>
                  </a:rPr>
                  <a:t>specific 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s-t</a:t>
                </a:r>
                <a:r>
                  <a:rPr lang="en-US" sz="2800" dirty="0">
                    <a:latin typeface="Comic Sans MS" pitchFamily="66" charset="0"/>
                  </a:rPr>
                  <a:t> replacement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path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Comic Sans MS" pitchFamily="66" charset="0"/>
                  </a:rPr>
                  <a:t>P</a:t>
                </a:r>
                <a:r>
                  <a:rPr lang="en-US" sz="2800" b="1" baseline="-25000" dirty="0" err="1">
                    <a:solidFill>
                      <a:srgbClr val="00B0F0"/>
                    </a:solidFill>
                    <a:latin typeface="Comic Sans MS" pitchFamily="66" charset="0"/>
                  </a:rPr>
                  <a:t>s,t,e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 in 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G\{e}</a:t>
                </a:r>
              </a:p>
              <a:p>
                <a:r>
                  <a:rPr lang="en-US" sz="2800" dirty="0">
                    <a:latin typeface="Comic Sans MS" pitchFamily="66" charset="0"/>
                  </a:rPr>
                  <a:t> </a:t>
                </a:r>
                <a:endParaRPr lang="en-US" sz="2800" baseline="-25000" dirty="0">
                  <a:latin typeface="Comic Sans MS" pitchFamily="66" charset="0"/>
                </a:endParaRPr>
              </a:p>
              <a:p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" y="1006812"/>
                <a:ext cx="8824498" cy="4042132"/>
              </a:xfrm>
              <a:prstGeom prst="rect">
                <a:avLst/>
              </a:prstGeom>
              <a:blipFill rotWithShape="1">
                <a:blip r:embed="rId2"/>
                <a:stretch>
                  <a:fillRect l="-145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8195227" y="3028579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62514" y="2105066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99FF"/>
                </a:solidFill>
                <a:latin typeface="Microsoft YaHei"/>
                <a:ea typeface="Microsoft YaHei"/>
              </a:rPr>
              <a:t>π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(</a:t>
            </a:r>
            <a:r>
              <a:rPr lang="en-US" sz="32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8041339" y="284422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451643" y="2695853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8041339" y="356430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8041339" y="428438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8041339" y="4932457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8041339" y="5652537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8041339" y="630060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448385" y="608458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90125" y="447891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041339" y="4613424"/>
            <a:ext cx="308155" cy="290712"/>
            <a:chOff x="8172400" y="5589240"/>
            <a:chExt cx="679132" cy="72008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777650" y="4628699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endParaRPr lang="en-US" sz="3200" b="1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160501" y="3933056"/>
            <a:ext cx="291819" cy="475324"/>
          </a:xfrm>
          <a:prstGeom prst="line">
            <a:avLst/>
          </a:prstGeom>
          <a:ln w="139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69211" y="5063688"/>
            <a:ext cx="0" cy="434284"/>
          </a:xfrm>
          <a:prstGeom prst="line">
            <a:avLst/>
          </a:prstGeom>
          <a:ln w="139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28"/>
          </p:cNvCxnSpPr>
          <p:nvPr/>
        </p:nvCxnSpPr>
        <p:spPr>
          <a:xfrm>
            <a:off x="7117492" y="5894173"/>
            <a:ext cx="296562" cy="270639"/>
          </a:xfrm>
          <a:prstGeom prst="line">
            <a:avLst/>
          </a:prstGeom>
          <a:ln w="139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36"/>
            <a:endCxn id="13" idx="3"/>
          </p:cNvCxnSpPr>
          <p:nvPr/>
        </p:nvCxnSpPr>
        <p:spPr>
          <a:xfrm>
            <a:off x="7661189" y="6289589"/>
            <a:ext cx="422331" cy="256871"/>
          </a:xfrm>
          <a:prstGeom prst="line">
            <a:avLst/>
          </a:prstGeom>
          <a:ln w="139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370306" y="6084586"/>
            <a:ext cx="790195" cy="802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31267" y="5690493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New edge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not in T</a:t>
            </a:r>
            <a:r>
              <a:rPr lang="en-US" sz="2400" baseline="-25000" dirty="0">
                <a:latin typeface="Comic Sans MS" panose="030F0702030302020204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639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rot="18896739">
            <a:off x="7355977" y="3879405"/>
            <a:ext cx="625575" cy="3941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(3,0) FT-ABFS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21" y="1006812"/>
                <a:ext cx="8824498" cy="404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Add 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BFS(s, G)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to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 H</a:t>
                </a:r>
                <a:endParaRPr lang="en-US" sz="2800" b="1" baseline="-250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endParaRP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 marL="514350" indent="-5143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Comic Sans MS" pitchFamily="66" charset="0"/>
                  </a:rPr>
                  <a:t>For every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 t</a:t>
                </a:r>
                <a:r>
                  <a:rPr lang="en-US" sz="2800" dirty="0">
                    <a:latin typeface="Comic Sans MS" pitchFamily="66" charset="0"/>
                  </a:rPr>
                  <a:t>, and every edge 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e</a:t>
                </a:r>
                <a:r>
                  <a:rPr lang="en-US" sz="2800" dirty="0">
                    <a:latin typeface="Comic Sans MS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dirty="0">
                    <a:latin typeface="Comic Sans MS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Comic Sans MS" pitchFamily="66" charset="0"/>
                  </a:rPr>
                  <a:t>carefully</a:t>
                </a:r>
                <a:r>
                  <a:rPr lang="en-US" sz="2800" dirty="0">
                    <a:latin typeface="Comic Sans MS" pitchFamily="66" charset="0"/>
                  </a:rPr>
                  <a:t> choose a 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itchFamily="66" charset="0"/>
                  </a:rPr>
                  <a:t>specific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s-t</a:t>
                </a:r>
                <a:r>
                  <a:rPr lang="en-US" sz="2800" dirty="0">
                    <a:latin typeface="Comic Sans MS" pitchFamily="66" charset="0"/>
                  </a:rPr>
                  <a:t> replacement path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Comic Sans MS" pitchFamily="66" charset="0"/>
                  </a:rPr>
                  <a:t>P</a:t>
                </a:r>
                <a:r>
                  <a:rPr lang="en-US" sz="2800" b="1" baseline="-25000" dirty="0" err="1">
                    <a:solidFill>
                      <a:srgbClr val="00B0F0"/>
                    </a:solidFill>
                    <a:latin typeface="Comic Sans MS" pitchFamily="66" charset="0"/>
                  </a:rPr>
                  <a:t>s,t,e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 in 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G\{e}</a:t>
                </a:r>
              </a:p>
              <a:p>
                <a:r>
                  <a:rPr lang="en-US" sz="2800" dirty="0">
                    <a:latin typeface="Comic Sans MS" pitchFamily="66" charset="0"/>
                  </a:rPr>
                  <a:t> </a:t>
                </a:r>
                <a:endParaRPr lang="en-US" sz="2800" baseline="-25000" dirty="0">
                  <a:latin typeface="Comic Sans MS" pitchFamily="66" charset="0"/>
                </a:endParaRPr>
              </a:p>
              <a:p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" y="1006812"/>
                <a:ext cx="8824498" cy="4042132"/>
              </a:xfrm>
              <a:prstGeom prst="rect">
                <a:avLst/>
              </a:prstGeom>
              <a:blipFill rotWithShape="1">
                <a:blip r:embed="rId2"/>
                <a:stretch>
                  <a:fillRect l="-145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8195227" y="3028579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62514" y="2105066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99FF"/>
                </a:solidFill>
                <a:latin typeface="Microsoft YaHei"/>
                <a:ea typeface="Microsoft YaHei"/>
              </a:rPr>
              <a:t>π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(</a:t>
            </a:r>
            <a:r>
              <a:rPr lang="en-US" sz="32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8041339" y="284422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451643" y="2695853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8041339" y="356430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8041339" y="428438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8041339" y="4932457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8041339" y="5652537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8041339" y="630060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448385" y="608458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90125" y="447891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041339" y="4613424"/>
            <a:ext cx="308155" cy="290712"/>
            <a:chOff x="8172400" y="5589240"/>
            <a:chExt cx="679132" cy="72008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10615" y="4572417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endParaRPr lang="en-US" sz="3200" b="1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537362" y="5554455"/>
            <a:ext cx="790195" cy="802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88024" y="5381054"/>
            <a:ext cx="1672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New edge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not in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BFS(</a:t>
            </a:r>
            <a:r>
              <a:rPr lang="en-US" sz="2400" dirty="0" err="1">
                <a:latin typeface="Comic Sans MS" panose="030F0702030302020204" pitchFamily="66" charset="0"/>
              </a:rPr>
              <a:t>s,G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  <a:endParaRPr lang="en-US" sz="2400" baseline="-25000" dirty="0">
              <a:latin typeface="Comic Sans MS" panose="030F0702030302020204" pitchFamily="66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308304" y="3027405"/>
            <a:ext cx="790832" cy="3349567"/>
          </a:xfrm>
          <a:custGeom>
            <a:avLst/>
            <a:gdLst>
              <a:gd name="connsiteX0" fmla="*/ 642551 w 790832"/>
              <a:gd name="connsiteY0" fmla="*/ 0 h 3274541"/>
              <a:gd name="connsiteX1" fmla="*/ 679621 w 790832"/>
              <a:gd name="connsiteY1" fmla="*/ 74141 h 3274541"/>
              <a:gd name="connsiteX2" fmla="*/ 691978 w 790832"/>
              <a:gd name="connsiteY2" fmla="*/ 135925 h 3274541"/>
              <a:gd name="connsiteX3" fmla="*/ 704335 w 790832"/>
              <a:gd name="connsiteY3" fmla="*/ 185352 h 3274541"/>
              <a:gd name="connsiteX4" fmla="*/ 716692 w 790832"/>
              <a:gd name="connsiteY4" fmla="*/ 370703 h 3274541"/>
              <a:gd name="connsiteX5" fmla="*/ 704335 w 790832"/>
              <a:gd name="connsiteY5" fmla="*/ 679622 h 3274541"/>
              <a:gd name="connsiteX6" fmla="*/ 691978 w 790832"/>
              <a:gd name="connsiteY6" fmla="*/ 716692 h 3274541"/>
              <a:gd name="connsiteX7" fmla="*/ 654908 w 790832"/>
              <a:gd name="connsiteY7" fmla="*/ 766119 h 3274541"/>
              <a:gd name="connsiteX8" fmla="*/ 617838 w 790832"/>
              <a:gd name="connsiteY8" fmla="*/ 790833 h 3274541"/>
              <a:gd name="connsiteX9" fmla="*/ 556054 w 790832"/>
              <a:gd name="connsiteY9" fmla="*/ 864973 h 3274541"/>
              <a:gd name="connsiteX10" fmla="*/ 518984 w 790832"/>
              <a:gd name="connsiteY10" fmla="*/ 889687 h 3274541"/>
              <a:gd name="connsiteX11" fmla="*/ 457200 w 790832"/>
              <a:gd name="connsiteY11" fmla="*/ 939114 h 3274541"/>
              <a:gd name="connsiteX12" fmla="*/ 420129 w 790832"/>
              <a:gd name="connsiteY12" fmla="*/ 976184 h 3274541"/>
              <a:gd name="connsiteX13" fmla="*/ 284205 w 790832"/>
              <a:gd name="connsiteY13" fmla="*/ 1075038 h 3274541"/>
              <a:gd name="connsiteX14" fmla="*/ 210065 w 790832"/>
              <a:gd name="connsiteY14" fmla="*/ 1149179 h 3274541"/>
              <a:gd name="connsiteX15" fmla="*/ 197708 w 790832"/>
              <a:gd name="connsiteY15" fmla="*/ 1186249 h 3274541"/>
              <a:gd name="connsiteX16" fmla="*/ 123567 w 790832"/>
              <a:gd name="connsiteY16" fmla="*/ 1322173 h 3274541"/>
              <a:gd name="connsiteX17" fmla="*/ 98854 w 790832"/>
              <a:gd name="connsiteY17" fmla="*/ 1408671 h 3274541"/>
              <a:gd name="connsiteX18" fmla="*/ 86497 w 790832"/>
              <a:gd name="connsiteY18" fmla="*/ 1445741 h 3274541"/>
              <a:gd name="connsiteX19" fmla="*/ 74140 w 790832"/>
              <a:gd name="connsiteY19" fmla="*/ 1495168 h 3274541"/>
              <a:gd name="connsiteX20" fmla="*/ 61784 w 790832"/>
              <a:gd name="connsiteY20" fmla="*/ 1532238 h 3274541"/>
              <a:gd name="connsiteX21" fmla="*/ 37070 w 790832"/>
              <a:gd name="connsiteY21" fmla="*/ 1618736 h 3274541"/>
              <a:gd name="connsiteX22" fmla="*/ 24713 w 790832"/>
              <a:gd name="connsiteY22" fmla="*/ 1705233 h 3274541"/>
              <a:gd name="connsiteX23" fmla="*/ 0 w 790832"/>
              <a:gd name="connsiteY23" fmla="*/ 1779373 h 3274541"/>
              <a:gd name="connsiteX24" fmla="*/ 12357 w 790832"/>
              <a:gd name="connsiteY24" fmla="*/ 2026509 h 3274541"/>
              <a:gd name="connsiteX25" fmla="*/ 24713 w 790832"/>
              <a:gd name="connsiteY25" fmla="*/ 2063579 h 3274541"/>
              <a:gd name="connsiteX26" fmla="*/ 37070 w 790832"/>
              <a:gd name="connsiteY26" fmla="*/ 2113006 h 3274541"/>
              <a:gd name="connsiteX27" fmla="*/ 61784 w 790832"/>
              <a:gd name="connsiteY27" fmla="*/ 2224217 h 3274541"/>
              <a:gd name="connsiteX28" fmla="*/ 98854 w 790832"/>
              <a:gd name="connsiteY28" fmla="*/ 2335427 h 3274541"/>
              <a:gd name="connsiteX29" fmla="*/ 111211 w 790832"/>
              <a:gd name="connsiteY29" fmla="*/ 2372498 h 3274541"/>
              <a:gd name="connsiteX30" fmla="*/ 160638 w 790832"/>
              <a:gd name="connsiteY30" fmla="*/ 2446638 h 3274541"/>
              <a:gd name="connsiteX31" fmla="*/ 185351 w 790832"/>
              <a:gd name="connsiteY31" fmla="*/ 2496065 h 3274541"/>
              <a:gd name="connsiteX32" fmla="*/ 271848 w 790832"/>
              <a:gd name="connsiteY32" fmla="*/ 2607276 h 3274541"/>
              <a:gd name="connsiteX33" fmla="*/ 308919 w 790832"/>
              <a:gd name="connsiteY33" fmla="*/ 2631990 h 3274541"/>
              <a:gd name="connsiteX34" fmla="*/ 345989 w 790832"/>
              <a:gd name="connsiteY34" fmla="*/ 2644346 h 3274541"/>
              <a:gd name="connsiteX35" fmla="*/ 420129 w 790832"/>
              <a:gd name="connsiteY35" fmla="*/ 2693773 h 3274541"/>
              <a:gd name="connsiteX36" fmla="*/ 494270 w 790832"/>
              <a:gd name="connsiteY36" fmla="*/ 2755557 h 3274541"/>
              <a:gd name="connsiteX37" fmla="*/ 556054 w 790832"/>
              <a:gd name="connsiteY37" fmla="*/ 2767914 h 3274541"/>
              <a:gd name="connsiteX38" fmla="*/ 630194 w 790832"/>
              <a:gd name="connsiteY38" fmla="*/ 2792627 h 3274541"/>
              <a:gd name="connsiteX39" fmla="*/ 704335 w 790832"/>
              <a:gd name="connsiteY39" fmla="*/ 2854411 h 3274541"/>
              <a:gd name="connsiteX40" fmla="*/ 778475 w 790832"/>
              <a:gd name="connsiteY40" fmla="*/ 3002692 h 3274541"/>
              <a:gd name="connsiteX41" fmla="*/ 790832 w 790832"/>
              <a:gd name="connsiteY41" fmla="*/ 3039763 h 3274541"/>
              <a:gd name="connsiteX42" fmla="*/ 790832 w 790832"/>
              <a:gd name="connsiteY42" fmla="*/ 3274541 h 327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90832" h="3274541">
                <a:moveTo>
                  <a:pt x="642551" y="0"/>
                </a:moveTo>
                <a:cubicBezTo>
                  <a:pt x="654908" y="24714"/>
                  <a:pt x="670178" y="48174"/>
                  <a:pt x="679621" y="74141"/>
                </a:cubicBezTo>
                <a:cubicBezTo>
                  <a:pt x="686798" y="93879"/>
                  <a:pt x="687422" y="115423"/>
                  <a:pt x="691978" y="135925"/>
                </a:cubicBezTo>
                <a:cubicBezTo>
                  <a:pt x="695662" y="152503"/>
                  <a:pt x="700216" y="168876"/>
                  <a:pt x="704335" y="185352"/>
                </a:cubicBezTo>
                <a:cubicBezTo>
                  <a:pt x="708454" y="247136"/>
                  <a:pt x="716692" y="308782"/>
                  <a:pt x="716692" y="370703"/>
                </a:cubicBezTo>
                <a:cubicBezTo>
                  <a:pt x="716692" y="473758"/>
                  <a:pt x="711678" y="576829"/>
                  <a:pt x="704335" y="679622"/>
                </a:cubicBezTo>
                <a:cubicBezTo>
                  <a:pt x="703407" y="692614"/>
                  <a:pt x="698440" y="705383"/>
                  <a:pt x="691978" y="716692"/>
                </a:cubicBezTo>
                <a:cubicBezTo>
                  <a:pt x="681760" y="734573"/>
                  <a:pt x="669470" y="751556"/>
                  <a:pt x="654908" y="766119"/>
                </a:cubicBezTo>
                <a:cubicBezTo>
                  <a:pt x="644407" y="776620"/>
                  <a:pt x="630195" y="782595"/>
                  <a:pt x="617838" y="790833"/>
                </a:cubicBezTo>
                <a:cubicBezTo>
                  <a:pt x="593538" y="827282"/>
                  <a:pt x="591732" y="835241"/>
                  <a:pt x="556054" y="864973"/>
                </a:cubicBezTo>
                <a:cubicBezTo>
                  <a:pt x="544645" y="874480"/>
                  <a:pt x="531341" y="881449"/>
                  <a:pt x="518984" y="889687"/>
                </a:cubicBezTo>
                <a:cubicBezTo>
                  <a:pt x="463713" y="972592"/>
                  <a:pt x="528822" y="891366"/>
                  <a:pt x="457200" y="939114"/>
                </a:cubicBezTo>
                <a:cubicBezTo>
                  <a:pt x="442660" y="948807"/>
                  <a:pt x="433554" y="964997"/>
                  <a:pt x="420129" y="976184"/>
                </a:cubicBezTo>
                <a:cubicBezTo>
                  <a:pt x="337350" y="1045166"/>
                  <a:pt x="426662" y="932579"/>
                  <a:pt x="284205" y="1075038"/>
                </a:cubicBezTo>
                <a:lnTo>
                  <a:pt x="210065" y="1149179"/>
                </a:lnTo>
                <a:cubicBezTo>
                  <a:pt x="205946" y="1161536"/>
                  <a:pt x="203533" y="1174599"/>
                  <a:pt x="197708" y="1186249"/>
                </a:cubicBezTo>
                <a:cubicBezTo>
                  <a:pt x="152591" y="1276480"/>
                  <a:pt x="179553" y="1154200"/>
                  <a:pt x="123567" y="1322173"/>
                </a:cubicBezTo>
                <a:cubicBezTo>
                  <a:pt x="93933" y="1411083"/>
                  <a:pt x="129896" y="1300025"/>
                  <a:pt x="98854" y="1408671"/>
                </a:cubicBezTo>
                <a:cubicBezTo>
                  <a:pt x="95276" y="1421195"/>
                  <a:pt x="90075" y="1433217"/>
                  <a:pt x="86497" y="1445741"/>
                </a:cubicBezTo>
                <a:cubicBezTo>
                  <a:pt x="81831" y="1462070"/>
                  <a:pt x="78805" y="1478839"/>
                  <a:pt x="74140" y="1495168"/>
                </a:cubicBezTo>
                <a:cubicBezTo>
                  <a:pt x="70562" y="1507692"/>
                  <a:pt x="65362" y="1519714"/>
                  <a:pt x="61784" y="1532238"/>
                </a:cubicBezTo>
                <a:cubicBezTo>
                  <a:pt x="30758" y="1640831"/>
                  <a:pt x="66693" y="1529866"/>
                  <a:pt x="37070" y="1618736"/>
                </a:cubicBezTo>
                <a:cubicBezTo>
                  <a:pt x="32951" y="1647568"/>
                  <a:pt x="31262" y="1676854"/>
                  <a:pt x="24713" y="1705233"/>
                </a:cubicBezTo>
                <a:cubicBezTo>
                  <a:pt x="18855" y="1730616"/>
                  <a:pt x="0" y="1779373"/>
                  <a:pt x="0" y="1779373"/>
                </a:cubicBezTo>
                <a:cubicBezTo>
                  <a:pt x="4119" y="1861752"/>
                  <a:pt x="5212" y="1944337"/>
                  <a:pt x="12357" y="2026509"/>
                </a:cubicBezTo>
                <a:cubicBezTo>
                  <a:pt x="13485" y="2039485"/>
                  <a:pt x="21135" y="2051055"/>
                  <a:pt x="24713" y="2063579"/>
                </a:cubicBezTo>
                <a:cubicBezTo>
                  <a:pt x="29378" y="2079908"/>
                  <a:pt x="33386" y="2096428"/>
                  <a:pt x="37070" y="2113006"/>
                </a:cubicBezTo>
                <a:cubicBezTo>
                  <a:pt x="47150" y="2158364"/>
                  <a:pt x="48868" y="2181162"/>
                  <a:pt x="61784" y="2224217"/>
                </a:cubicBezTo>
                <a:cubicBezTo>
                  <a:pt x="61796" y="2224257"/>
                  <a:pt x="92669" y="2316872"/>
                  <a:pt x="98854" y="2335427"/>
                </a:cubicBezTo>
                <a:cubicBezTo>
                  <a:pt x="102973" y="2347784"/>
                  <a:pt x="103986" y="2361660"/>
                  <a:pt x="111211" y="2372498"/>
                </a:cubicBezTo>
                <a:cubicBezTo>
                  <a:pt x="127687" y="2397211"/>
                  <a:pt x="147355" y="2420072"/>
                  <a:pt x="160638" y="2446638"/>
                </a:cubicBezTo>
                <a:cubicBezTo>
                  <a:pt x="168876" y="2463114"/>
                  <a:pt x="175874" y="2480270"/>
                  <a:pt x="185351" y="2496065"/>
                </a:cubicBezTo>
                <a:cubicBezTo>
                  <a:pt x="212906" y="2541991"/>
                  <a:pt x="232347" y="2574358"/>
                  <a:pt x="271848" y="2607276"/>
                </a:cubicBezTo>
                <a:cubicBezTo>
                  <a:pt x="283257" y="2616784"/>
                  <a:pt x="295636" y="2625348"/>
                  <a:pt x="308919" y="2631990"/>
                </a:cubicBezTo>
                <a:cubicBezTo>
                  <a:pt x="320569" y="2637815"/>
                  <a:pt x="333632" y="2640227"/>
                  <a:pt x="345989" y="2644346"/>
                </a:cubicBezTo>
                <a:cubicBezTo>
                  <a:pt x="370702" y="2660822"/>
                  <a:pt x="399127" y="2672771"/>
                  <a:pt x="420129" y="2693773"/>
                </a:cubicBezTo>
                <a:cubicBezTo>
                  <a:pt x="439360" y="2713004"/>
                  <a:pt x="466744" y="2745235"/>
                  <a:pt x="494270" y="2755557"/>
                </a:cubicBezTo>
                <a:cubicBezTo>
                  <a:pt x="513935" y="2762931"/>
                  <a:pt x="535792" y="2762388"/>
                  <a:pt x="556054" y="2767914"/>
                </a:cubicBezTo>
                <a:cubicBezTo>
                  <a:pt x="581186" y="2774768"/>
                  <a:pt x="630194" y="2792627"/>
                  <a:pt x="630194" y="2792627"/>
                </a:cubicBezTo>
                <a:cubicBezTo>
                  <a:pt x="663145" y="2814595"/>
                  <a:pt x="678720" y="2821477"/>
                  <a:pt x="704335" y="2854411"/>
                </a:cubicBezTo>
                <a:cubicBezTo>
                  <a:pt x="760228" y="2926273"/>
                  <a:pt x="751372" y="2921383"/>
                  <a:pt x="778475" y="3002692"/>
                </a:cubicBezTo>
                <a:cubicBezTo>
                  <a:pt x="782594" y="3015049"/>
                  <a:pt x="790832" y="3026738"/>
                  <a:pt x="790832" y="3039763"/>
                </a:cubicBezTo>
                <a:lnTo>
                  <a:pt x="790832" y="3274541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" idx="10"/>
            <a:endCxn id="2" idx="15"/>
          </p:cNvCxnSpPr>
          <p:nvPr/>
        </p:nvCxnSpPr>
        <p:spPr>
          <a:xfrm flipH="1">
            <a:off x="7506012" y="3937476"/>
            <a:ext cx="321276" cy="303357"/>
          </a:xfrm>
          <a:prstGeom prst="line">
            <a:avLst/>
          </a:prstGeom>
          <a:ln w="139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" idx="19"/>
            <a:endCxn id="2" idx="23"/>
          </p:cNvCxnSpPr>
          <p:nvPr/>
        </p:nvCxnSpPr>
        <p:spPr>
          <a:xfrm flipH="1">
            <a:off x="7308304" y="4556830"/>
            <a:ext cx="74140" cy="290717"/>
          </a:xfrm>
          <a:prstGeom prst="line">
            <a:avLst/>
          </a:prstGeom>
          <a:ln w="139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27"/>
            <a:endCxn id="2" idx="32"/>
          </p:cNvCxnSpPr>
          <p:nvPr/>
        </p:nvCxnSpPr>
        <p:spPr>
          <a:xfrm>
            <a:off x="7370088" y="5302583"/>
            <a:ext cx="210064" cy="391836"/>
          </a:xfrm>
          <a:prstGeom prst="line">
            <a:avLst/>
          </a:prstGeom>
          <a:ln w="139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(3,0) FT-ABFS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1" y="932965"/>
            <a:ext cx="9138479" cy="13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>
                <a:latin typeface="Comic Sans MS" pitchFamily="66" charset="0"/>
                <a:cs typeface="Aharoni" pitchFamily="2" charset="-79"/>
              </a:rPr>
              <a:t>Input: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sz="2800" dirty="0" err="1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G=(V,E),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 source vertex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</a:t>
            </a:r>
            <a:r>
              <a:rPr lang="en-US" sz="2800" b="1" dirty="0">
                <a:latin typeface="Comic Sans MS" pitchFamily="66" charset="0"/>
                <a:cs typeface="Aharoni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u="sng" dirty="0">
                <a:latin typeface="Comic Sans MS" pitchFamily="66" charset="0"/>
                <a:cs typeface="Aharoni" pitchFamily="2" charset="-79"/>
              </a:rPr>
              <a:t>Output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: (3,0)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FT-BFS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tree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 </a:t>
            </a:r>
            <a:r>
              <a:rPr lang="en-US" sz="2800" b="1" dirty="0">
                <a:solidFill>
                  <a:srgbClr val="0099FF"/>
                </a:solidFill>
                <a:latin typeface="Dotum"/>
                <a:ea typeface="Dotum"/>
                <a:cs typeface="Aharoni" pitchFamily="2" charset="-79"/>
              </a:rPr>
              <a:t>⊆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9751" y="2780928"/>
                <a:ext cx="8824498" cy="3395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Add 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BFS(s, G)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to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 H</a:t>
                </a:r>
                <a:endParaRPr lang="en-US" sz="2800" b="1" baseline="-250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endParaRPr>
              </a:p>
              <a:p>
                <a:endParaRPr lang="en-US" sz="2800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endParaRPr>
              </a:p>
              <a:p>
                <a:pPr marL="514350" indent="-51435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For every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 u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, and every edge 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e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sz="28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 choose a specific 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s-u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 replacement path </a:t>
                </a:r>
                <a:r>
                  <a:rPr lang="en-US" sz="2800" b="1" dirty="0" err="1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P</a:t>
                </a:r>
                <a:r>
                  <a:rPr lang="en-US" sz="2800" b="1" baseline="-25000" dirty="0" err="1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s,t,e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 in </a:t>
                </a:r>
                <a:r>
                  <a:rPr lang="en-US" sz="2800" b="1" dirty="0">
                    <a:solidFill>
                      <a:schemeClr val="bg1">
                        <a:lumMod val="50000"/>
                      </a:schemeClr>
                    </a:solidFill>
                    <a:latin typeface="Comic Sans MS" pitchFamily="66" charset="0"/>
                  </a:rPr>
                  <a:t>G\{e}</a:t>
                </a:r>
              </a:p>
              <a:p>
                <a:r>
                  <a:rPr lang="en-US" sz="2800" dirty="0">
                    <a:latin typeface="Comic Sans MS" pitchFamily="66" charset="0"/>
                  </a:rPr>
                  <a:t> </a:t>
                </a:r>
                <a:endParaRPr lang="en-US" sz="2800" baseline="-25000" dirty="0">
                  <a:latin typeface="Comic Sans MS" pitchFamily="66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Comic Sans MS" pitchFamily="66" charset="0"/>
                  </a:rPr>
                  <a:t>Add to 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H</a:t>
                </a:r>
                <a:r>
                  <a:rPr lang="en-US" sz="2800" dirty="0">
                    <a:latin typeface="Comic Sans MS" pitchFamily="66" charset="0"/>
                  </a:rPr>
                  <a:t>, the 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itchFamily="66" charset="0"/>
                  </a:rPr>
                  <a:t>first new edge </a:t>
                </a:r>
                <a:r>
                  <a:rPr lang="en-US" sz="2800" dirty="0">
                    <a:latin typeface="Comic Sans MS" pitchFamily="66" charset="0"/>
                  </a:rPr>
                  <a:t>on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Comic Sans MS" pitchFamily="66" charset="0"/>
                  </a:rPr>
                  <a:t>P</a:t>
                </a:r>
                <a:r>
                  <a:rPr lang="en-US" sz="2800" b="1" baseline="-25000" dirty="0" err="1">
                    <a:solidFill>
                      <a:srgbClr val="00B0F0"/>
                    </a:solidFill>
                    <a:latin typeface="Comic Sans MS" pitchFamily="66" charset="0"/>
                  </a:rPr>
                  <a:t>s,t,e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that is 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itchFamily="66" charset="0"/>
                  </a:rPr>
                  <a:t>missing </a:t>
                </a:r>
                <a:r>
                  <a:rPr lang="en-US" sz="2800" dirty="0">
                    <a:latin typeface="Comic Sans MS" pitchFamily="66" charset="0"/>
                  </a:rPr>
                  <a:t>on 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T</a:t>
                </a:r>
                <a:r>
                  <a:rPr lang="en-US" sz="2800" b="1" baseline="-25000" dirty="0">
                    <a:solidFill>
                      <a:srgbClr val="00B0F0"/>
                    </a:solidFill>
                    <a:latin typeface="Comic Sans MS" pitchFamily="66" charset="0"/>
                  </a:rPr>
                  <a:t>0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=BFS(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Comic Sans MS" pitchFamily="66" charset="0"/>
                  </a:rPr>
                  <a:t>s,G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).</a:t>
                </a:r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1" y="2780928"/>
                <a:ext cx="8824498" cy="3395801"/>
              </a:xfrm>
              <a:prstGeom prst="rect">
                <a:avLst/>
              </a:prstGeom>
              <a:blipFill rotWithShape="1">
                <a:blip r:embed="rId2"/>
                <a:stretch>
                  <a:fillRect l="-1174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09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Picking the 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edge is critical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9201" y="1179434"/>
                <a:ext cx="6025047" cy="1440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mic Sans MS" panose="030F0702030302020204" pitchFamily="66" charset="0"/>
                  </a:rPr>
                  <a:t>Taking the </a:t>
                </a:r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last</a:t>
                </a:r>
                <a:r>
                  <a:rPr lang="en-US" sz="2800" dirty="0">
                    <a:latin typeface="Comic Sans MS" panose="030F0702030302020204" pitchFamily="66" charset="0"/>
                  </a:rPr>
                  <a:t> new edge </a:t>
                </a:r>
                <a:r>
                  <a:rPr lang="en-US" sz="28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Exact</a:t>
                </a:r>
                <a:r>
                  <a:rPr lang="en-US" sz="28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FT-BFS with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𝜴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𝒏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edges.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01" y="1179434"/>
                <a:ext cx="6025047" cy="1440459"/>
              </a:xfrm>
              <a:prstGeom prst="rect">
                <a:avLst/>
              </a:prstGeom>
              <a:blipFill rotWithShape="1">
                <a:blip r:embed="rId3"/>
                <a:stretch>
                  <a:fillRect l="-2126" t="-4641" r="-911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6969211" y="2116959"/>
            <a:ext cx="1025611" cy="3472660"/>
          </a:xfrm>
          <a:custGeom>
            <a:avLst/>
            <a:gdLst>
              <a:gd name="connsiteX0" fmla="*/ 1025611 w 1025611"/>
              <a:gd name="connsiteY0" fmla="*/ 0 h 3472660"/>
              <a:gd name="connsiteX1" fmla="*/ 1013254 w 1025611"/>
              <a:gd name="connsiteY1" fmla="*/ 420130 h 3472660"/>
              <a:gd name="connsiteX2" fmla="*/ 1000897 w 1025611"/>
              <a:gd name="connsiteY2" fmla="*/ 506627 h 3472660"/>
              <a:gd name="connsiteX3" fmla="*/ 988540 w 1025611"/>
              <a:gd name="connsiteY3" fmla="*/ 704335 h 3472660"/>
              <a:gd name="connsiteX4" fmla="*/ 976184 w 1025611"/>
              <a:gd name="connsiteY4" fmla="*/ 753762 h 3472660"/>
              <a:gd name="connsiteX5" fmla="*/ 889686 w 1025611"/>
              <a:gd name="connsiteY5" fmla="*/ 803189 h 3472660"/>
              <a:gd name="connsiteX6" fmla="*/ 840259 w 1025611"/>
              <a:gd name="connsiteY6" fmla="*/ 827903 h 3472660"/>
              <a:gd name="connsiteX7" fmla="*/ 716692 w 1025611"/>
              <a:gd name="connsiteY7" fmla="*/ 864973 h 3472660"/>
              <a:gd name="connsiteX8" fmla="*/ 630194 w 1025611"/>
              <a:gd name="connsiteY8" fmla="*/ 926757 h 3472660"/>
              <a:gd name="connsiteX9" fmla="*/ 556054 w 1025611"/>
              <a:gd name="connsiteY9" fmla="*/ 976184 h 3472660"/>
              <a:gd name="connsiteX10" fmla="*/ 481913 w 1025611"/>
              <a:gd name="connsiteY10" fmla="*/ 1025611 h 3472660"/>
              <a:gd name="connsiteX11" fmla="*/ 444843 w 1025611"/>
              <a:gd name="connsiteY11" fmla="*/ 1050324 h 3472660"/>
              <a:gd name="connsiteX12" fmla="*/ 370703 w 1025611"/>
              <a:gd name="connsiteY12" fmla="*/ 1124465 h 3472660"/>
              <a:gd name="connsiteX13" fmla="*/ 284205 w 1025611"/>
              <a:gd name="connsiteY13" fmla="*/ 1248032 h 3472660"/>
              <a:gd name="connsiteX14" fmla="*/ 247135 w 1025611"/>
              <a:gd name="connsiteY14" fmla="*/ 1322173 h 3472660"/>
              <a:gd name="connsiteX15" fmla="*/ 234778 w 1025611"/>
              <a:gd name="connsiteY15" fmla="*/ 1359243 h 3472660"/>
              <a:gd name="connsiteX16" fmla="*/ 210065 w 1025611"/>
              <a:gd name="connsiteY16" fmla="*/ 1408670 h 3472660"/>
              <a:gd name="connsiteX17" fmla="*/ 185351 w 1025611"/>
              <a:gd name="connsiteY17" fmla="*/ 1482811 h 3472660"/>
              <a:gd name="connsiteX18" fmla="*/ 123567 w 1025611"/>
              <a:gd name="connsiteY18" fmla="*/ 1618735 h 3472660"/>
              <a:gd name="connsiteX19" fmla="*/ 111211 w 1025611"/>
              <a:gd name="connsiteY19" fmla="*/ 1692876 h 3472660"/>
              <a:gd name="connsiteX20" fmla="*/ 74140 w 1025611"/>
              <a:gd name="connsiteY20" fmla="*/ 1804086 h 3472660"/>
              <a:gd name="connsiteX21" fmla="*/ 61784 w 1025611"/>
              <a:gd name="connsiteY21" fmla="*/ 1841157 h 3472660"/>
              <a:gd name="connsiteX22" fmla="*/ 49427 w 1025611"/>
              <a:gd name="connsiteY22" fmla="*/ 1890584 h 3472660"/>
              <a:gd name="connsiteX23" fmla="*/ 24713 w 1025611"/>
              <a:gd name="connsiteY23" fmla="*/ 1927654 h 3472660"/>
              <a:gd name="connsiteX24" fmla="*/ 0 w 1025611"/>
              <a:gd name="connsiteY24" fmla="*/ 2051221 h 3472660"/>
              <a:gd name="connsiteX25" fmla="*/ 12357 w 1025611"/>
              <a:gd name="connsiteY25" fmla="*/ 2693773 h 3472660"/>
              <a:gd name="connsiteX26" fmla="*/ 24713 w 1025611"/>
              <a:gd name="connsiteY26" fmla="*/ 2730843 h 3472660"/>
              <a:gd name="connsiteX27" fmla="*/ 74140 w 1025611"/>
              <a:gd name="connsiteY27" fmla="*/ 2829697 h 3472660"/>
              <a:gd name="connsiteX28" fmla="*/ 148281 w 1025611"/>
              <a:gd name="connsiteY28" fmla="*/ 2940908 h 3472660"/>
              <a:gd name="connsiteX29" fmla="*/ 172994 w 1025611"/>
              <a:gd name="connsiteY29" fmla="*/ 2977978 h 3472660"/>
              <a:gd name="connsiteX30" fmla="*/ 247135 w 1025611"/>
              <a:gd name="connsiteY30" fmla="*/ 3052119 h 3472660"/>
              <a:gd name="connsiteX31" fmla="*/ 321275 w 1025611"/>
              <a:gd name="connsiteY31" fmla="*/ 3101546 h 3472660"/>
              <a:gd name="connsiteX32" fmla="*/ 432486 w 1025611"/>
              <a:gd name="connsiteY32" fmla="*/ 3163330 h 3472660"/>
              <a:gd name="connsiteX33" fmla="*/ 543697 w 1025611"/>
              <a:gd name="connsiteY33" fmla="*/ 3225113 h 3472660"/>
              <a:gd name="connsiteX34" fmla="*/ 580767 w 1025611"/>
              <a:gd name="connsiteY34" fmla="*/ 3262184 h 3472660"/>
              <a:gd name="connsiteX35" fmla="*/ 654908 w 1025611"/>
              <a:gd name="connsiteY35" fmla="*/ 3311611 h 3472660"/>
              <a:gd name="connsiteX36" fmla="*/ 691978 w 1025611"/>
              <a:gd name="connsiteY36" fmla="*/ 3336324 h 3472660"/>
              <a:gd name="connsiteX37" fmla="*/ 766119 w 1025611"/>
              <a:gd name="connsiteY37" fmla="*/ 3398108 h 3472660"/>
              <a:gd name="connsiteX38" fmla="*/ 803189 w 1025611"/>
              <a:gd name="connsiteY38" fmla="*/ 3410465 h 3472660"/>
              <a:gd name="connsiteX39" fmla="*/ 840259 w 1025611"/>
              <a:gd name="connsiteY39" fmla="*/ 3435178 h 3472660"/>
              <a:gd name="connsiteX40" fmla="*/ 926757 w 1025611"/>
              <a:gd name="connsiteY40" fmla="*/ 3459892 h 3472660"/>
              <a:gd name="connsiteX41" fmla="*/ 1000897 w 1025611"/>
              <a:gd name="connsiteY41" fmla="*/ 3472249 h 34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25611" h="3472660">
                <a:moveTo>
                  <a:pt x="1025611" y="0"/>
                </a:moveTo>
                <a:cubicBezTo>
                  <a:pt x="1021492" y="140043"/>
                  <a:pt x="1020080" y="280193"/>
                  <a:pt x="1013254" y="420130"/>
                </a:cubicBezTo>
                <a:cubicBezTo>
                  <a:pt x="1011835" y="449220"/>
                  <a:pt x="1003420" y="477611"/>
                  <a:pt x="1000897" y="506627"/>
                </a:cubicBezTo>
                <a:cubicBezTo>
                  <a:pt x="995177" y="572410"/>
                  <a:pt x="995110" y="638631"/>
                  <a:pt x="988540" y="704335"/>
                </a:cubicBezTo>
                <a:cubicBezTo>
                  <a:pt x="986850" y="721233"/>
                  <a:pt x="986055" y="739943"/>
                  <a:pt x="976184" y="753762"/>
                </a:cubicBezTo>
                <a:cubicBezTo>
                  <a:pt x="947607" y="793770"/>
                  <a:pt x="926517" y="787404"/>
                  <a:pt x="889686" y="803189"/>
                </a:cubicBezTo>
                <a:cubicBezTo>
                  <a:pt x="872755" y="810445"/>
                  <a:pt x="857507" y="821435"/>
                  <a:pt x="840259" y="827903"/>
                </a:cubicBezTo>
                <a:cubicBezTo>
                  <a:pt x="800780" y="842708"/>
                  <a:pt x="752918" y="840823"/>
                  <a:pt x="716692" y="864973"/>
                </a:cubicBezTo>
                <a:cubicBezTo>
                  <a:pt x="596233" y="945275"/>
                  <a:pt x="783376" y="819528"/>
                  <a:pt x="630194" y="926757"/>
                </a:cubicBezTo>
                <a:cubicBezTo>
                  <a:pt x="605861" y="943790"/>
                  <a:pt x="580767" y="959708"/>
                  <a:pt x="556054" y="976184"/>
                </a:cubicBezTo>
                <a:lnTo>
                  <a:pt x="481913" y="1025611"/>
                </a:lnTo>
                <a:cubicBezTo>
                  <a:pt x="469556" y="1033849"/>
                  <a:pt x="455344" y="1039823"/>
                  <a:pt x="444843" y="1050324"/>
                </a:cubicBezTo>
                <a:cubicBezTo>
                  <a:pt x="420130" y="1075038"/>
                  <a:pt x="390090" y="1095385"/>
                  <a:pt x="370703" y="1124465"/>
                </a:cubicBezTo>
                <a:cubicBezTo>
                  <a:pt x="309851" y="1215741"/>
                  <a:pt x="339096" y="1174843"/>
                  <a:pt x="284205" y="1248032"/>
                </a:cubicBezTo>
                <a:cubicBezTo>
                  <a:pt x="253146" y="1341209"/>
                  <a:pt x="295042" y="1226360"/>
                  <a:pt x="247135" y="1322173"/>
                </a:cubicBezTo>
                <a:cubicBezTo>
                  <a:pt x="241310" y="1333823"/>
                  <a:pt x="239909" y="1347271"/>
                  <a:pt x="234778" y="1359243"/>
                </a:cubicBezTo>
                <a:cubicBezTo>
                  <a:pt x="227522" y="1376174"/>
                  <a:pt x="216906" y="1391567"/>
                  <a:pt x="210065" y="1408670"/>
                </a:cubicBezTo>
                <a:cubicBezTo>
                  <a:pt x="200390" y="1432857"/>
                  <a:pt x="197001" y="1459511"/>
                  <a:pt x="185351" y="1482811"/>
                </a:cubicBezTo>
                <a:cubicBezTo>
                  <a:pt x="130099" y="1593315"/>
                  <a:pt x="147574" y="1546715"/>
                  <a:pt x="123567" y="1618735"/>
                </a:cubicBezTo>
                <a:cubicBezTo>
                  <a:pt x="119448" y="1643449"/>
                  <a:pt x="117288" y="1668570"/>
                  <a:pt x="111211" y="1692876"/>
                </a:cubicBezTo>
                <a:cubicBezTo>
                  <a:pt x="111209" y="1692884"/>
                  <a:pt x="80320" y="1785547"/>
                  <a:pt x="74140" y="1804086"/>
                </a:cubicBezTo>
                <a:cubicBezTo>
                  <a:pt x="70021" y="1816443"/>
                  <a:pt x="64943" y="1828521"/>
                  <a:pt x="61784" y="1841157"/>
                </a:cubicBezTo>
                <a:cubicBezTo>
                  <a:pt x="57665" y="1857633"/>
                  <a:pt x="56117" y="1874974"/>
                  <a:pt x="49427" y="1890584"/>
                </a:cubicBezTo>
                <a:cubicBezTo>
                  <a:pt x="43577" y="1904234"/>
                  <a:pt x="32951" y="1915297"/>
                  <a:pt x="24713" y="1927654"/>
                </a:cubicBezTo>
                <a:cubicBezTo>
                  <a:pt x="16549" y="1960311"/>
                  <a:pt x="0" y="2020929"/>
                  <a:pt x="0" y="2051221"/>
                </a:cubicBezTo>
                <a:cubicBezTo>
                  <a:pt x="0" y="2265445"/>
                  <a:pt x="4572" y="2479691"/>
                  <a:pt x="12357" y="2693773"/>
                </a:cubicBezTo>
                <a:cubicBezTo>
                  <a:pt x="12830" y="2706789"/>
                  <a:pt x="19323" y="2718985"/>
                  <a:pt x="24713" y="2730843"/>
                </a:cubicBezTo>
                <a:cubicBezTo>
                  <a:pt x="39958" y="2764382"/>
                  <a:pt x="53705" y="2799044"/>
                  <a:pt x="74140" y="2829697"/>
                </a:cubicBezTo>
                <a:lnTo>
                  <a:pt x="148281" y="2940908"/>
                </a:lnTo>
                <a:cubicBezTo>
                  <a:pt x="156519" y="2953265"/>
                  <a:pt x="162493" y="2967477"/>
                  <a:pt x="172994" y="2977978"/>
                </a:cubicBezTo>
                <a:lnTo>
                  <a:pt x="247135" y="3052119"/>
                </a:lnTo>
                <a:cubicBezTo>
                  <a:pt x="293415" y="3098399"/>
                  <a:pt x="267627" y="3083663"/>
                  <a:pt x="321275" y="3101546"/>
                </a:cubicBezTo>
                <a:cubicBezTo>
                  <a:pt x="437625" y="3217892"/>
                  <a:pt x="251047" y="3042371"/>
                  <a:pt x="432486" y="3163330"/>
                </a:cubicBezTo>
                <a:cubicBezTo>
                  <a:pt x="517464" y="3219982"/>
                  <a:pt x="478449" y="3203365"/>
                  <a:pt x="543697" y="3225113"/>
                </a:cubicBezTo>
                <a:cubicBezTo>
                  <a:pt x="556054" y="3237470"/>
                  <a:pt x="566973" y="3251455"/>
                  <a:pt x="580767" y="3262184"/>
                </a:cubicBezTo>
                <a:cubicBezTo>
                  <a:pt x="604212" y="3280419"/>
                  <a:pt x="630194" y="3295135"/>
                  <a:pt x="654908" y="3311611"/>
                </a:cubicBezTo>
                <a:cubicBezTo>
                  <a:pt x="667265" y="3319849"/>
                  <a:pt x="681477" y="3325823"/>
                  <a:pt x="691978" y="3336324"/>
                </a:cubicBezTo>
                <a:cubicBezTo>
                  <a:pt x="719307" y="3363653"/>
                  <a:pt x="731711" y="3380904"/>
                  <a:pt x="766119" y="3398108"/>
                </a:cubicBezTo>
                <a:cubicBezTo>
                  <a:pt x="777769" y="3403933"/>
                  <a:pt x="791539" y="3404640"/>
                  <a:pt x="803189" y="3410465"/>
                </a:cubicBezTo>
                <a:cubicBezTo>
                  <a:pt x="816472" y="3417106"/>
                  <a:pt x="826976" y="3428537"/>
                  <a:pt x="840259" y="3435178"/>
                </a:cubicBezTo>
                <a:cubicBezTo>
                  <a:pt x="860011" y="3445054"/>
                  <a:pt x="908281" y="3454613"/>
                  <a:pt x="926757" y="3459892"/>
                </a:cubicBezTo>
                <a:cubicBezTo>
                  <a:pt x="983682" y="3476157"/>
                  <a:pt x="943087" y="3472249"/>
                  <a:pt x="1000897" y="3472249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195227" y="2192273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62514" y="1268760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99FF"/>
                </a:solidFill>
                <a:latin typeface="Microsoft YaHei"/>
                <a:ea typeface="Microsoft YaHei"/>
              </a:rPr>
              <a:t>π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(</a:t>
            </a:r>
            <a:r>
              <a:rPr lang="en-US" sz="32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9" name="Oval 8"/>
          <p:cNvSpPr/>
          <p:nvPr/>
        </p:nvSpPr>
        <p:spPr>
          <a:xfrm>
            <a:off x="8041339" y="200791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451643" y="185954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1" name="Oval 10"/>
          <p:cNvSpPr/>
          <p:nvPr/>
        </p:nvSpPr>
        <p:spPr>
          <a:xfrm>
            <a:off x="8041339" y="272799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8041339" y="344807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8041339" y="409615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8041339" y="481623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8041339" y="546430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448385" y="5248279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90125" y="3642607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041339" y="3777118"/>
            <a:ext cx="308155" cy="290712"/>
            <a:chOff x="8172400" y="5589240"/>
            <a:chExt cx="679132" cy="72008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777650" y="3207618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endParaRPr lang="en-US" sz="3200" b="1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160501" y="3096750"/>
            <a:ext cx="291819" cy="475324"/>
          </a:xfrm>
          <a:prstGeom prst="line">
            <a:avLst/>
          </a:prstGeom>
          <a:ln w="1397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69211" y="4227382"/>
            <a:ext cx="0" cy="434284"/>
          </a:xfrm>
          <a:prstGeom prst="line">
            <a:avLst/>
          </a:prstGeom>
          <a:ln w="1397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28"/>
          </p:cNvCxnSpPr>
          <p:nvPr/>
        </p:nvCxnSpPr>
        <p:spPr>
          <a:xfrm>
            <a:off x="7117492" y="5057867"/>
            <a:ext cx="296562" cy="270639"/>
          </a:xfrm>
          <a:prstGeom prst="line">
            <a:avLst/>
          </a:prstGeom>
          <a:ln w="1397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36"/>
            <a:endCxn id="15" idx="3"/>
          </p:cNvCxnSpPr>
          <p:nvPr/>
        </p:nvCxnSpPr>
        <p:spPr>
          <a:xfrm>
            <a:off x="7661189" y="5453283"/>
            <a:ext cx="422331" cy="256871"/>
          </a:xfrm>
          <a:prstGeom prst="line">
            <a:avLst/>
          </a:prstGeom>
          <a:ln w="1397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1366" y="4521753"/>
                <a:ext cx="539481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mic Sans MS" panose="030F0702030302020204" pitchFamily="66" charset="0"/>
                  </a:rPr>
                  <a:t>Taking the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first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>
                    <a:latin typeface="Comic Sans MS" panose="030F0702030302020204" pitchFamily="66" charset="0"/>
                  </a:rPr>
                  <a:t>new edge </a:t>
                </a:r>
                <a:r>
                  <a:rPr lang="en-US" sz="28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r>
                  <a:rPr lang="en-US" sz="2800" b="1" dirty="0">
                    <a:solidFill>
                      <a:srgbClr val="00B05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(3,0) </a:t>
                </a:r>
                <a:r>
                  <a:rPr lang="en-US" sz="28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FT-BFS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8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edges.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66" y="4521753"/>
                <a:ext cx="539481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373" t="-4846" r="-1130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 rot="16200000">
            <a:off x="-325520" y="1649335"/>
            <a:ext cx="153439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ESA’13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526900" y="4807434"/>
            <a:ext cx="190148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SODA’14</a:t>
            </a:r>
          </a:p>
        </p:txBody>
      </p:sp>
    </p:spTree>
    <p:extLst>
      <p:ext uri="{BB962C8B-B14F-4D97-AF65-F5344CB8AC3E}">
        <p14:creationId xmlns:p14="http://schemas.microsoft.com/office/powerpoint/2010/main" val="15098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Fault Tolerant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5013" y="1124744"/>
            <a:ext cx="3922931" cy="4688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>
                <a:latin typeface="Comic Sans MS" pitchFamily="66" charset="0"/>
              </a:rPr>
              <a:t>Objective:</a:t>
            </a:r>
          </a:p>
          <a:p>
            <a:endParaRPr lang="en-US" sz="32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Comic Sans MS" pitchFamily="66" charset="0"/>
              </a:rPr>
              <a:t>Add</a:t>
            </a:r>
            <a:r>
              <a:rPr lang="en-US" sz="3200" dirty="0">
                <a:latin typeface="Comic Sans MS" pitchFamily="66" charset="0"/>
              </a:rPr>
              <a:t> a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few</a:t>
            </a:r>
            <a:r>
              <a:rPr lang="en-US" sz="3200" dirty="0">
                <a:latin typeface="Comic Sans MS" pitchFamily="66" charset="0"/>
              </a:rPr>
              <a:t> edges to the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BFS</a:t>
            </a:r>
            <a:r>
              <a:rPr lang="en-US" sz="32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tree to make it </a:t>
            </a:r>
            <a:r>
              <a:rPr lang="en-US" sz="3200" b="1" dirty="0">
                <a:latin typeface="Comic Sans MS" pitchFamily="66" charset="0"/>
              </a:rPr>
              <a:t>robust</a:t>
            </a:r>
            <a:r>
              <a:rPr lang="en-US" sz="3200" dirty="0">
                <a:latin typeface="Comic Sans MS" pitchFamily="66" charset="0"/>
              </a:rPr>
              <a:t> against single edge (or vertex)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fault</a:t>
            </a:r>
            <a:r>
              <a:rPr lang="en-US" sz="3200" dirty="0">
                <a:latin typeface="Comic Sans MS" pitchFamily="66" charset="0"/>
              </a:rPr>
              <a:t>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49775" y="1188041"/>
            <a:ext cx="4392989" cy="4761239"/>
            <a:chOff x="4449775" y="1188041"/>
            <a:chExt cx="4392989" cy="4761239"/>
          </a:xfrm>
        </p:grpSpPr>
        <p:sp>
          <p:nvSpPr>
            <p:cNvPr id="82" name="Oval 8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86" name="Straight Connector 85"/>
            <p:cNvCxnSpPr>
              <a:stCxn id="83" idx="2"/>
              <a:endCxn id="82" idx="6"/>
            </p:cNvCxnSpPr>
            <p:nvPr/>
          </p:nvCxnSpPr>
          <p:spPr>
            <a:xfrm flipH="1">
              <a:off x="6082714" y="2844225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1"/>
              <a:endCxn id="82" idx="5"/>
            </p:cNvCxnSpPr>
            <p:nvPr/>
          </p:nvCxnSpPr>
          <p:spPr>
            <a:xfrm flipH="1" flipV="1">
              <a:off x="6040533" y="2946060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0"/>
              <a:endCxn id="8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2" idx="4"/>
              <a:endCxn id="8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4" idx="2"/>
              <a:endCxn id="85" idx="6"/>
            </p:cNvCxnSpPr>
            <p:nvPr/>
          </p:nvCxnSpPr>
          <p:spPr>
            <a:xfrm flipH="1">
              <a:off x="6082714" y="4284385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3" idx="3"/>
              <a:endCxn id="85" idx="7"/>
            </p:cNvCxnSpPr>
            <p:nvPr/>
          </p:nvCxnSpPr>
          <p:spPr>
            <a:xfrm flipH="1">
              <a:off x="6040533" y="2946060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/>
                <a:t>s</a:t>
              </a:r>
            </a:p>
          </p:txBody>
        </p:sp>
        <p:cxnSp>
          <p:nvCxnSpPr>
            <p:cNvPr id="93" name="Straight Connector 92"/>
            <p:cNvCxnSpPr>
              <a:stCxn id="92" idx="4"/>
              <a:endCxn id="8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2" idx="4"/>
              <a:endCxn id="8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96" name="Straight Connector 95"/>
            <p:cNvCxnSpPr>
              <a:stCxn id="95" idx="0"/>
              <a:endCxn id="8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8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84" idx="4"/>
              <a:endCxn id="9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31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Correctness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008" y="1133354"/>
                <a:ext cx="6084168" cy="121552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>
                    <a:latin typeface="Comic Sans MS" panose="030F0702030302020204" pitchFamily="66" charset="0"/>
                  </a:rPr>
                  <a:t>Lemma: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latin typeface="Comic Sans MS" panose="030F0702030302020204" pitchFamily="66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or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every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vertex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and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edge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anose="030F0702030302020204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rPr>
                      <m:t>e</m:t>
                    </m:r>
                  </m:oMath>
                </a14:m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𝒅𝒊𝒔𝒕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})≤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𝒅𝒊𝒔𝒕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})</m:t>
                      </m:r>
                    </m:oMath>
                  </m:oMathPara>
                </a14:m>
                <a:endParaRPr lang="en-US" sz="24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133354"/>
                <a:ext cx="6084168" cy="1215526"/>
              </a:xfrm>
              <a:prstGeom prst="rect">
                <a:avLst/>
              </a:prstGeom>
              <a:blipFill rotWithShape="1">
                <a:blip r:embed="rId2"/>
                <a:stretch>
                  <a:fillRect l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901" y="2846837"/>
                <a:ext cx="495840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>
                    <a:latin typeface="Comic Sans MS" panose="030F0702030302020204" pitchFamily="66" charset="0"/>
                  </a:rPr>
                  <a:t>Here</a:t>
                </a:r>
                <a:r>
                  <a:rPr lang="en-US" sz="2400" dirty="0">
                    <a:latin typeface="Comic Sans MS" panose="030F0702030302020204" pitchFamily="66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anose="030F0702030302020204" pitchFamily="66" charset="0"/>
                  </a:rPr>
                  <a:t>Show that  </a:t>
                </a:r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en-US" sz="2400" dirty="0">
                    <a:latin typeface="Comic Sans MS" panose="030F0702030302020204" pitchFamily="66" charset="0"/>
                  </a:rPr>
                  <a:t> and </a:t>
                </a:r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en-US" sz="2400" dirty="0">
                    <a:latin typeface="Comic Sans MS" panose="030F0702030302020204" pitchFamily="66" charset="0"/>
                  </a:rPr>
                  <a:t> are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connected</a:t>
                </a:r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in </a:t>
                </a:r>
                <a:r>
                  <a:rPr lang="en-US" sz="2400" b="1" dirty="0">
                    <a:solidFill>
                      <a:srgbClr val="3399FF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BFS</a:t>
                </a:r>
                <a:r>
                  <a:rPr lang="en-US" sz="2400" b="1" baseline="-250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∪{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𝐞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) \ 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{e}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1" y="2846837"/>
                <a:ext cx="4958409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968" r="-492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824338" y="2547865"/>
                <a:ext cx="13468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baseline="-250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𝛑</m:t>
                    </m:r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tx1"/>
                        </a:solidFill>
                        <a:latin typeface="Comic Sans MS" pitchFamily="66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38" y="2547865"/>
                <a:ext cx="134684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637215" y="1611479"/>
            <a:ext cx="105349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336152" y="2204864"/>
            <a:ext cx="158453" cy="3939480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423275" y="4005064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36794" y="392870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en-US" sz="32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203059" y="177281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s</a:t>
            </a:r>
          </a:p>
        </p:txBody>
      </p:sp>
      <p:sp>
        <p:nvSpPr>
          <p:cNvPr id="45" name="Oval 44"/>
          <p:cNvSpPr/>
          <p:nvPr/>
        </p:nvSpPr>
        <p:spPr>
          <a:xfrm>
            <a:off x="7278582" y="602128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t</a:t>
            </a:r>
          </a:p>
        </p:txBody>
      </p:sp>
      <p:sp>
        <p:nvSpPr>
          <p:cNvPr id="46" name="Oval 45"/>
          <p:cNvSpPr/>
          <p:nvPr/>
        </p:nvSpPr>
        <p:spPr>
          <a:xfrm>
            <a:off x="7308304" y="335699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536794" y="2239020"/>
            <a:ext cx="864967" cy="3782268"/>
          </a:xfrm>
          <a:custGeom>
            <a:avLst/>
            <a:gdLst>
              <a:gd name="connsiteX0" fmla="*/ 52167 w 864967"/>
              <a:gd name="connsiteY0" fmla="*/ 0 h 3225800"/>
              <a:gd name="connsiteX1" fmla="*/ 1367 w 864967"/>
              <a:gd name="connsiteY1" fmla="*/ 254000 h 3225800"/>
              <a:gd name="connsiteX2" fmla="*/ 14067 w 864967"/>
              <a:gd name="connsiteY2" fmla="*/ 431800 h 3225800"/>
              <a:gd name="connsiteX3" fmla="*/ 39467 w 864967"/>
              <a:gd name="connsiteY3" fmla="*/ 508000 h 3225800"/>
              <a:gd name="connsiteX4" fmla="*/ 52167 w 864967"/>
              <a:gd name="connsiteY4" fmla="*/ 647700 h 3225800"/>
              <a:gd name="connsiteX5" fmla="*/ 64867 w 864967"/>
              <a:gd name="connsiteY5" fmla="*/ 685800 h 3225800"/>
              <a:gd name="connsiteX6" fmla="*/ 77567 w 864967"/>
              <a:gd name="connsiteY6" fmla="*/ 736600 h 3225800"/>
              <a:gd name="connsiteX7" fmla="*/ 90267 w 864967"/>
              <a:gd name="connsiteY7" fmla="*/ 863600 h 3225800"/>
              <a:gd name="connsiteX8" fmla="*/ 102967 w 864967"/>
              <a:gd name="connsiteY8" fmla="*/ 1041400 h 3225800"/>
              <a:gd name="connsiteX9" fmla="*/ 141067 w 864967"/>
              <a:gd name="connsiteY9" fmla="*/ 1054100 h 3225800"/>
              <a:gd name="connsiteX10" fmla="*/ 204567 w 864967"/>
              <a:gd name="connsiteY10" fmla="*/ 1066800 h 3225800"/>
              <a:gd name="connsiteX11" fmla="*/ 280767 w 864967"/>
              <a:gd name="connsiteY11" fmla="*/ 1092200 h 3225800"/>
              <a:gd name="connsiteX12" fmla="*/ 331567 w 864967"/>
              <a:gd name="connsiteY12" fmla="*/ 1104900 h 3225800"/>
              <a:gd name="connsiteX13" fmla="*/ 458567 w 864967"/>
              <a:gd name="connsiteY13" fmla="*/ 1143000 h 3225800"/>
              <a:gd name="connsiteX14" fmla="*/ 547467 w 864967"/>
              <a:gd name="connsiteY14" fmla="*/ 1181100 h 3225800"/>
              <a:gd name="connsiteX15" fmla="*/ 598267 w 864967"/>
              <a:gd name="connsiteY15" fmla="*/ 1206500 h 3225800"/>
              <a:gd name="connsiteX16" fmla="*/ 674467 w 864967"/>
              <a:gd name="connsiteY16" fmla="*/ 1244600 h 3225800"/>
              <a:gd name="connsiteX17" fmla="*/ 737967 w 864967"/>
              <a:gd name="connsiteY17" fmla="*/ 1308100 h 3225800"/>
              <a:gd name="connsiteX18" fmla="*/ 763367 w 864967"/>
              <a:gd name="connsiteY18" fmla="*/ 1346200 h 3225800"/>
              <a:gd name="connsiteX19" fmla="*/ 814167 w 864967"/>
              <a:gd name="connsiteY19" fmla="*/ 1473200 h 3225800"/>
              <a:gd name="connsiteX20" fmla="*/ 839567 w 864967"/>
              <a:gd name="connsiteY20" fmla="*/ 1562100 h 3225800"/>
              <a:gd name="connsiteX21" fmla="*/ 864967 w 864967"/>
              <a:gd name="connsiteY21" fmla="*/ 1638300 h 3225800"/>
              <a:gd name="connsiteX22" fmla="*/ 839567 w 864967"/>
              <a:gd name="connsiteY22" fmla="*/ 1790700 h 3225800"/>
              <a:gd name="connsiteX23" fmla="*/ 788767 w 864967"/>
              <a:gd name="connsiteY23" fmla="*/ 1866900 h 3225800"/>
              <a:gd name="connsiteX24" fmla="*/ 776067 w 864967"/>
              <a:gd name="connsiteY24" fmla="*/ 1905000 h 3225800"/>
              <a:gd name="connsiteX25" fmla="*/ 737967 w 864967"/>
              <a:gd name="connsiteY25" fmla="*/ 1955800 h 3225800"/>
              <a:gd name="connsiteX26" fmla="*/ 661767 w 864967"/>
              <a:gd name="connsiteY26" fmla="*/ 2095500 h 3225800"/>
              <a:gd name="connsiteX27" fmla="*/ 623667 w 864967"/>
              <a:gd name="connsiteY27" fmla="*/ 2133600 h 3225800"/>
              <a:gd name="connsiteX28" fmla="*/ 585567 w 864967"/>
              <a:gd name="connsiteY28" fmla="*/ 2184400 h 3225800"/>
              <a:gd name="connsiteX29" fmla="*/ 534767 w 864967"/>
              <a:gd name="connsiteY29" fmla="*/ 2235200 h 3225800"/>
              <a:gd name="connsiteX30" fmla="*/ 433167 w 864967"/>
              <a:gd name="connsiteY30" fmla="*/ 2324100 h 3225800"/>
              <a:gd name="connsiteX31" fmla="*/ 356967 w 864967"/>
              <a:gd name="connsiteY31" fmla="*/ 2349500 h 3225800"/>
              <a:gd name="connsiteX32" fmla="*/ 318867 w 864967"/>
              <a:gd name="connsiteY32" fmla="*/ 2374900 h 3225800"/>
              <a:gd name="connsiteX33" fmla="*/ 255367 w 864967"/>
              <a:gd name="connsiteY33" fmla="*/ 2387600 h 3225800"/>
              <a:gd name="connsiteX34" fmla="*/ 179167 w 864967"/>
              <a:gd name="connsiteY34" fmla="*/ 2413000 h 3225800"/>
              <a:gd name="connsiteX35" fmla="*/ 77567 w 864967"/>
              <a:gd name="connsiteY35" fmla="*/ 2438400 h 3225800"/>
              <a:gd name="connsiteX36" fmla="*/ 90267 w 864967"/>
              <a:gd name="connsiteY36" fmla="*/ 2489200 h 3225800"/>
              <a:gd name="connsiteX37" fmla="*/ 90267 w 864967"/>
              <a:gd name="connsiteY37" fmla="*/ 3111500 h 3225800"/>
              <a:gd name="connsiteX38" fmla="*/ 77567 w 864967"/>
              <a:gd name="connsiteY38" fmla="*/ 3149600 h 3225800"/>
              <a:gd name="connsiteX39" fmla="*/ 64867 w 864967"/>
              <a:gd name="connsiteY39" fmla="*/ 322580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4967" h="3225800">
                <a:moveTo>
                  <a:pt x="52167" y="0"/>
                </a:moveTo>
                <a:cubicBezTo>
                  <a:pt x="-13113" y="108800"/>
                  <a:pt x="1367" y="62774"/>
                  <a:pt x="1367" y="254000"/>
                </a:cubicBezTo>
                <a:cubicBezTo>
                  <a:pt x="1367" y="313418"/>
                  <a:pt x="5253" y="373040"/>
                  <a:pt x="14067" y="431800"/>
                </a:cubicBezTo>
                <a:cubicBezTo>
                  <a:pt x="18039" y="458278"/>
                  <a:pt x="39467" y="508000"/>
                  <a:pt x="39467" y="508000"/>
                </a:cubicBezTo>
                <a:cubicBezTo>
                  <a:pt x="43700" y="554567"/>
                  <a:pt x="45554" y="601411"/>
                  <a:pt x="52167" y="647700"/>
                </a:cubicBezTo>
                <a:cubicBezTo>
                  <a:pt x="54060" y="660952"/>
                  <a:pt x="61189" y="672928"/>
                  <a:pt x="64867" y="685800"/>
                </a:cubicBezTo>
                <a:cubicBezTo>
                  <a:pt x="69662" y="702583"/>
                  <a:pt x="73334" y="719667"/>
                  <a:pt x="77567" y="736600"/>
                </a:cubicBezTo>
                <a:cubicBezTo>
                  <a:pt x="81800" y="778933"/>
                  <a:pt x="86734" y="821202"/>
                  <a:pt x="90267" y="863600"/>
                </a:cubicBezTo>
                <a:cubicBezTo>
                  <a:pt x="95201" y="922812"/>
                  <a:pt x="87657" y="983989"/>
                  <a:pt x="102967" y="1041400"/>
                </a:cubicBezTo>
                <a:cubicBezTo>
                  <a:pt x="106416" y="1054335"/>
                  <a:pt x="128080" y="1050853"/>
                  <a:pt x="141067" y="1054100"/>
                </a:cubicBezTo>
                <a:cubicBezTo>
                  <a:pt x="162008" y="1059335"/>
                  <a:pt x="183742" y="1061120"/>
                  <a:pt x="204567" y="1066800"/>
                </a:cubicBezTo>
                <a:cubicBezTo>
                  <a:pt x="230398" y="1073845"/>
                  <a:pt x="254792" y="1085706"/>
                  <a:pt x="280767" y="1092200"/>
                </a:cubicBezTo>
                <a:cubicBezTo>
                  <a:pt x="297700" y="1096433"/>
                  <a:pt x="314849" y="1099884"/>
                  <a:pt x="331567" y="1104900"/>
                </a:cubicBezTo>
                <a:cubicBezTo>
                  <a:pt x="486165" y="1151279"/>
                  <a:pt x="341478" y="1113728"/>
                  <a:pt x="458567" y="1143000"/>
                </a:cubicBezTo>
                <a:cubicBezTo>
                  <a:pt x="535778" y="1194474"/>
                  <a:pt x="453742" y="1145953"/>
                  <a:pt x="547467" y="1181100"/>
                </a:cubicBezTo>
                <a:cubicBezTo>
                  <a:pt x="565194" y="1187747"/>
                  <a:pt x="580866" y="1199042"/>
                  <a:pt x="598267" y="1206500"/>
                </a:cubicBezTo>
                <a:cubicBezTo>
                  <a:pt x="671879" y="1238048"/>
                  <a:pt x="601248" y="1195787"/>
                  <a:pt x="674467" y="1244600"/>
                </a:cubicBezTo>
                <a:cubicBezTo>
                  <a:pt x="742200" y="1346200"/>
                  <a:pt x="653300" y="1223433"/>
                  <a:pt x="737967" y="1308100"/>
                </a:cubicBezTo>
                <a:cubicBezTo>
                  <a:pt x="748760" y="1318893"/>
                  <a:pt x="755794" y="1332948"/>
                  <a:pt x="763367" y="1346200"/>
                </a:cubicBezTo>
                <a:cubicBezTo>
                  <a:pt x="793266" y="1398523"/>
                  <a:pt x="793351" y="1410752"/>
                  <a:pt x="814167" y="1473200"/>
                </a:cubicBezTo>
                <a:cubicBezTo>
                  <a:pt x="856848" y="1601243"/>
                  <a:pt x="791727" y="1402632"/>
                  <a:pt x="839567" y="1562100"/>
                </a:cubicBezTo>
                <a:cubicBezTo>
                  <a:pt x="847260" y="1587745"/>
                  <a:pt x="864967" y="1638300"/>
                  <a:pt x="864967" y="1638300"/>
                </a:cubicBezTo>
                <a:cubicBezTo>
                  <a:pt x="862635" y="1659284"/>
                  <a:pt x="860252" y="1753466"/>
                  <a:pt x="839567" y="1790700"/>
                </a:cubicBezTo>
                <a:cubicBezTo>
                  <a:pt x="824742" y="1817385"/>
                  <a:pt x="798420" y="1837940"/>
                  <a:pt x="788767" y="1866900"/>
                </a:cubicBezTo>
                <a:cubicBezTo>
                  <a:pt x="784534" y="1879600"/>
                  <a:pt x="782709" y="1893377"/>
                  <a:pt x="776067" y="1905000"/>
                </a:cubicBezTo>
                <a:cubicBezTo>
                  <a:pt x="765565" y="1923378"/>
                  <a:pt x="748632" y="1937517"/>
                  <a:pt x="737967" y="1955800"/>
                </a:cubicBezTo>
                <a:cubicBezTo>
                  <a:pt x="715475" y="1994357"/>
                  <a:pt x="694007" y="2056812"/>
                  <a:pt x="661767" y="2095500"/>
                </a:cubicBezTo>
                <a:cubicBezTo>
                  <a:pt x="650269" y="2109298"/>
                  <a:pt x="635356" y="2119963"/>
                  <a:pt x="623667" y="2133600"/>
                </a:cubicBezTo>
                <a:cubicBezTo>
                  <a:pt x="609892" y="2149671"/>
                  <a:pt x="599505" y="2168470"/>
                  <a:pt x="585567" y="2184400"/>
                </a:cubicBezTo>
                <a:cubicBezTo>
                  <a:pt x="569798" y="2202422"/>
                  <a:pt x="550352" y="2217018"/>
                  <a:pt x="534767" y="2235200"/>
                </a:cubicBezTo>
                <a:cubicBezTo>
                  <a:pt x="493280" y="2283601"/>
                  <a:pt x="520374" y="2295031"/>
                  <a:pt x="433167" y="2324100"/>
                </a:cubicBezTo>
                <a:cubicBezTo>
                  <a:pt x="407767" y="2332567"/>
                  <a:pt x="379244" y="2334648"/>
                  <a:pt x="356967" y="2349500"/>
                </a:cubicBezTo>
                <a:cubicBezTo>
                  <a:pt x="344267" y="2357967"/>
                  <a:pt x="333159" y="2369541"/>
                  <a:pt x="318867" y="2374900"/>
                </a:cubicBezTo>
                <a:cubicBezTo>
                  <a:pt x="298656" y="2382479"/>
                  <a:pt x="276192" y="2381920"/>
                  <a:pt x="255367" y="2387600"/>
                </a:cubicBezTo>
                <a:cubicBezTo>
                  <a:pt x="229536" y="2394645"/>
                  <a:pt x="205142" y="2406506"/>
                  <a:pt x="179167" y="2413000"/>
                </a:cubicBezTo>
                <a:lnTo>
                  <a:pt x="77567" y="2438400"/>
                </a:lnTo>
                <a:cubicBezTo>
                  <a:pt x="81800" y="2455333"/>
                  <a:pt x="87799" y="2471921"/>
                  <a:pt x="90267" y="2489200"/>
                </a:cubicBezTo>
                <a:cubicBezTo>
                  <a:pt x="120238" y="2698998"/>
                  <a:pt x="100806" y="2890188"/>
                  <a:pt x="90267" y="3111500"/>
                </a:cubicBezTo>
                <a:cubicBezTo>
                  <a:pt x="89630" y="3124872"/>
                  <a:pt x="80814" y="3136613"/>
                  <a:pt x="77567" y="3149600"/>
                </a:cubicBezTo>
                <a:cubicBezTo>
                  <a:pt x="64037" y="3203721"/>
                  <a:pt x="64867" y="3194168"/>
                  <a:pt x="64867" y="3225800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380312" y="508518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172400" y="371703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324800" y="418508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1" idx="5"/>
            <a:endCxn id="52" idx="0"/>
          </p:cNvCxnSpPr>
          <p:nvPr/>
        </p:nvCxnSpPr>
        <p:spPr>
          <a:xfrm>
            <a:off x="8326057" y="3870689"/>
            <a:ext cx="88753" cy="314395"/>
          </a:xfrm>
          <a:prstGeom prst="line">
            <a:avLst/>
          </a:prstGeom>
          <a:ln w="1397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493042" y="4068361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u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1708" y="3697868"/>
            <a:ext cx="5918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474CC"/>
                </a:solidFill>
                <a:latin typeface="Comic Sans MS" panose="030F0702030302020204" pitchFamily="66" charset="0"/>
              </a:rPr>
              <a:t>e'</a:t>
            </a:r>
          </a:p>
        </p:txBody>
      </p:sp>
    </p:spTree>
    <p:extLst>
      <p:ext uri="{BB962C8B-B14F-4D97-AF65-F5344CB8AC3E}">
        <p14:creationId xmlns:p14="http://schemas.microsoft.com/office/powerpoint/2010/main" val="604557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Correctness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496" y="980728"/>
                <a:ext cx="3472938" cy="195976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u="sng" dirty="0">
                    <a:latin typeface="Comic Sans MS" panose="030F0702030302020204" pitchFamily="66" charset="0"/>
                  </a:rPr>
                  <a:t>Claim:</a:t>
                </a:r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anose="030F0702030302020204" pitchFamily="66" charset="0"/>
                  </a:rPr>
                  <a:t>The failing edge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</a:t>
                </a:r>
                <a:r>
                  <a:rPr lang="en-US" sz="2800" dirty="0">
                    <a:latin typeface="Comic Sans MS" panose="030F0702030302020204" pitchFamily="66" charset="0"/>
                  </a:rPr>
                  <a:t> appears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0728"/>
                <a:ext cx="3472938" cy="1959767"/>
              </a:xfrm>
              <a:prstGeom prst="rect">
                <a:avLst/>
              </a:prstGeom>
              <a:blipFill rotWithShape="1">
                <a:blip r:embed="rId2"/>
                <a:stretch>
                  <a:fillRect l="-3310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99291" y="1578938"/>
                <a:ext cx="134895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91" y="1578938"/>
                <a:ext cx="1348959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725574" y="2349867"/>
            <a:ext cx="105349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04048" y="107162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220072" y="2443428"/>
            <a:ext cx="0" cy="530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067300" y="2503583"/>
            <a:ext cx="270208" cy="277345"/>
            <a:chOff x="251520" y="2669740"/>
            <a:chExt cx="720080" cy="7391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51520" y="2669740"/>
              <a:ext cx="720080" cy="739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51520" y="2669740"/>
              <a:ext cx="720080" cy="739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29"/>
          <p:cNvSpPr/>
          <p:nvPr/>
        </p:nvSpPr>
        <p:spPr>
          <a:xfrm>
            <a:off x="1619672" y="2952726"/>
            <a:ext cx="7128792" cy="3806096"/>
          </a:xfrm>
          <a:prstGeom prst="triangle">
            <a:avLst>
              <a:gd name="adj" fmla="val 500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652120" y="393305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200" dirty="0">
                <a:latin typeface="Comic Sans MS" pitchFamily="66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4644008" y="623731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t</a:t>
            </a:r>
          </a:p>
        </p:txBody>
      </p:sp>
      <p:sp>
        <p:nvSpPr>
          <p:cNvPr id="53" name="Oval 52"/>
          <p:cNvSpPr/>
          <p:nvPr/>
        </p:nvSpPr>
        <p:spPr>
          <a:xfrm>
            <a:off x="5004048" y="283331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800" dirty="0">
                <a:latin typeface="Comic Sans MS" pitchFamily="66" charset="0"/>
              </a:rPr>
              <a:t>f</a:t>
            </a:r>
          </a:p>
        </p:txBody>
      </p:sp>
      <p:cxnSp>
        <p:nvCxnSpPr>
          <p:cNvPr id="37" name="Straight Connector 36"/>
          <p:cNvCxnSpPr>
            <a:endCxn id="44" idx="4"/>
          </p:cNvCxnSpPr>
          <p:nvPr/>
        </p:nvCxnSpPr>
        <p:spPr>
          <a:xfrm flipV="1">
            <a:off x="5202404" y="1503674"/>
            <a:ext cx="17668" cy="999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864100" y="3289300"/>
            <a:ext cx="368300" cy="2959100"/>
          </a:xfrm>
          <a:custGeom>
            <a:avLst/>
            <a:gdLst>
              <a:gd name="connsiteX0" fmla="*/ 368300 w 368300"/>
              <a:gd name="connsiteY0" fmla="*/ 0 h 2959100"/>
              <a:gd name="connsiteX1" fmla="*/ 292100 w 368300"/>
              <a:gd name="connsiteY1" fmla="*/ 76200 h 2959100"/>
              <a:gd name="connsiteX2" fmla="*/ 266700 w 368300"/>
              <a:gd name="connsiteY2" fmla="*/ 114300 h 2959100"/>
              <a:gd name="connsiteX3" fmla="*/ 228600 w 368300"/>
              <a:gd name="connsiteY3" fmla="*/ 152400 h 2959100"/>
              <a:gd name="connsiteX4" fmla="*/ 177800 w 368300"/>
              <a:gd name="connsiteY4" fmla="*/ 266700 h 2959100"/>
              <a:gd name="connsiteX5" fmla="*/ 152400 w 368300"/>
              <a:gd name="connsiteY5" fmla="*/ 304800 h 2959100"/>
              <a:gd name="connsiteX6" fmla="*/ 139700 w 368300"/>
              <a:gd name="connsiteY6" fmla="*/ 355600 h 2959100"/>
              <a:gd name="connsiteX7" fmla="*/ 127000 w 368300"/>
              <a:gd name="connsiteY7" fmla="*/ 444500 h 2959100"/>
              <a:gd name="connsiteX8" fmla="*/ 114300 w 368300"/>
              <a:gd name="connsiteY8" fmla="*/ 508000 h 2959100"/>
              <a:gd name="connsiteX9" fmla="*/ 114300 w 368300"/>
              <a:gd name="connsiteY9" fmla="*/ 1257300 h 2959100"/>
              <a:gd name="connsiteX10" fmla="*/ 127000 w 368300"/>
              <a:gd name="connsiteY10" fmla="*/ 2171700 h 2959100"/>
              <a:gd name="connsiteX11" fmla="*/ 152400 w 368300"/>
              <a:gd name="connsiteY11" fmla="*/ 2324100 h 2959100"/>
              <a:gd name="connsiteX12" fmla="*/ 127000 w 368300"/>
              <a:gd name="connsiteY12" fmla="*/ 2552700 h 2959100"/>
              <a:gd name="connsiteX13" fmla="*/ 76200 w 368300"/>
              <a:gd name="connsiteY13" fmla="*/ 2667000 h 2959100"/>
              <a:gd name="connsiteX14" fmla="*/ 50800 w 368300"/>
              <a:gd name="connsiteY14" fmla="*/ 2781300 h 2959100"/>
              <a:gd name="connsiteX15" fmla="*/ 38100 w 368300"/>
              <a:gd name="connsiteY15" fmla="*/ 2844800 h 2959100"/>
              <a:gd name="connsiteX16" fmla="*/ 12700 w 368300"/>
              <a:gd name="connsiteY16" fmla="*/ 2933700 h 2959100"/>
              <a:gd name="connsiteX17" fmla="*/ 0 w 368300"/>
              <a:gd name="connsiteY17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300" h="2959100">
                <a:moveTo>
                  <a:pt x="368300" y="0"/>
                </a:moveTo>
                <a:cubicBezTo>
                  <a:pt x="342900" y="25400"/>
                  <a:pt x="315965" y="49352"/>
                  <a:pt x="292100" y="76200"/>
                </a:cubicBezTo>
                <a:cubicBezTo>
                  <a:pt x="281959" y="87608"/>
                  <a:pt x="276471" y="102574"/>
                  <a:pt x="266700" y="114300"/>
                </a:cubicBezTo>
                <a:cubicBezTo>
                  <a:pt x="255202" y="128098"/>
                  <a:pt x="239039" y="137785"/>
                  <a:pt x="228600" y="152400"/>
                </a:cubicBezTo>
                <a:cubicBezTo>
                  <a:pt x="206156" y="183821"/>
                  <a:pt x="194395" y="233510"/>
                  <a:pt x="177800" y="266700"/>
                </a:cubicBezTo>
                <a:cubicBezTo>
                  <a:pt x="170974" y="280352"/>
                  <a:pt x="160867" y="292100"/>
                  <a:pt x="152400" y="304800"/>
                </a:cubicBezTo>
                <a:cubicBezTo>
                  <a:pt x="148167" y="321733"/>
                  <a:pt x="142822" y="338427"/>
                  <a:pt x="139700" y="355600"/>
                </a:cubicBezTo>
                <a:cubicBezTo>
                  <a:pt x="134345" y="385051"/>
                  <a:pt x="131921" y="414973"/>
                  <a:pt x="127000" y="444500"/>
                </a:cubicBezTo>
                <a:cubicBezTo>
                  <a:pt x="123451" y="465792"/>
                  <a:pt x="118533" y="486833"/>
                  <a:pt x="114300" y="508000"/>
                </a:cubicBezTo>
                <a:cubicBezTo>
                  <a:pt x="84456" y="866132"/>
                  <a:pt x="102925" y="580517"/>
                  <a:pt x="114300" y="1257300"/>
                </a:cubicBezTo>
                <a:cubicBezTo>
                  <a:pt x="119422" y="1562086"/>
                  <a:pt x="116120" y="1867065"/>
                  <a:pt x="127000" y="2171700"/>
                </a:cubicBezTo>
                <a:cubicBezTo>
                  <a:pt x="128838" y="2223168"/>
                  <a:pt x="152400" y="2324100"/>
                  <a:pt x="152400" y="2324100"/>
                </a:cubicBezTo>
                <a:cubicBezTo>
                  <a:pt x="151641" y="2334731"/>
                  <a:pt x="150238" y="2498478"/>
                  <a:pt x="127000" y="2552700"/>
                </a:cubicBezTo>
                <a:cubicBezTo>
                  <a:pt x="91699" y="2635068"/>
                  <a:pt x="97743" y="2537745"/>
                  <a:pt x="76200" y="2667000"/>
                </a:cubicBezTo>
                <a:cubicBezTo>
                  <a:pt x="41253" y="2876682"/>
                  <a:pt x="82064" y="2656242"/>
                  <a:pt x="50800" y="2781300"/>
                </a:cubicBezTo>
                <a:cubicBezTo>
                  <a:pt x="45565" y="2802241"/>
                  <a:pt x="42783" y="2823728"/>
                  <a:pt x="38100" y="2844800"/>
                </a:cubicBezTo>
                <a:cubicBezTo>
                  <a:pt x="32079" y="2871896"/>
                  <a:pt x="23307" y="2907182"/>
                  <a:pt x="12700" y="2933700"/>
                </a:cubicBezTo>
                <a:cubicBezTo>
                  <a:pt x="9184" y="2942489"/>
                  <a:pt x="4233" y="2950633"/>
                  <a:pt x="0" y="295910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016500" y="3606800"/>
            <a:ext cx="635000" cy="419100"/>
          </a:xfrm>
          <a:custGeom>
            <a:avLst/>
            <a:gdLst>
              <a:gd name="connsiteX0" fmla="*/ 0 w 635000"/>
              <a:gd name="connsiteY0" fmla="*/ 0 h 419100"/>
              <a:gd name="connsiteX1" fmla="*/ 304800 w 635000"/>
              <a:gd name="connsiteY1" fmla="*/ 12700 h 419100"/>
              <a:gd name="connsiteX2" fmla="*/ 381000 w 635000"/>
              <a:gd name="connsiteY2" fmla="*/ 63500 h 419100"/>
              <a:gd name="connsiteX3" fmla="*/ 406400 w 635000"/>
              <a:gd name="connsiteY3" fmla="*/ 101600 h 419100"/>
              <a:gd name="connsiteX4" fmla="*/ 482600 w 635000"/>
              <a:gd name="connsiteY4" fmla="*/ 165100 h 419100"/>
              <a:gd name="connsiteX5" fmla="*/ 546100 w 635000"/>
              <a:gd name="connsiteY5" fmla="*/ 241300 h 419100"/>
              <a:gd name="connsiteX6" fmla="*/ 571500 w 635000"/>
              <a:gd name="connsiteY6" fmla="*/ 317500 h 419100"/>
              <a:gd name="connsiteX7" fmla="*/ 609600 w 635000"/>
              <a:gd name="connsiteY7" fmla="*/ 393700 h 419100"/>
              <a:gd name="connsiteX8" fmla="*/ 635000 w 635000"/>
              <a:gd name="connsiteY8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00" h="419100">
                <a:moveTo>
                  <a:pt x="0" y="0"/>
                </a:moveTo>
                <a:cubicBezTo>
                  <a:pt x="101600" y="4233"/>
                  <a:pt x="204495" y="-4017"/>
                  <a:pt x="304800" y="12700"/>
                </a:cubicBezTo>
                <a:cubicBezTo>
                  <a:pt x="334912" y="17719"/>
                  <a:pt x="381000" y="63500"/>
                  <a:pt x="381000" y="63500"/>
                </a:cubicBezTo>
                <a:cubicBezTo>
                  <a:pt x="389467" y="76200"/>
                  <a:pt x="395607" y="90807"/>
                  <a:pt x="406400" y="101600"/>
                </a:cubicBezTo>
                <a:cubicBezTo>
                  <a:pt x="506300" y="201500"/>
                  <a:pt x="378572" y="40266"/>
                  <a:pt x="482600" y="165100"/>
                </a:cubicBezTo>
                <a:cubicBezTo>
                  <a:pt x="571007" y="271188"/>
                  <a:pt x="434790" y="129990"/>
                  <a:pt x="546100" y="241300"/>
                </a:cubicBezTo>
                <a:lnTo>
                  <a:pt x="571500" y="317500"/>
                </a:lnTo>
                <a:cubicBezTo>
                  <a:pt x="584914" y="357742"/>
                  <a:pt x="581464" y="358530"/>
                  <a:pt x="609600" y="393700"/>
                </a:cubicBezTo>
                <a:cubicBezTo>
                  <a:pt x="617080" y="403050"/>
                  <a:pt x="626533" y="410633"/>
                  <a:pt x="635000" y="41910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020896" y="3429000"/>
            <a:ext cx="351304" cy="567328"/>
          </a:xfrm>
          <a:prstGeom prst="line">
            <a:avLst/>
          </a:prstGeom>
          <a:ln w="1397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5000600" y="4394200"/>
            <a:ext cx="1371600" cy="1879600"/>
          </a:xfrm>
          <a:custGeom>
            <a:avLst/>
            <a:gdLst>
              <a:gd name="connsiteX0" fmla="*/ 1003300 w 1371600"/>
              <a:gd name="connsiteY0" fmla="*/ 0 h 1879600"/>
              <a:gd name="connsiteX1" fmla="*/ 1066800 w 1371600"/>
              <a:gd name="connsiteY1" fmla="*/ 12700 h 1879600"/>
              <a:gd name="connsiteX2" fmla="*/ 1117600 w 1371600"/>
              <a:gd name="connsiteY2" fmla="*/ 38100 h 1879600"/>
              <a:gd name="connsiteX3" fmla="*/ 1155700 w 1371600"/>
              <a:gd name="connsiteY3" fmla="*/ 50800 h 1879600"/>
              <a:gd name="connsiteX4" fmla="*/ 1244600 w 1371600"/>
              <a:gd name="connsiteY4" fmla="*/ 88900 h 1879600"/>
              <a:gd name="connsiteX5" fmla="*/ 1282700 w 1371600"/>
              <a:gd name="connsiteY5" fmla="*/ 127000 h 1879600"/>
              <a:gd name="connsiteX6" fmla="*/ 1308100 w 1371600"/>
              <a:gd name="connsiteY6" fmla="*/ 165100 h 1879600"/>
              <a:gd name="connsiteX7" fmla="*/ 1371600 w 1371600"/>
              <a:gd name="connsiteY7" fmla="*/ 304800 h 1879600"/>
              <a:gd name="connsiteX8" fmla="*/ 1358900 w 1371600"/>
              <a:gd name="connsiteY8" fmla="*/ 495300 h 1879600"/>
              <a:gd name="connsiteX9" fmla="*/ 1320800 w 1371600"/>
              <a:gd name="connsiteY9" fmla="*/ 533400 h 1879600"/>
              <a:gd name="connsiteX10" fmla="*/ 1308100 w 1371600"/>
              <a:gd name="connsiteY10" fmla="*/ 571500 h 1879600"/>
              <a:gd name="connsiteX11" fmla="*/ 1231900 w 1371600"/>
              <a:gd name="connsiteY11" fmla="*/ 673100 h 1879600"/>
              <a:gd name="connsiteX12" fmla="*/ 1206500 w 1371600"/>
              <a:gd name="connsiteY12" fmla="*/ 711200 h 1879600"/>
              <a:gd name="connsiteX13" fmla="*/ 1168400 w 1371600"/>
              <a:gd name="connsiteY13" fmla="*/ 736600 h 1879600"/>
              <a:gd name="connsiteX14" fmla="*/ 1066800 w 1371600"/>
              <a:gd name="connsiteY14" fmla="*/ 762000 h 1879600"/>
              <a:gd name="connsiteX15" fmla="*/ 965200 w 1371600"/>
              <a:gd name="connsiteY15" fmla="*/ 812800 h 1879600"/>
              <a:gd name="connsiteX16" fmla="*/ 876300 w 1371600"/>
              <a:gd name="connsiteY16" fmla="*/ 863600 h 1879600"/>
              <a:gd name="connsiteX17" fmla="*/ 838200 w 1371600"/>
              <a:gd name="connsiteY17" fmla="*/ 901700 h 1879600"/>
              <a:gd name="connsiteX18" fmla="*/ 850900 w 1371600"/>
              <a:gd name="connsiteY18" fmla="*/ 1054100 h 1879600"/>
              <a:gd name="connsiteX19" fmla="*/ 901700 w 1371600"/>
              <a:gd name="connsiteY19" fmla="*/ 1143000 h 1879600"/>
              <a:gd name="connsiteX20" fmla="*/ 889000 w 1371600"/>
              <a:gd name="connsiteY20" fmla="*/ 1231900 h 1879600"/>
              <a:gd name="connsiteX21" fmla="*/ 850900 w 1371600"/>
              <a:gd name="connsiteY21" fmla="*/ 1244600 h 1879600"/>
              <a:gd name="connsiteX22" fmla="*/ 812800 w 1371600"/>
              <a:gd name="connsiteY22" fmla="*/ 1270000 h 1879600"/>
              <a:gd name="connsiteX23" fmla="*/ 762000 w 1371600"/>
              <a:gd name="connsiteY23" fmla="*/ 1308100 h 1879600"/>
              <a:gd name="connsiteX24" fmla="*/ 673100 w 1371600"/>
              <a:gd name="connsiteY24" fmla="*/ 1333500 h 1879600"/>
              <a:gd name="connsiteX25" fmla="*/ 596900 w 1371600"/>
              <a:gd name="connsiteY25" fmla="*/ 1371600 h 1879600"/>
              <a:gd name="connsiteX26" fmla="*/ 520700 w 1371600"/>
              <a:gd name="connsiteY26" fmla="*/ 1358900 h 1879600"/>
              <a:gd name="connsiteX27" fmla="*/ 482600 w 1371600"/>
              <a:gd name="connsiteY27" fmla="*/ 1282700 h 1879600"/>
              <a:gd name="connsiteX28" fmla="*/ 457200 w 1371600"/>
              <a:gd name="connsiteY28" fmla="*/ 1244600 h 1879600"/>
              <a:gd name="connsiteX29" fmla="*/ 444500 w 1371600"/>
              <a:gd name="connsiteY29" fmla="*/ 1193800 h 1879600"/>
              <a:gd name="connsiteX30" fmla="*/ 419100 w 1371600"/>
              <a:gd name="connsiteY30" fmla="*/ 1117600 h 1879600"/>
              <a:gd name="connsiteX31" fmla="*/ 381000 w 1371600"/>
              <a:gd name="connsiteY31" fmla="*/ 1028700 h 1879600"/>
              <a:gd name="connsiteX32" fmla="*/ 342900 w 1371600"/>
              <a:gd name="connsiteY32" fmla="*/ 1016000 h 1879600"/>
              <a:gd name="connsiteX33" fmla="*/ 304800 w 1371600"/>
              <a:gd name="connsiteY33" fmla="*/ 1028700 h 1879600"/>
              <a:gd name="connsiteX34" fmla="*/ 254000 w 1371600"/>
              <a:gd name="connsiteY34" fmla="*/ 1231900 h 1879600"/>
              <a:gd name="connsiteX35" fmla="*/ 241300 w 1371600"/>
              <a:gd name="connsiteY35" fmla="*/ 1282700 h 1879600"/>
              <a:gd name="connsiteX36" fmla="*/ 228600 w 1371600"/>
              <a:gd name="connsiteY36" fmla="*/ 1358900 h 1879600"/>
              <a:gd name="connsiteX37" fmla="*/ 190500 w 1371600"/>
              <a:gd name="connsiteY37" fmla="*/ 1498600 h 1879600"/>
              <a:gd name="connsiteX38" fmla="*/ 165100 w 1371600"/>
              <a:gd name="connsiteY38" fmla="*/ 1587500 h 1879600"/>
              <a:gd name="connsiteX39" fmla="*/ 139700 w 1371600"/>
              <a:gd name="connsiteY39" fmla="*/ 1625600 h 1879600"/>
              <a:gd name="connsiteX40" fmla="*/ 114300 w 1371600"/>
              <a:gd name="connsiteY40" fmla="*/ 1714500 h 1879600"/>
              <a:gd name="connsiteX41" fmla="*/ 101600 w 1371600"/>
              <a:gd name="connsiteY41" fmla="*/ 1752600 h 1879600"/>
              <a:gd name="connsiteX42" fmla="*/ 63500 w 1371600"/>
              <a:gd name="connsiteY42" fmla="*/ 1790700 h 1879600"/>
              <a:gd name="connsiteX43" fmla="*/ 25400 w 1371600"/>
              <a:gd name="connsiteY43" fmla="*/ 1866900 h 1879600"/>
              <a:gd name="connsiteX44" fmla="*/ 0 w 1371600"/>
              <a:gd name="connsiteY44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71600" h="1879600">
                <a:moveTo>
                  <a:pt x="1003300" y="0"/>
                </a:moveTo>
                <a:cubicBezTo>
                  <a:pt x="1024467" y="4233"/>
                  <a:pt x="1046322" y="5874"/>
                  <a:pt x="1066800" y="12700"/>
                </a:cubicBezTo>
                <a:cubicBezTo>
                  <a:pt x="1084761" y="18687"/>
                  <a:pt x="1100199" y="30642"/>
                  <a:pt x="1117600" y="38100"/>
                </a:cubicBezTo>
                <a:cubicBezTo>
                  <a:pt x="1129905" y="43373"/>
                  <a:pt x="1143395" y="45527"/>
                  <a:pt x="1155700" y="50800"/>
                </a:cubicBezTo>
                <a:cubicBezTo>
                  <a:pt x="1265554" y="97880"/>
                  <a:pt x="1155249" y="59116"/>
                  <a:pt x="1244600" y="88900"/>
                </a:cubicBezTo>
                <a:cubicBezTo>
                  <a:pt x="1257300" y="101600"/>
                  <a:pt x="1271202" y="113202"/>
                  <a:pt x="1282700" y="127000"/>
                </a:cubicBezTo>
                <a:cubicBezTo>
                  <a:pt x="1292471" y="138726"/>
                  <a:pt x="1300791" y="151700"/>
                  <a:pt x="1308100" y="165100"/>
                </a:cubicBezTo>
                <a:cubicBezTo>
                  <a:pt x="1356774" y="254336"/>
                  <a:pt x="1349794" y="239383"/>
                  <a:pt x="1371600" y="304800"/>
                </a:cubicBezTo>
                <a:cubicBezTo>
                  <a:pt x="1367367" y="368300"/>
                  <a:pt x="1372706" y="433175"/>
                  <a:pt x="1358900" y="495300"/>
                </a:cubicBezTo>
                <a:cubicBezTo>
                  <a:pt x="1355004" y="512833"/>
                  <a:pt x="1330763" y="518456"/>
                  <a:pt x="1320800" y="533400"/>
                </a:cubicBezTo>
                <a:cubicBezTo>
                  <a:pt x="1313374" y="544539"/>
                  <a:pt x="1315287" y="560206"/>
                  <a:pt x="1308100" y="571500"/>
                </a:cubicBezTo>
                <a:cubicBezTo>
                  <a:pt x="1285372" y="607215"/>
                  <a:pt x="1255382" y="637877"/>
                  <a:pt x="1231900" y="673100"/>
                </a:cubicBezTo>
                <a:cubicBezTo>
                  <a:pt x="1223433" y="685800"/>
                  <a:pt x="1217293" y="700407"/>
                  <a:pt x="1206500" y="711200"/>
                </a:cubicBezTo>
                <a:cubicBezTo>
                  <a:pt x="1195707" y="721993"/>
                  <a:pt x="1182052" y="729774"/>
                  <a:pt x="1168400" y="736600"/>
                </a:cubicBezTo>
                <a:cubicBezTo>
                  <a:pt x="1142365" y="749617"/>
                  <a:pt x="1090952" y="757170"/>
                  <a:pt x="1066800" y="762000"/>
                </a:cubicBezTo>
                <a:cubicBezTo>
                  <a:pt x="999939" y="828861"/>
                  <a:pt x="1062534" y="780355"/>
                  <a:pt x="965200" y="812800"/>
                </a:cubicBezTo>
                <a:cubicBezTo>
                  <a:pt x="944497" y="819701"/>
                  <a:pt x="894881" y="848116"/>
                  <a:pt x="876300" y="863600"/>
                </a:cubicBezTo>
                <a:cubicBezTo>
                  <a:pt x="862502" y="875098"/>
                  <a:pt x="850900" y="889000"/>
                  <a:pt x="838200" y="901700"/>
                </a:cubicBezTo>
                <a:cubicBezTo>
                  <a:pt x="842433" y="952500"/>
                  <a:pt x="841506" y="1003997"/>
                  <a:pt x="850900" y="1054100"/>
                </a:cubicBezTo>
                <a:cubicBezTo>
                  <a:pt x="855103" y="1076518"/>
                  <a:pt x="888391" y="1123036"/>
                  <a:pt x="901700" y="1143000"/>
                </a:cubicBezTo>
                <a:cubicBezTo>
                  <a:pt x="897467" y="1172633"/>
                  <a:pt x="902387" y="1205126"/>
                  <a:pt x="889000" y="1231900"/>
                </a:cubicBezTo>
                <a:cubicBezTo>
                  <a:pt x="883013" y="1243874"/>
                  <a:pt x="862874" y="1238613"/>
                  <a:pt x="850900" y="1244600"/>
                </a:cubicBezTo>
                <a:cubicBezTo>
                  <a:pt x="837248" y="1251426"/>
                  <a:pt x="825220" y="1261128"/>
                  <a:pt x="812800" y="1270000"/>
                </a:cubicBezTo>
                <a:cubicBezTo>
                  <a:pt x="795576" y="1282303"/>
                  <a:pt x="780378" y="1297598"/>
                  <a:pt x="762000" y="1308100"/>
                </a:cubicBezTo>
                <a:cubicBezTo>
                  <a:pt x="746775" y="1316800"/>
                  <a:pt x="685472" y="1329965"/>
                  <a:pt x="673100" y="1333500"/>
                </a:cubicBezTo>
                <a:cubicBezTo>
                  <a:pt x="627092" y="1346645"/>
                  <a:pt x="638645" y="1343770"/>
                  <a:pt x="596900" y="1371600"/>
                </a:cubicBezTo>
                <a:cubicBezTo>
                  <a:pt x="571500" y="1367367"/>
                  <a:pt x="543732" y="1370416"/>
                  <a:pt x="520700" y="1358900"/>
                </a:cubicBezTo>
                <a:cubicBezTo>
                  <a:pt x="496436" y="1346768"/>
                  <a:pt x="492618" y="1302736"/>
                  <a:pt x="482600" y="1282700"/>
                </a:cubicBezTo>
                <a:cubicBezTo>
                  <a:pt x="475774" y="1269048"/>
                  <a:pt x="465667" y="1257300"/>
                  <a:pt x="457200" y="1244600"/>
                </a:cubicBezTo>
                <a:cubicBezTo>
                  <a:pt x="452967" y="1227667"/>
                  <a:pt x="449516" y="1210518"/>
                  <a:pt x="444500" y="1193800"/>
                </a:cubicBezTo>
                <a:cubicBezTo>
                  <a:pt x="436807" y="1168155"/>
                  <a:pt x="425594" y="1143575"/>
                  <a:pt x="419100" y="1117600"/>
                </a:cubicBezTo>
                <a:cubicBezTo>
                  <a:pt x="411474" y="1087095"/>
                  <a:pt x="408408" y="1050626"/>
                  <a:pt x="381000" y="1028700"/>
                </a:cubicBezTo>
                <a:cubicBezTo>
                  <a:pt x="370547" y="1020337"/>
                  <a:pt x="355600" y="1020233"/>
                  <a:pt x="342900" y="1016000"/>
                </a:cubicBezTo>
                <a:cubicBezTo>
                  <a:pt x="330200" y="1020233"/>
                  <a:pt x="316774" y="1022713"/>
                  <a:pt x="304800" y="1028700"/>
                </a:cubicBezTo>
                <a:cubicBezTo>
                  <a:pt x="216895" y="1072653"/>
                  <a:pt x="269216" y="1094956"/>
                  <a:pt x="254000" y="1231900"/>
                </a:cubicBezTo>
                <a:cubicBezTo>
                  <a:pt x="252072" y="1249248"/>
                  <a:pt x="244723" y="1265584"/>
                  <a:pt x="241300" y="1282700"/>
                </a:cubicBezTo>
                <a:cubicBezTo>
                  <a:pt x="236250" y="1307950"/>
                  <a:pt x="233995" y="1333721"/>
                  <a:pt x="228600" y="1358900"/>
                </a:cubicBezTo>
                <a:cubicBezTo>
                  <a:pt x="189792" y="1540002"/>
                  <a:pt x="218136" y="1401875"/>
                  <a:pt x="190500" y="1498600"/>
                </a:cubicBezTo>
                <a:cubicBezTo>
                  <a:pt x="185075" y="1517589"/>
                  <a:pt x="175250" y="1567200"/>
                  <a:pt x="165100" y="1587500"/>
                </a:cubicBezTo>
                <a:cubicBezTo>
                  <a:pt x="158274" y="1601152"/>
                  <a:pt x="146526" y="1611948"/>
                  <a:pt x="139700" y="1625600"/>
                </a:cubicBezTo>
                <a:cubicBezTo>
                  <a:pt x="129550" y="1645900"/>
                  <a:pt x="119725" y="1695511"/>
                  <a:pt x="114300" y="1714500"/>
                </a:cubicBezTo>
                <a:cubicBezTo>
                  <a:pt x="110622" y="1727372"/>
                  <a:pt x="109026" y="1741461"/>
                  <a:pt x="101600" y="1752600"/>
                </a:cubicBezTo>
                <a:cubicBezTo>
                  <a:pt x="91637" y="1767544"/>
                  <a:pt x="76200" y="1778000"/>
                  <a:pt x="63500" y="1790700"/>
                </a:cubicBezTo>
                <a:cubicBezTo>
                  <a:pt x="53171" y="1821688"/>
                  <a:pt x="50019" y="1842281"/>
                  <a:pt x="25400" y="1866900"/>
                </a:cubicBezTo>
                <a:cubicBezTo>
                  <a:pt x="18707" y="1873593"/>
                  <a:pt x="8467" y="1875367"/>
                  <a:pt x="0" y="18796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282282" y="1549400"/>
            <a:ext cx="1283618" cy="1866900"/>
          </a:xfrm>
          <a:custGeom>
            <a:avLst/>
            <a:gdLst>
              <a:gd name="connsiteX0" fmla="*/ 26318 w 1283618"/>
              <a:gd name="connsiteY0" fmla="*/ 0 h 1866900"/>
              <a:gd name="connsiteX1" fmla="*/ 13618 w 1283618"/>
              <a:gd name="connsiteY1" fmla="*/ 406400 h 1866900"/>
              <a:gd name="connsiteX2" fmla="*/ 13618 w 1283618"/>
              <a:gd name="connsiteY2" fmla="*/ 533400 h 1866900"/>
              <a:gd name="connsiteX3" fmla="*/ 89818 w 1283618"/>
              <a:gd name="connsiteY3" fmla="*/ 520700 h 1866900"/>
              <a:gd name="connsiteX4" fmla="*/ 166018 w 1283618"/>
              <a:gd name="connsiteY4" fmla="*/ 495300 h 1866900"/>
              <a:gd name="connsiteX5" fmla="*/ 343818 w 1283618"/>
              <a:gd name="connsiteY5" fmla="*/ 469900 h 1866900"/>
              <a:gd name="connsiteX6" fmla="*/ 724818 w 1283618"/>
              <a:gd name="connsiteY6" fmla="*/ 482600 h 1866900"/>
              <a:gd name="connsiteX7" fmla="*/ 762918 w 1283618"/>
              <a:gd name="connsiteY7" fmla="*/ 495300 h 1866900"/>
              <a:gd name="connsiteX8" fmla="*/ 851818 w 1283618"/>
              <a:gd name="connsiteY8" fmla="*/ 546100 h 1866900"/>
              <a:gd name="connsiteX9" fmla="*/ 902618 w 1283618"/>
              <a:gd name="connsiteY9" fmla="*/ 571500 h 1866900"/>
              <a:gd name="connsiteX10" fmla="*/ 978818 w 1283618"/>
              <a:gd name="connsiteY10" fmla="*/ 622300 h 1866900"/>
              <a:gd name="connsiteX11" fmla="*/ 1016918 w 1283618"/>
              <a:gd name="connsiteY11" fmla="*/ 647700 h 1866900"/>
              <a:gd name="connsiteX12" fmla="*/ 1067718 w 1283618"/>
              <a:gd name="connsiteY12" fmla="*/ 685800 h 1866900"/>
              <a:gd name="connsiteX13" fmla="*/ 1105818 w 1283618"/>
              <a:gd name="connsiteY13" fmla="*/ 711200 h 1866900"/>
              <a:gd name="connsiteX14" fmla="*/ 1182018 w 1283618"/>
              <a:gd name="connsiteY14" fmla="*/ 787400 h 1866900"/>
              <a:gd name="connsiteX15" fmla="*/ 1220118 w 1283618"/>
              <a:gd name="connsiteY15" fmla="*/ 825500 h 1866900"/>
              <a:gd name="connsiteX16" fmla="*/ 1270918 w 1283618"/>
              <a:gd name="connsiteY16" fmla="*/ 939800 h 1866900"/>
              <a:gd name="connsiteX17" fmla="*/ 1283618 w 1283618"/>
              <a:gd name="connsiteY17" fmla="*/ 977900 h 1866900"/>
              <a:gd name="connsiteX18" fmla="*/ 1270918 w 1283618"/>
              <a:gd name="connsiteY18" fmla="*/ 1231900 h 1866900"/>
              <a:gd name="connsiteX19" fmla="*/ 1245518 w 1283618"/>
              <a:gd name="connsiteY19" fmla="*/ 1333500 h 1866900"/>
              <a:gd name="connsiteX20" fmla="*/ 1220118 w 1283618"/>
              <a:gd name="connsiteY20" fmla="*/ 1435100 h 1866900"/>
              <a:gd name="connsiteX21" fmla="*/ 1194718 w 1283618"/>
              <a:gd name="connsiteY21" fmla="*/ 1524000 h 1866900"/>
              <a:gd name="connsiteX22" fmla="*/ 1169318 w 1283618"/>
              <a:gd name="connsiteY22" fmla="*/ 1562100 h 1866900"/>
              <a:gd name="connsiteX23" fmla="*/ 1156618 w 1283618"/>
              <a:gd name="connsiteY23" fmla="*/ 1778000 h 1866900"/>
              <a:gd name="connsiteX24" fmla="*/ 1093118 w 1283618"/>
              <a:gd name="connsiteY24" fmla="*/ 1854200 h 1866900"/>
              <a:gd name="connsiteX25" fmla="*/ 1093118 w 1283618"/>
              <a:gd name="connsiteY25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3618" h="1866900">
                <a:moveTo>
                  <a:pt x="26318" y="0"/>
                </a:moveTo>
                <a:cubicBezTo>
                  <a:pt x="22085" y="135467"/>
                  <a:pt x="20933" y="271065"/>
                  <a:pt x="13618" y="406400"/>
                </a:cubicBezTo>
                <a:cubicBezTo>
                  <a:pt x="6412" y="539705"/>
                  <a:pt x="-13043" y="400095"/>
                  <a:pt x="13618" y="533400"/>
                </a:cubicBezTo>
                <a:cubicBezTo>
                  <a:pt x="39018" y="529167"/>
                  <a:pt x="64836" y="526945"/>
                  <a:pt x="89818" y="520700"/>
                </a:cubicBezTo>
                <a:cubicBezTo>
                  <a:pt x="115793" y="514206"/>
                  <a:pt x="139408" y="498257"/>
                  <a:pt x="166018" y="495300"/>
                </a:cubicBezTo>
                <a:cubicBezTo>
                  <a:pt x="301772" y="480216"/>
                  <a:pt x="242728" y="490118"/>
                  <a:pt x="343818" y="469900"/>
                </a:cubicBezTo>
                <a:cubicBezTo>
                  <a:pt x="470818" y="474133"/>
                  <a:pt x="597980" y="474913"/>
                  <a:pt x="724818" y="482600"/>
                </a:cubicBezTo>
                <a:cubicBezTo>
                  <a:pt x="738180" y="483410"/>
                  <a:pt x="750613" y="490027"/>
                  <a:pt x="762918" y="495300"/>
                </a:cubicBezTo>
                <a:cubicBezTo>
                  <a:pt x="839675" y="528196"/>
                  <a:pt x="788045" y="509659"/>
                  <a:pt x="851818" y="546100"/>
                </a:cubicBezTo>
                <a:cubicBezTo>
                  <a:pt x="868256" y="555493"/>
                  <a:pt x="886384" y="561760"/>
                  <a:pt x="902618" y="571500"/>
                </a:cubicBezTo>
                <a:cubicBezTo>
                  <a:pt x="928795" y="587206"/>
                  <a:pt x="953418" y="605367"/>
                  <a:pt x="978818" y="622300"/>
                </a:cubicBezTo>
                <a:cubicBezTo>
                  <a:pt x="991518" y="630767"/>
                  <a:pt x="1004707" y="638542"/>
                  <a:pt x="1016918" y="647700"/>
                </a:cubicBezTo>
                <a:cubicBezTo>
                  <a:pt x="1033851" y="660400"/>
                  <a:pt x="1050494" y="673497"/>
                  <a:pt x="1067718" y="685800"/>
                </a:cubicBezTo>
                <a:cubicBezTo>
                  <a:pt x="1080138" y="694672"/>
                  <a:pt x="1094410" y="701059"/>
                  <a:pt x="1105818" y="711200"/>
                </a:cubicBezTo>
                <a:cubicBezTo>
                  <a:pt x="1132666" y="735065"/>
                  <a:pt x="1156618" y="762000"/>
                  <a:pt x="1182018" y="787400"/>
                </a:cubicBezTo>
                <a:cubicBezTo>
                  <a:pt x="1194718" y="800100"/>
                  <a:pt x="1210155" y="810556"/>
                  <a:pt x="1220118" y="825500"/>
                </a:cubicBezTo>
                <a:cubicBezTo>
                  <a:pt x="1260370" y="885877"/>
                  <a:pt x="1240691" y="849120"/>
                  <a:pt x="1270918" y="939800"/>
                </a:cubicBezTo>
                <a:lnTo>
                  <a:pt x="1283618" y="977900"/>
                </a:lnTo>
                <a:cubicBezTo>
                  <a:pt x="1279385" y="1062567"/>
                  <a:pt x="1279949" y="1147610"/>
                  <a:pt x="1270918" y="1231900"/>
                </a:cubicBezTo>
                <a:cubicBezTo>
                  <a:pt x="1267199" y="1266610"/>
                  <a:pt x="1252364" y="1299269"/>
                  <a:pt x="1245518" y="1333500"/>
                </a:cubicBezTo>
                <a:cubicBezTo>
                  <a:pt x="1219698" y="1462602"/>
                  <a:pt x="1246153" y="1343978"/>
                  <a:pt x="1220118" y="1435100"/>
                </a:cubicBezTo>
                <a:cubicBezTo>
                  <a:pt x="1214693" y="1454089"/>
                  <a:pt x="1204868" y="1503700"/>
                  <a:pt x="1194718" y="1524000"/>
                </a:cubicBezTo>
                <a:cubicBezTo>
                  <a:pt x="1187892" y="1537652"/>
                  <a:pt x="1177785" y="1549400"/>
                  <a:pt x="1169318" y="1562100"/>
                </a:cubicBezTo>
                <a:cubicBezTo>
                  <a:pt x="1165085" y="1634067"/>
                  <a:pt x="1167312" y="1706707"/>
                  <a:pt x="1156618" y="1778000"/>
                </a:cubicBezTo>
                <a:cubicBezTo>
                  <a:pt x="1152916" y="1802680"/>
                  <a:pt x="1104756" y="1838683"/>
                  <a:pt x="1093118" y="1854200"/>
                </a:cubicBezTo>
                <a:cubicBezTo>
                  <a:pt x="1090578" y="1857587"/>
                  <a:pt x="1093118" y="1862667"/>
                  <a:pt x="1093118" y="18669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343228" y="324898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663217" y="3733581"/>
            <a:ext cx="223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First edge not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in BFS</a:t>
            </a:r>
            <a:endParaRPr lang="en-US" sz="2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6280872" y="3659732"/>
            <a:ext cx="382345" cy="313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95268" y="238247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61935" y="3221349"/>
            <a:ext cx="5918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474CC"/>
                </a:solidFill>
                <a:latin typeface="Comic Sans MS" panose="030F0702030302020204" pitchFamily="66" charset="0"/>
              </a:rPr>
              <a:t>e'</a:t>
            </a:r>
          </a:p>
        </p:txBody>
      </p:sp>
    </p:spTree>
    <p:extLst>
      <p:ext uri="{BB962C8B-B14F-4D97-AF65-F5344CB8AC3E}">
        <p14:creationId xmlns:p14="http://schemas.microsoft.com/office/powerpoint/2010/main" val="299943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Correctness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496" y="980728"/>
                <a:ext cx="3472938" cy="195976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u="sng" dirty="0">
                    <a:latin typeface="Comic Sans MS" panose="030F0702030302020204" pitchFamily="66" charset="0"/>
                  </a:rPr>
                  <a:t>Claim:</a:t>
                </a:r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anose="030F0702030302020204" pitchFamily="66" charset="0"/>
                  </a:rPr>
                  <a:t>The failing edge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</a:t>
                </a:r>
                <a:r>
                  <a:rPr lang="en-US" sz="2800" dirty="0">
                    <a:latin typeface="Comic Sans MS" panose="030F0702030302020204" pitchFamily="66" charset="0"/>
                  </a:rPr>
                  <a:t> appears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0728"/>
                <a:ext cx="3472938" cy="1959767"/>
              </a:xfrm>
              <a:prstGeom prst="rect">
                <a:avLst/>
              </a:prstGeom>
              <a:blipFill rotWithShape="1">
                <a:blip r:embed="rId2"/>
                <a:stretch>
                  <a:fillRect l="-3310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99291" y="1578938"/>
                <a:ext cx="134895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91" y="1578938"/>
                <a:ext cx="1348959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725574" y="2349867"/>
            <a:ext cx="105349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04048" y="107162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220072" y="2443428"/>
            <a:ext cx="0" cy="530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067300" y="2503583"/>
            <a:ext cx="270208" cy="277345"/>
            <a:chOff x="251520" y="2669740"/>
            <a:chExt cx="720080" cy="7391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51520" y="2669740"/>
              <a:ext cx="720080" cy="739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51520" y="2669740"/>
              <a:ext cx="720080" cy="739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29"/>
          <p:cNvSpPr/>
          <p:nvPr/>
        </p:nvSpPr>
        <p:spPr>
          <a:xfrm>
            <a:off x="1619672" y="2952726"/>
            <a:ext cx="7128792" cy="3806096"/>
          </a:xfrm>
          <a:prstGeom prst="triangle">
            <a:avLst>
              <a:gd name="adj" fmla="val 500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764500" y="307327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200" dirty="0">
                <a:latin typeface="Comic Sans MS" pitchFamily="66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4644008" y="623731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t</a:t>
            </a:r>
          </a:p>
        </p:txBody>
      </p:sp>
      <p:sp>
        <p:nvSpPr>
          <p:cNvPr id="53" name="Oval 52"/>
          <p:cNvSpPr/>
          <p:nvPr/>
        </p:nvSpPr>
        <p:spPr>
          <a:xfrm>
            <a:off x="5004048" y="283331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800" dirty="0">
                <a:latin typeface="Comic Sans MS" pitchFamily="66" charset="0"/>
              </a:rPr>
              <a:t>f</a:t>
            </a:r>
          </a:p>
        </p:txBody>
      </p:sp>
      <p:cxnSp>
        <p:nvCxnSpPr>
          <p:cNvPr id="37" name="Straight Connector 36"/>
          <p:cNvCxnSpPr>
            <a:endCxn id="44" idx="4"/>
          </p:cNvCxnSpPr>
          <p:nvPr/>
        </p:nvCxnSpPr>
        <p:spPr>
          <a:xfrm flipV="1">
            <a:off x="5202404" y="1503674"/>
            <a:ext cx="17668" cy="999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864100" y="3289300"/>
            <a:ext cx="368300" cy="2959100"/>
          </a:xfrm>
          <a:custGeom>
            <a:avLst/>
            <a:gdLst>
              <a:gd name="connsiteX0" fmla="*/ 368300 w 368300"/>
              <a:gd name="connsiteY0" fmla="*/ 0 h 2959100"/>
              <a:gd name="connsiteX1" fmla="*/ 292100 w 368300"/>
              <a:gd name="connsiteY1" fmla="*/ 76200 h 2959100"/>
              <a:gd name="connsiteX2" fmla="*/ 266700 w 368300"/>
              <a:gd name="connsiteY2" fmla="*/ 114300 h 2959100"/>
              <a:gd name="connsiteX3" fmla="*/ 228600 w 368300"/>
              <a:gd name="connsiteY3" fmla="*/ 152400 h 2959100"/>
              <a:gd name="connsiteX4" fmla="*/ 177800 w 368300"/>
              <a:gd name="connsiteY4" fmla="*/ 266700 h 2959100"/>
              <a:gd name="connsiteX5" fmla="*/ 152400 w 368300"/>
              <a:gd name="connsiteY5" fmla="*/ 304800 h 2959100"/>
              <a:gd name="connsiteX6" fmla="*/ 139700 w 368300"/>
              <a:gd name="connsiteY6" fmla="*/ 355600 h 2959100"/>
              <a:gd name="connsiteX7" fmla="*/ 127000 w 368300"/>
              <a:gd name="connsiteY7" fmla="*/ 444500 h 2959100"/>
              <a:gd name="connsiteX8" fmla="*/ 114300 w 368300"/>
              <a:gd name="connsiteY8" fmla="*/ 508000 h 2959100"/>
              <a:gd name="connsiteX9" fmla="*/ 114300 w 368300"/>
              <a:gd name="connsiteY9" fmla="*/ 1257300 h 2959100"/>
              <a:gd name="connsiteX10" fmla="*/ 127000 w 368300"/>
              <a:gd name="connsiteY10" fmla="*/ 2171700 h 2959100"/>
              <a:gd name="connsiteX11" fmla="*/ 152400 w 368300"/>
              <a:gd name="connsiteY11" fmla="*/ 2324100 h 2959100"/>
              <a:gd name="connsiteX12" fmla="*/ 127000 w 368300"/>
              <a:gd name="connsiteY12" fmla="*/ 2552700 h 2959100"/>
              <a:gd name="connsiteX13" fmla="*/ 76200 w 368300"/>
              <a:gd name="connsiteY13" fmla="*/ 2667000 h 2959100"/>
              <a:gd name="connsiteX14" fmla="*/ 50800 w 368300"/>
              <a:gd name="connsiteY14" fmla="*/ 2781300 h 2959100"/>
              <a:gd name="connsiteX15" fmla="*/ 38100 w 368300"/>
              <a:gd name="connsiteY15" fmla="*/ 2844800 h 2959100"/>
              <a:gd name="connsiteX16" fmla="*/ 12700 w 368300"/>
              <a:gd name="connsiteY16" fmla="*/ 2933700 h 2959100"/>
              <a:gd name="connsiteX17" fmla="*/ 0 w 368300"/>
              <a:gd name="connsiteY17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300" h="2959100">
                <a:moveTo>
                  <a:pt x="368300" y="0"/>
                </a:moveTo>
                <a:cubicBezTo>
                  <a:pt x="342900" y="25400"/>
                  <a:pt x="315965" y="49352"/>
                  <a:pt x="292100" y="76200"/>
                </a:cubicBezTo>
                <a:cubicBezTo>
                  <a:pt x="281959" y="87608"/>
                  <a:pt x="276471" y="102574"/>
                  <a:pt x="266700" y="114300"/>
                </a:cubicBezTo>
                <a:cubicBezTo>
                  <a:pt x="255202" y="128098"/>
                  <a:pt x="239039" y="137785"/>
                  <a:pt x="228600" y="152400"/>
                </a:cubicBezTo>
                <a:cubicBezTo>
                  <a:pt x="206156" y="183821"/>
                  <a:pt x="194395" y="233510"/>
                  <a:pt x="177800" y="266700"/>
                </a:cubicBezTo>
                <a:cubicBezTo>
                  <a:pt x="170974" y="280352"/>
                  <a:pt x="160867" y="292100"/>
                  <a:pt x="152400" y="304800"/>
                </a:cubicBezTo>
                <a:cubicBezTo>
                  <a:pt x="148167" y="321733"/>
                  <a:pt x="142822" y="338427"/>
                  <a:pt x="139700" y="355600"/>
                </a:cubicBezTo>
                <a:cubicBezTo>
                  <a:pt x="134345" y="385051"/>
                  <a:pt x="131921" y="414973"/>
                  <a:pt x="127000" y="444500"/>
                </a:cubicBezTo>
                <a:cubicBezTo>
                  <a:pt x="123451" y="465792"/>
                  <a:pt x="118533" y="486833"/>
                  <a:pt x="114300" y="508000"/>
                </a:cubicBezTo>
                <a:cubicBezTo>
                  <a:pt x="84456" y="866132"/>
                  <a:pt x="102925" y="580517"/>
                  <a:pt x="114300" y="1257300"/>
                </a:cubicBezTo>
                <a:cubicBezTo>
                  <a:pt x="119422" y="1562086"/>
                  <a:pt x="116120" y="1867065"/>
                  <a:pt x="127000" y="2171700"/>
                </a:cubicBezTo>
                <a:cubicBezTo>
                  <a:pt x="128838" y="2223168"/>
                  <a:pt x="152400" y="2324100"/>
                  <a:pt x="152400" y="2324100"/>
                </a:cubicBezTo>
                <a:cubicBezTo>
                  <a:pt x="151641" y="2334731"/>
                  <a:pt x="150238" y="2498478"/>
                  <a:pt x="127000" y="2552700"/>
                </a:cubicBezTo>
                <a:cubicBezTo>
                  <a:pt x="91699" y="2635068"/>
                  <a:pt x="97743" y="2537745"/>
                  <a:pt x="76200" y="2667000"/>
                </a:cubicBezTo>
                <a:cubicBezTo>
                  <a:pt x="41253" y="2876682"/>
                  <a:pt x="82064" y="2656242"/>
                  <a:pt x="50800" y="2781300"/>
                </a:cubicBezTo>
                <a:cubicBezTo>
                  <a:pt x="45565" y="2802241"/>
                  <a:pt x="42783" y="2823728"/>
                  <a:pt x="38100" y="2844800"/>
                </a:cubicBezTo>
                <a:cubicBezTo>
                  <a:pt x="32079" y="2871896"/>
                  <a:pt x="23307" y="2907182"/>
                  <a:pt x="12700" y="2933700"/>
                </a:cubicBezTo>
                <a:cubicBezTo>
                  <a:pt x="9184" y="2942489"/>
                  <a:pt x="4233" y="2950633"/>
                  <a:pt x="0" y="295910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49" idx="0"/>
          </p:cNvCxnSpPr>
          <p:nvPr/>
        </p:nvCxnSpPr>
        <p:spPr>
          <a:xfrm flipH="1">
            <a:off x="5980524" y="2549654"/>
            <a:ext cx="406442" cy="523622"/>
          </a:xfrm>
          <a:prstGeom prst="line">
            <a:avLst/>
          </a:prstGeom>
          <a:ln w="1397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5000600" y="3505324"/>
            <a:ext cx="1371600" cy="2768476"/>
          </a:xfrm>
          <a:custGeom>
            <a:avLst/>
            <a:gdLst>
              <a:gd name="connsiteX0" fmla="*/ 1003300 w 1371600"/>
              <a:gd name="connsiteY0" fmla="*/ 0 h 1879600"/>
              <a:gd name="connsiteX1" fmla="*/ 1066800 w 1371600"/>
              <a:gd name="connsiteY1" fmla="*/ 12700 h 1879600"/>
              <a:gd name="connsiteX2" fmla="*/ 1117600 w 1371600"/>
              <a:gd name="connsiteY2" fmla="*/ 38100 h 1879600"/>
              <a:gd name="connsiteX3" fmla="*/ 1155700 w 1371600"/>
              <a:gd name="connsiteY3" fmla="*/ 50800 h 1879600"/>
              <a:gd name="connsiteX4" fmla="*/ 1244600 w 1371600"/>
              <a:gd name="connsiteY4" fmla="*/ 88900 h 1879600"/>
              <a:gd name="connsiteX5" fmla="*/ 1282700 w 1371600"/>
              <a:gd name="connsiteY5" fmla="*/ 127000 h 1879600"/>
              <a:gd name="connsiteX6" fmla="*/ 1308100 w 1371600"/>
              <a:gd name="connsiteY6" fmla="*/ 165100 h 1879600"/>
              <a:gd name="connsiteX7" fmla="*/ 1371600 w 1371600"/>
              <a:gd name="connsiteY7" fmla="*/ 304800 h 1879600"/>
              <a:gd name="connsiteX8" fmla="*/ 1358900 w 1371600"/>
              <a:gd name="connsiteY8" fmla="*/ 495300 h 1879600"/>
              <a:gd name="connsiteX9" fmla="*/ 1320800 w 1371600"/>
              <a:gd name="connsiteY9" fmla="*/ 533400 h 1879600"/>
              <a:gd name="connsiteX10" fmla="*/ 1308100 w 1371600"/>
              <a:gd name="connsiteY10" fmla="*/ 571500 h 1879600"/>
              <a:gd name="connsiteX11" fmla="*/ 1231900 w 1371600"/>
              <a:gd name="connsiteY11" fmla="*/ 673100 h 1879600"/>
              <a:gd name="connsiteX12" fmla="*/ 1206500 w 1371600"/>
              <a:gd name="connsiteY12" fmla="*/ 711200 h 1879600"/>
              <a:gd name="connsiteX13" fmla="*/ 1168400 w 1371600"/>
              <a:gd name="connsiteY13" fmla="*/ 736600 h 1879600"/>
              <a:gd name="connsiteX14" fmla="*/ 1066800 w 1371600"/>
              <a:gd name="connsiteY14" fmla="*/ 762000 h 1879600"/>
              <a:gd name="connsiteX15" fmla="*/ 965200 w 1371600"/>
              <a:gd name="connsiteY15" fmla="*/ 812800 h 1879600"/>
              <a:gd name="connsiteX16" fmla="*/ 876300 w 1371600"/>
              <a:gd name="connsiteY16" fmla="*/ 863600 h 1879600"/>
              <a:gd name="connsiteX17" fmla="*/ 838200 w 1371600"/>
              <a:gd name="connsiteY17" fmla="*/ 901700 h 1879600"/>
              <a:gd name="connsiteX18" fmla="*/ 850900 w 1371600"/>
              <a:gd name="connsiteY18" fmla="*/ 1054100 h 1879600"/>
              <a:gd name="connsiteX19" fmla="*/ 901700 w 1371600"/>
              <a:gd name="connsiteY19" fmla="*/ 1143000 h 1879600"/>
              <a:gd name="connsiteX20" fmla="*/ 889000 w 1371600"/>
              <a:gd name="connsiteY20" fmla="*/ 1231900 h 1879600"/>
              <a:gd name="connsiteX21" fmla="*/ 850900 w 1371600"/>
              <a:gd name="connsiteY21" fmla="*/ 1244600 h 1879600"/>
              <a:gd name="connsiteX22" fmla="*/ 812800 w 1371600"/>
              <a:gd name="connsiteY22" fmla="*/ 1270000 h 1879600"/>
              <a:gd name="connsiteX23" fmla="*/ 762000 w 1371600"/>
              <a:gd name="connsiteY23" fmla="*/ 1308100 h 1879600"/>
              <a:gd name="connsiteX24" fmla="*/ 673100 w 1371600"/>
              <a:gd name="connsiteY24" fmla="*/ 1333500 h 1879600"/>
              <a:gd name="connsiteX25" fmla="*/ 596900 w 1371600"/>
              <a:gd name="connsiteY25" fmla="*/ 1371600 h 1879600"/>
              <a:gd name="connsiteX26" fmla="*/ 520700 w 1371600"/>
              <a:gd name="connsiteY26" fmla="*/ 1358900 h 1879600"/>
              <a:gd name="connsiteX27" fmla="*/ 482600 w 1371600"/>
              <a:gd name="connsiteY27" fmla="*/ 1282700 h 1879600"/>
              <a:gd name="connsiteX28" fmla="*/ 457200 w 1371600"/>
              <a:gd name="connsiteY28" fmla="*/ 1244600 h 1879600"/>
              <a:gd name="connsiteX29" fmla="*/ 444500 w 1371600"/>
              <a:gd name="connsiteY29" fmla="*/ 1193800 h 1879600"/>
              <a:gd name="connsiteX30" fmla="*/ 419100 w 1371600"/>
              <a:gd name="connsiteY30" fmla="*/ 1117600 h 1879600"/>
              <a:gd name="connsiteX31" fmla="*/ 381000 w 1371600"/>
              <a:gd name="connsiteY31" fmla="*/ 1028700 h 1879600"/>
              <a:gd name="connsiteX32" fmla="*/ 342900 w 1371600"/>
              <a:gd name="connsiteY32" fmla="*/ 1016000 h 1879600"/>
              <a:gd name="connsiteX33" fmla="*/ 304800 w 1371600"/>
              <a:gd name="connsiteY33" fmla="*/ 1028700 h 1879600"/>
              <a:gd name="connsiteX34" fmla="*/ 254000 w 1371600"/>
              <a:gd name="connsiteY34" fmla="*/ 1231900 h 1879600"/>
              <a:gd name="connsiteX35" fmla="*/ 241300 w 1371600"/>
              <a:gd name="connsiteY35" fmla="*/ 1282700 h 1879600"/>
              <a:gd name="connsiteX36" fmla="*/ 228600 w 1371600"/>
              <a:gd name="connsiteY36" fmla="*/ 1358900 h 1879600"/>
              <a:gd name="connsiteX37" fmla="*/ 190500 w 1371600"/>
              <a:gd name="connsiteY37" fmla="*/ 1498600 h 1879600"/>
              <a:gd name="connsiteX38" fmla="*/ 165100 w 1371600"/>
              <a:gd name="connsiteY38" fmla="*/ 1587500 h 1879600"/>
              <a:gd name="connsiteX39" fmla="*/ 139700 w 1371600"/>
              <a:gd name="connsiteY39" fmla="*/ 1625600 h 1879600"/>
              <a:gd name="connsiteX40" fmla="*/ 114300 w 1371600"/>
              <a:gd name="connsiteY40" fmla="*/ 1714500 h 1879600"/>
              <a:gd name="connsiteX41" fmla="*/ 101600 w 1371600"/>
              <a:gd name="connsiteY41" fmla="*/ 1752600 h 1879600"/>
              <a:gd name="connsiteX42" fmla="*/ 63500 w 1371600"/>
              <a:gd name="connsiteY42" fmla="*/ 1790700 h 1879600"/>
              <a:gd name="connsiteX43" fmla="*/ 25400 w 1371600"/>
              <a:gd name="connsiteY43" fmla="*/ 1866900 h 1879600"/>
              <a:gd name="connsiteX44" fmla="*/ 0 w 1371600"/>
              <a:gd name="connsiteY44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71600" h="1879600">
                <a:moveTo>
                  <a:pt x="1003300" y="0"/>
                </a:moveTo>
                <a:cubicBezTo>
                  <a:pt x="1024467" y="4233"/>
                  <a:pt x="1046322" y="5874"/>
                  <a:pt x="1066800" y="12700"/>
                </a:cubicBezTo>
                <a:cubicBezTo>
                  <a:pt x="1084761" y="18687"/>
                  <a:pt x="1100199" y="30642"/>
                  <a:pt x="1117600" y="38100"/>
                </a:cubicBezTo>
                <a:cubicBezTo>
                  <a:pt x="1129905" y="43373"/>
                  <a:pt x="1143395" y="45527"/>
                  <a:pt x="1155700" y="50800"/>
                </a:cubicBezTo>
                <a:cubicBezTo>
                  <a:pt x="1265554" y="97880"/>
                  <a:pt x="1155249" y="59116"/>
                  <a:pt x="1244600" y="88900"/>
                </a:cubicBezTo>
                <a:cubicBezTo>
                  <a:pt x="1257300" y="101600"/>
                  <a:pt x="1271202" y="113202"/>
                  <a:pt x="1282700" y="127000"/>
                </a:cubicBezTo>
                <a:cubicBezTo>
                  <a:pt x="1292471" y="138726"/>
                  <a:pt x="1300791" y="151700"/>
                  <a:pt x="1308100" y="165100"/>
                </a:cubicBezTo>
                <a:cubicBezTo>
                  <a:pt x="1356774" y="254336"/>
                  <a:pt x="1349794" y="239383"/>
                  <a:pt x="1371600" y="304800"/>
                </a:cubicBezTo>
                <a:cubicBezTo>
                  <a:pt x="1367367" y="368300"/>
                  <a:pt x="1372706" y="433175"/>
                  <a:pt x="1358900" y="495300"/>
                </a:cubicBezTo>
                <a:cubicBezTo>
                  <a:pt x="1355004" y="512833"/>
                  <a:pt x="1330763" y="518456"/>
                  <a:pt x="1320800" y="533400"/>
                </a:cubicBezTo>
                <a:cubicBezTo>
                  <a:pt x="1313374" y="544539"/>
                  <a:pt x="1315287" y="560206"/>
                  <a:pt x="1308100" y="571500"/>
                </a:cubicBezTo>
                <a:cubicBezTo>
                  <a:pt x="1285372" y="607215"/>
                  <a:pt x="1255382" y="637877"/>
                  <a:pt x="1231900" y="673100"/>
                </a:cubicBezTo>
                <a:cubicBezTo>
                  <a:pt x="1223433" y="685800"/>
                  <a:pt x="1217293" y="700407"/>
                  <a:pt x="1206500" y="711200"/>
                </a:cubicBezTo>
                <a:cubicBezTo>
                  <a:pt x="1195707" y="721993"/>
                  <a:pt x="1182052" y="729774"/>
                  <a:pt x="1168400" y="736600"/>
                </a:cubicBezTo>
                <a:cubicBezTo>
                  <a:pt x="1142365" y="749617"/>
                  <a:pt x="1090952" y="757170"/>
                  <a:pt x="1066800" y="762000"/>
                </a:cubicBezTo>
                <a:cubicBezTo>
                  <a:pt x="999939" y="828861"/>
                  <a:pt x="1062534" y="780355"/>
                  <a:pt x="965200" y="812800"/>
                </a:cubicBezTo>
                <a:cubicBezTo>
                  <a:pt x="944497" y="819701"/>
                  <a:pt x="894881" y="848116"/>
                  <a:pt x="876300" y="863600"/>
                </a:cubicBezTo>
                <a:cubicBezTo>
                  <a:pt x="862502" y="875098"/>
                  <a:pt x="850900" y="889000"/>
                  <a:pt x="838200" y="901700"/>
                </a:cubicBezTo>
                <a:cubicBezTo>
                  <a:pt x="842433" y="952500"/>
                  <a:pt x="841506" y="1003997"/>
                  <a:pt x="850900" y="1054100"/>
                </a:cubicBezTo>
                <a:cubicBezTo>
                  <a:pt x="855103" y="1076518"/>
                  <a:pt x="888391" y="1123036"/>
                  <a:pt x="901700" y="1143000"/>
                </a:cubicBezTo>
                <a:cubicBezTo>
                  <a:pt x="897467" y="1172633"/>
                  <a:pt x="902387" y="1205126"/>
                  <a:pt x="889000" y="1231900"/>
                </a:cubicBezTo>
                <a:cubicBezTo>
                  <a:pt x="883013" y="1243874"/>
                  <a:pt x="862874" y="1238613"/>
                  <a:pt x="850900" y="1244600"/>
                </a:cubicBezTo>
                <a:cubicBezTo>
                  <a:pt x="837248" y="1251426"/>
                  <a:pt x="825220" y="1261128"/>
                  <a:pt x="812800" y="1270000"/>
                </a:cubicBezTo>
                <a:cubicBezTo>
                  <a:pt x="795576" y="1282303"/>
                  <a:pt x="780378" y="1297598"/>
                  <a:pt x="762000" y="1308100"/>
                </a:cubicBezTo>
                <a:cubicBezTo>
                  <a:pt x="746775" y="1316800"/>
                  <a:pt x="685472" y="1329965"/>
                  <a:pt x="673100" y="1333500"/>
                </a:cubicBezTo>
                <a:cubicBezTo>
                  <a:pt x="627092" y="1346645"/>
                  <a:pt x="638645" y="1343770"/>
                  <a:pt x="596900" y="1371600"/>
                </a:cubicBezTo>
                <a:cubicBezTo>
                  <a:pt x="571500" y="1367367"/>
                  <a:pt x="543732" y="1370416"/>
                  <a:pt x="520700" y="1358900"/>
                </a:cubicBezTo>
                <a:cubicBezTo>
                  <a:pt x="496436" y="1346768"/>
                  <a:pt x="492618" y="1302736"/>
                  <a:pt x="482600" y="1282700"/>
                </a:cubicBezTo>
                <a:cubicBezTo>
                  <a:pt x="475774" y="1269048"/>
                  <a:pt x="465667" y="1257300"/>
                  <a:pt x="457200" y="1244600"/>
                </a:cubicBezTo>
                <a:cubicBezTo>
                  <a:pt x="452967" y="1227667"/>
                  <a:pt x="449516" y="1210518"/>
                  <a:pt x="444500" y="1193800"/>
                </a:cubicBezTo>
                <a:cubicBezTo>
                  <a:pt x="436807" y="1168155"/>
                  <a:pt x="425594" y="1143575"/>
                  <a:pt x="419100" y="1117600"/>
                </a:cubicBezTo>
                <a:cubicBezTo>
                  <a:pt x="411474" y="1087095"/>
                  <a:pt x="408408" y="1050626"/>
                  <a:pt x="381000" y="1028700"/>
                </a:cubicBezTo>
                <a:cubicBezTo>
                  <a:pt x="370547" y="1020337"/>
                  <a:pt x="355600" y="1020233"/>
                  <a:pt x="342900" y="1016000"/>
                </a:cubicBezTo>
                <a:cubicBezTo>
                  <a:pt x="330200" y="1020233"/>
                  <a:pt x="316774" y="1022713"/>
                  <a:pt x="304800" y="1028700"/>
                </a:cubicBezTo>
                <a:cubicBezTo>
                  <a:pt x="216895" y="1072653"/>
                  <a:pt x="269216" y="1094956"/>
                  <a:pt x="254000" y="1231900"/>
                </a:cubicBezTo>
                <a:cubicBezTo>
                  <a:pt x="252072" y="1249248"/>
                  <a:pt x="244723" y="1265584"/>
                  <a:pt x="241300" y="1282700"/>
                </a:cubicBezTo>
                <a:cubicBezTo>
                  <a:pt x="236250" y="1307950"/>
                  <a:pt x="233995" y="1333721"/>
                  <a:pt x="228600" y="1358900"/>
                </a:cubicBezTo>
                <a:cubicBezTo>
                  <a:pt x="189792" y="1540002"/>
                  <a:pt x="218136" y="1401875"/>
                  <a:pt x="190500" y="1498600"/>
                </a:cubicBezTo>
                <a:cubicBezTo>
                  <a:pt x="185075" y="1517589"/>
                  <a:pt x="175250" y="1567200"/>
                  <a:pt x="165100" y="1587500"/>
                </a:cubicBezTo>
                <a:cubicBezTo>
                  <a:pt x="158274" y="1601152"/>
                  <a:pt x="146526" y="1611948"/>
                  <a:pt x="139700" y="1625600"/>
                </a:cubicBezTo>
                <a:cubicBezTo>
                  <a:pt x="129550" y="1645900"/>
                  <a:pt x="119725" y="1695511"/>
                  <a:pt x="114300" y="1714500"/>
                </a:cubicBezTo>
                <a:cubicBezTo>
                  <a:pt x="110622" y="1727372"/>
                  <a:pt x="109026" y="1741461"/>
                  <a:pt x="101600" y="1752600"/>
                </a:cubicBezTo>
                <a:cubicBezTo>
                  <a:pt x="91637" y="1767544"/>
                  <a:pt x="76200" y="1778000"/>
                  <a:pt x="63500" y="1790700"/>
                </a:cubicBezTo>
                <a:cubicBezTo>
                  <a:pt x="53171" y="1821688"/>
                  <a:pt x="50019" y="1842281"/>
                  <a:pt x="25400" y="1866900"/>
                </a:cubicBezTo>
                <a:cubicBezTo>
                  <a:pt x="18707" y="1873593"/>
                  <a:pt x="8467" y="1875367"/>
                  <a:pt x="0" y="18796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282282" y="1549400"/>
            <a:ext cx="1201742" cy="1000254"/>
          </a:xfrm>
          <a:custGeom>
            <a:avLst/>
            <a:gdLst>
              <a:gd name="connsiteX0" fmla="*/ 26318 w 1283618"/>
              <a:gd name="connsiteY0" fmla="*/ 0 h 1866900"/>
              <a:gd name="connsiteX1" fmla="*/ 13618 w 1283618"/>
              <a:gd name="connsiteY1" fmla="*/ 406400 h 1866900"/>
              <a:gd name="connsiteX2" fmla="*/ 13618 w 1283618"/>
              <a:gd name="connsiteY2" fmla="*/ 533400 h 1866900"/>
              <a:gd name="connsiteX3" fmla="*/ 89818 w 1283618"/>
              <a:gd name="connsiteY3" fmla="*/ 520700 h 1866900"/>
              <a:gd name="connsiteX4" fmla="*/ 166018 w 1283618"/>
              <a:gd name="connsiteY4" fmla="*/ 495300 h 1866900"/>
              <a:gd name="connsiteX5" fmla="*/ 343818 w 1283618"/>
              <a:gd name="connsiteY5" fmla="*/ 469900 h 1866900"/>
              <a:gd name="connsiteX6" fmla="*/ 724818 w 1283618"/>
              <a:gd name="connsiteY6" fmla="*/ 482600 h 1866900"/>
              <a:gd name="connsiteX7" fmla="*/ 762918 w 1283618"/>
              <a:gd name="connsiteY7" fmla="*/ 495300 h 1866900"/>
              <a:gd name="connsiteX8" fmla="*/ 851818 w 1283618"/>
              <a:gd name="connsiteY8" fmla="*/ 546100 h 1866900"/>
              <a:gd name="connsiteX9" fmla="*/ 902618 w 1283618"/>
              <a:gd name="connsiteY9" fmla="*/ 571500 h 1866900"/>
              <a:gd name="connsiteX10" fmla="*/ 978818 w 1283618"/>
              <a:gd name="connsiteY10" fmla="*/ 622300 h 1866900"/>
              <a:gd name="connsiteX11" fmla="*/ 1016918 w 1283618"/>
              <a:gd name="connsiteY11" fmla="*/ 647700 h 1866900"/>
              <a:gd name="connsiteX12" fmla="*/ 1067718 w 1283618"/>
              <a:gd name="connsiteY12" fmla="*/ 685800 h 1866900"/>
              <a:gd name="connsiteX13" fmla="*/ 1105818 w 1283618"/>
              <a:gd name="connsiteY13" fmla="*/ 711200 h 1866900"/>
              <a:gd name="connsiteX14" fmla="*/ 1182018 w 1283618"/>
              <a:gd name="connsiteY14" fmla="*/ 787400 h 1866900"/>
              <a:gd name="connsiteX15" fmla="*/ 1220118 w 1283618"/>
              <a:gd name="connsiteY15" fmla="*/ 825500 h 1866900"/>
              <a:gd name="connsiteX16" fmla="*/ 1270918 w 1283618"/>
              <a:gd name="connsiteY16" fmla="*/ 939800 h 1866900"/>
              <a:gd name="connsiteX17" fmla="*/ 1283618 w 1283618"/>
              <a:gd name="connsiteY17" fmla="*/ 977900 h 1866900"/>
              <a:gd name="connsiteX18" fmla="*/ 1270918 w 1283618"/>
              <a:gd name="connsiteY18" fmla="*/ 1231900 h 1866900"/>
              <a:gd name="connsiteX19" fmla="*/ 1245518 w 1283618"/>
              <a:gd name="connsiteY19" fmla="*/ 1333500 h 1866900"/>
              <a:gd name="connsiteX20" fmla="*/ 1220118 w 1283618"/>
              <a:gd name="connsiteY20" fmla="*/ 1435100 h 1866900"/>
              <a:gd name="connsiteX21" fmla="*/ 1194718 w 1283618"/>
              <a:gd name="connsiteY21" fmla="*/ 1524000 h 1866900"/>
              <a:gd name="connsiteX22" fmla="*/ 1169318 w 1283618"/>
              <a:gd name="connsiteY22" fmla="*/ 1562100 h 1866900"/>
              <a:gd name="connsiteX23" fmla="*/ 1156618 w 1283618"/>
              <a:gd name="connsiteY23" fmla="*/ 1778000 h 1866900"/>
              <a:gd name="connsiteX24" fmla="*/ 1093118 w 1283618"/>
              <a:gd name="connsiteY24" fmla="*/ 1854200 h 1866900"/>
              <a:gd name="connsiteX25" fmla="*/ 1093118 w 1283618"/>
              <a:gd name="connsiteY25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3618" h="1866900">
                <a:moveTo>
                  <a:pt x="26318" y="0"/>
                </a:moveTo>
                <a:cubicBezTo>
                  <a:pt x="22085" y="135467"/>
                  <a:pt x="20933" y="271065"/>
                  <a:pt x="13618" y="406400"/>
                </a:cubicBezTo>
                <a:cubicBezTo>
                  <a:pt x="6412" y="539705"/>
                  <a:pt x="-13043" y="400095"/>
                  <a:pt x="13618" y="533400"/>
                </a:cubicBezTo>
                <a:cubicBezTo>
                  <a:pt x="39018" y="529167"/>
                  <a:pt x="64836" y="526945"/>
                  <a:pt x="89818" y="520700"/>
                </a:cubicBezTo>
                <a:cubicBezTo>
                  <a:pt x="115793" y="514206"/>
                  <a:pt x="139408" y="498257"/>
                  <a:pt x="166018" y="495300"/>
                </a:cubicBezTo>
                <a:cubicBezTo>
                  <a:pt x="301772" y="480216"/>
                  <a:pt x="242728" y="490118"/>
                  <a:pt x="343818" y="469900"/>
                </a:cubicBezTo>
                <a:cubicBezTo>
                  <a:pt x="470818" y="474133"/>
                  <a:pt x="597980" y="474913"/>
                  <a:pt x="724818" y="482600"/>
                </a:cubicBezTo>
                <a:cubicBezTo>
                  <a:pt x="738180" y="483410"/>
                  <a:pt x="750613" y="490027"/>
                  <a:pt x="762918" y="495300"/>
                </a:cubicBezTo>
                <a:cubicBezTo>
                  <a:pt x="839675" y="528196"/>
                  <a:pt x="788045" y="509659"/>
                  <a:pt x="851818" y="546100"/>
                </a:cubicBezTo>
                <a:cubicBezTo>
                  <a:pt x="868256" y="555493"/>
                  <a:pt x="886384" y="561760"/>
                  <a:pt x="902618" y="571500"/>
                </a:cubicBezTo>
                <a:cubicBezTo>
                  <a:pt x="928795" y="587206"/>
                  <a:pt x="953418" y="605367"/>
                  <a:pt x="978818" y="622300"/>
                </a:cubicBezTo>
                <a:cubicBezTo>
                  <a:pt x="991518" y="630767"/>
                  <a:pt x="1004707" y="638542"/>
                  <a:pt x="1016918" y="647700"/>
                </a:cubicBezTo>
                <a:cubicBezTo>
                  <a:pt x="1033851" y="660400"/>
                  <a:pt x="1050494" y="673497"/>
                  <a:pt x="1067718" y="685800"/>
                </a:cubicBezTo>
                <a:cubicBezTo>
                  <a:pt x="1080138" y="694672"/>
                  <a:pt x="1094410" y="701059"/>
                  <a:pt x="1105818" y="711200"/>
                </a:cubicBezTo>
                <a:cubicBezTo>
                  <a:pt x="1132666" y="735065"/>
                  <a:pt x="1156618" y="762000"/>
                  <a:pt x="1182018" y="787400"/>
                </a:cubicBezTo>
                <a:cubicBezTo>
                  <a:pt x="1194718" y="800100"/>
                  <a:pt x="1210155" y="810556"/>
                  <a:pt x="1220118" y="825500"/>
                </a:cubicBezTo>
                <a:cubicBezTo>
                  <a:pt x="1260370" y="885877"/>
                  <a:pt x="1240691" y="849120"/>
                  <a:pt x="1270918" y="939800"/>
                </a:cubicBezTo>
                <a:lnTo>
                  <a:pt x="1283618" y="977900"/>
                </a:lnTo>
                <a:cubicBezTo>
                  <a:pt x="1279385" y="1062567"/>
                  <a:pt x="1279949" y="1147610"/>
                  <a:pt x="1270918" y="1231900"/>
                </a:cubicBezTo>
                <a:cubicBezTo>
                  <a:pt x="1267199" y="1266610"/>
                  <a:pt x="1252364" y="1299269"/>
                  <a:pt x="1245518" y="1333500"/>
                </a:cubicBezTo>
                <a:cubicBezTo>
                  <a:pt x="1219698" y="1462602"/>
                  <a:pt x="1246153" y="1343978"/>
                  <a:pt x="1220118" y="1435100"/>
                </a:cubicBezTo>
                <a:cubicBezTo>
                  <a:pt x="1214693" y="1454089"/>
                  <a:pt x="1204868" y="1503700"/>
                  <a:pt x="1194718" y="1524000"/>
                </a:cubicBezTo>
                <a:cubicBezTo>
                  <a:pt x="1187892" y="1537652"/>
                  <a:pt x="1177785" y="1549400"/>
                  <a:pt x="1169318" y="1562100"/>
                </a:cubicBezTo>
                <a:cubicBezTo>
                  <a:pt x="1165085" y="1634067"/>
                  <a:pt x="1167312" y="1706707"/>
                  <a:pt x="1156618" y="1778000"/>
                </a:cubicBezTo>
                <a:cubicBezTo>
                  <a:pt x="1152916" y="1802680"/>
                  <a:pt x="1104756" y="1838683"/>
                  <a:pt x="1093118" y="1854200"/>
                </a:cubicBezTo>
                <a:cubicBezTo>
                  <a:pt x="1090578" y="1857587"/>
                  <a:pt x="1093118" y="1862667"/>
                  <a:pt x="1093118" y="18669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69830" y="248285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893485" y="3073276"/>
            <a:ext cx="223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First edge not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in BFS(</a:t>
            </a:r>
            <a:r>
              <a:rPr lang="en-US" sz="2400" dirty="0" err="1">
                <a:latin typeface="Comic Sans MS" panose="030F0702030302020204" pitchFamily="66" charset="0"/>
              </a:rPr>
              <a:t>s,G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  <a:endParaRPr lang="en-US" sz="2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6292852" y="2868499"/>
            <a:ext cx="382345" cy="313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95268" y="238247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</a:p>
        </p:txBody>
      </p:sp>
      <p:cxnSp>
        <p:nvCxnSpPr>
          <p:cNvPr id="5" name="Straight Connector 4"/>
          <p:cNvCxnSpPr>
            <a:endCxn id="49" idx="0"/>
          </p:cNvCxnSpPr>
          <p:nvPr/>
        </p:nvCxnSpPr>
        <p:spPr>
          <a:xfrm>
            <a:off x="5211238" y="2049527"/>
            <a:ext cx="769286" cy="102374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98994" y="240092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e'</a:t>
            </a:r>
          </a:p>
        </p:txBody>
      </p:sp>
    </p:spTree>
    <p:extLst>
      <p:ext uri="{BB962C8B-B14F-4D97-AF65-F5344CB8AC3E}">
        <p14:creationId xmlns:p14="http://schemas.microsoft.com/office/powerpoint/2010/main" val="2260848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Correctness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496" y="980728"/>
                <a:ext cx="3472938" cy="195976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u="sng" dirty="0">
                    <a:latin typeface="Comic Sans MS" panose="030F0702030302020204" pitchFamily="66" charset="0"/>
                  </a:rPr>
                  <a:t>Claim:</a:t>
                </a:r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anose="030F0702030302020204" pitchFamily="66" charset="0"/>
                  </a:rPr>
                  <a:t>The failing edge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</a:t>
                </a:r>
                <a:r>
                  <a:rPr lang="en-US" sz="2800" dirty="0">
                    <a:latin typeface="Comic Sans MS" panose="030F0702030302020204" pitchFamily="66" charset="0"/>
                  </a:rPr>
                  <a:t> appears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0728"/>
                <a:ext cx="3472938" cy="1959767"/>
              </a:xfrm>
              <a:prstGeom prst="rect">
                <a:avLst/>
              </a:prstGeom>
              <a:blipFill rotWithShape="1">
                <a:blip r:embed="rId2"/>
                <a:stretch>
                  <a:fillRect l="-3310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99291" y="1578938"/>
                <a:ext cx="134895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91" y="1578938"/>
                <a:ext cx="1348959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725574" y="2349867"/>
            <a:ext cx="105349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04048" y="107162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220072" y="2443428"/>
            <a:ext cx="0" cy="530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067300" y="2503583"/>
            <a:ext cx="270208" cy="277345"/>
            <a:chOff x="251520" y="2669740"/>
            <a:chExt cx="720080" cy="7391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51520" y="2669740"/>
              <a:ext cx="720080" cy="739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51520" y="2669740"/>
              <a:ext cx="720080" cy="739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29"/>
          <p:cNvSpPr/>
          <p:nvPr/>
        </p:nvSpPr>
        <p:spPr>
          <a:xfrm>
            <a:off x="1619672" y="2952726"/>
            <a:ext cx="7128792" cy="3806096"/>
          </a:xfrm>
          <a:prstGeom prst="triangle">
            <a:avLst>
              <a:gd name="adj" fmla="val 500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652120" y="393305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200" dirty="0">
                <a:latin typeface="Comic Sans MS" pitchFamily="66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4644008" y="623731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t</a:t>
            </a:r>
          </a:p>
        </p:txBody>
      </p:sp>
      <p:sp>
        <p:nvSpPr>
          <p:cNvPr id="53" name="Oval 52"/>
          <p:cNvSpPr/>
          <p:nvPr/>
        </p:nvSpPr>
        <p:spPr>
          <a:xfrm>
            <a:off x="5004048" y="283331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800" dirty="0">
                <a:latin typeface="Comic Sans MS" pitchFamily="66" charset="0"/>
              </a:rPr>
              <a:t>f</a:t>
            </a:r>
          </a:p>
        </p:txBody>
      </p:sp>
      <p:cxnSp>
        <p:nvCxnSpPr>
          <p:cNvPr id="37" name="Straight Connector 36"/>
          <p:cNvCxnSpPr>
            <a:endCxn id="44" idx="4"/>
          </p:cNvCxnSpPr>
          <p:nvPr/>
        </p:nvCxnSpPr>
        <p:spPr>
          <a:xfrm flipV="1">
            <a:off x="5202404" y="1503674"/>
            <a:ext cx="17668" cy="999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864100" y="3289300"/>
            <a:ext cx="368300" cy="2959100"/>
          </a:xfrm>
          <a:custGeom>
            <a:avLst/>
            <a:gdLst>
              <a:gd name="connsiteX0" fmla="*/ 368300 w 368300"/>
              <a:gd name="connsiteY0" fmla="*/ 0 h 2959100"/>
              <a:gd name="connsiteX1" fmla="*/ 292100 w 368300"/>
              <a:gd name="connsiteY1" fmla="*/ 76200 h 2959100"/>
              <a:gd name="connsiteX2" fmla="*/ 266700 w 368300"/>
              <a:gd name="connsiteY2" fmla="*/ 114300 h 2959100"/>
              <a:gd name="connsiteX3" fmla="*/ 228600 w 368300"/>
              <a:gd name="connsiteY3" fmla="*/ 152400 h 2959100"/>
              <a:gd name="connsiteX4" fmla="*/ 177800 w 368300"/>
              <a:gd name="connsiteY4" fmla="*/ 266700 h 2959100"/>
              <a:gd name="connsiteX5" fmla="*/ 152400 w 368300"/>
              <a:gd name="connsiteY5" fmla="*/ 304800 h 2959100"/>
              <a:gd name="connsiteX6" fmla="*/ 139700 w 368300"/>
              <a:gd name="connsiteY6" fmla="*/ 355600 h 2959100"/>
              <a:gd name="connsiteX7" fmla="*/ 127000 w 368300"/>
              <a:gd name="connsiteY7" fmla="*/ 444500 h 2959100"/>
              <a:gd name="connsiteX8" fmla="*/ 114300 w 368300"/>
              <a:gd name="connsiteY8" fmla="*/ 508000 h 2959100"/>
              <a:gd name="connsiteX9" fmla="*/ 114300 w 368300"/>
              <a:gd name="connsiteY9" fmla="*/ 1257300 h 2959100"/>
              <a:gd name="connsiteX10" fmla="*/ 127000 w 368300"/>
              <a:gd name="connsiteY10" fmla="*/ 2171700 h 2959100"/>
              <a:gd name="connsiteX11" fmla="*/ 152400 w 368300"/>
              <a:gd name="connsiteY11" fmla="*/ 2324100 h 2959100"/>
              <a:gd name="connsiteX12" fmla="*/ 127000 w 368300"/>
              <a:gd name="connsiteY12" fmla="*/ 2552700 h 2959100"/>
              <a:gd name="connsiteX13" fmla="*/ 76200 w 368300"/>
              <a:gd name="connsiteY13" fmla="*/ 2667000 h 2959100"/>
              <a:gd name="connsiteX14" fmla="*/ 50800 w 368300"/>
              <a:gd name="connsiteY14" fmla="*/ 2781300 h 2959100"/>
              <a:gd name="connsiteX15" fmla="*/ 38100 w 368300"/>
              <a:gd name="connsiteY15" fmla="*/ 2844800 h 2959100"/>
              <a:gd name="connsiteX16" fmla="*/ 12700 w 368300"/>
              <a:gd name="connsiteY16" fmla="*/ 2933700 h 2959100"/>
              <a:gd name="connsiteX17" fmla="*/ 0 w 368300"/>
              <a:gd name="connsiteY17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300" h="2959100">
                <a:moveTo>
                  <a:pt x="368300" y="0"/>
                </a:moveTo>
                <a:cubicBezTo>
                  <a:pt x="342900" y="25400"/>
                  <a:pt x="315965" y="49352"/>
                  <a:pt x="292100" y="76200"/>
                </a:cubicBezTo>
                <a:cubicBezTo>
                  <a:pt x="281959" y="87608"/>
                  <a:pt x="276471" y="102574"/>
                  <a:pt x="266700" y="114300"/>
                </a:cubicBezTo>
                <a:cubicBezTo>
                  <a:pt x="255202" y="128098"/>
                  <a:pt x="239039" y="137785"/>
                  <a:pt x="228600" y="152400"/>
                </a:cubicBezTo>
                <a:cubicBezTo>
                  <a:pt x="206156" y="183821"/>
                  <a:pt x="194395" y="233510"/>
                  <a:pt x="177800" y="266700"/>
                </a:cubicBezTo>
                <a:cubicBezTo>
                  <a:pt x="170974" y="280352"/>
                  <a:pt x="160867" y="292100"/>
                  <a:pt x="152400" y="304800"/>
                </a:cubicBezTo>
                <a:cubicBezTo>
                  <a:pt x="148167" y="321733"/>
                  <a:pt x="142822" y="338427"/>
                  <a:pt x="139700" y="355600"/>
                </a:cubicBezTo>
                <a:cubicBezTo>
                  <a:pt x="134345" y="385051"/>
                  <a:pt x="131921" y="414973"/>
                  <a:pt x="127000" y="444500"/>
                </a:cubicBezTo>
                <a:cubicBezTo>
                  <a:pt x="123451" y="465792"/>
                  <a:pt x="118533" y="486833"/>
                  <a:pt x="114300" y="508000"/>
                </a:cubicBezTo>
                <a:cubicBezTo>
                  <a:pt x="84456" y="866132"/>
                  <a:pt x="102925" y="580517"/>
                  <a:pt x="114300" y="1257300"/>
                </a:cubicBezTo>
                <a:cubicBezTo>
                  <a:pt x="119422" y="1562086"/>
                  <a:pt x="116120" y="1867065"/>
                  <a:pt x="127000" y="2171700"/>
                </a:cubicBezTo>
                <a:cubicBezTo>
                  <a:pt x="128838" y="2223168"/>
                  <a:pt x="152400" y="2324100"/>
                  <a:pt x="152400" y="2324100"/>
                </a:cubicBezTo>
                <a:cubicBezTo>
                  <a:pt x="151641" y="2334731"/>
                  <a:pt x="150238" y="2498478"/>
                  <a:pt x="127000" y="2552700"/>
                </a:cubicBezTo>
                <a:cubicBezTo>
                  <a:pt x="91699" y="2635068"/>
                  <a:pt x="97743" y="2537745"/>
                  <a:pt x="76200" y="2667000"/>
                </a:cubicBezTo>
                <a:cubicBezTo>
                  <a:pt x="41253" y="2876682"/>
                  <a:pt x="82064" y="2656242"/>
                  <a:pt x="50800" y="2781300"/>
                </a:cubicBezTo>
                <a:cubicBezTo>
                  <a:pt x="45565" y="2802241"/>
                  <a:pt x="42783" y="2823728"/>
                  <a:pt x="38100" y="2844800"/>
                </a:cubicBezTo>
                <a:cubicBezTo>
                  <a:pt x="32079" y="2871896"/>
                  <a:pt x="23307" y="2907182"/>
                  <a:pt x="12700" y="2933700"/>
                </a:cubicBezTo>
                <a:cubicBezTo>
                  <a:pt x="9184" y="2942489"/>
                  <a:pt x="4233" y="2950633"/>
                  <a:pt x="0" y="295910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016500" y="3606800"/>
            <a:ext cx="635000" cy="419100"/>
          </a:xfrm>
          <a:custGeom>
            <a:avLst/>
            <a:gdLst>
              <a:gd name="connsiteX0" fmla="*/ 0 w 635000"/>
              <a:gd name="connsiteY0" fmla="*/ 0 h 419100"/>
              <a:gd name="connsiteX1" fmla="*/ 304800 w 635000"/>
              <a:gd name="connsiteY1" fmla="*/ 12700 h 419100"/>
              <a:gd name="connsiteX2" fmla="*/ 381000 w 635000"/>
              <a:gd name="connsiteY2" fmla="*/ 63500 h 419100"/>
              <a:gd name="connsiteX3" fmla="*/ 406400 w 635000"/>
              <a:gd name="connsiteY3" fmla="*/ 101600 h 419100"/>
              <a:gd name="connsiteX4" fmla="*/ 482600 w 635000"/>
              <a:gd name="connsiteY4" fmla="*/ 165100 h 419100"/>
              <a:gd name="connsiteX5" fmla="*/ 546100 w 635000"/>
              <a:gd name="connsiteY5" fmla="*/ 241300 h 419100"/>
              <a:gd name="connsiteX6" fmla="*/ 571500 w 635000"/>
              <a:gd name="connsiteY6" fmla="*/ 317500 h 419100"/>
              <a:gd name="connsiteX7" fmla="*/ 609600 w 635000"/>
              <a:gd name="connsiteY7" fmla="*/ 393700 h 419100"/>
              <a:gd name="connsiteX8" fmla="*/ 635000 w 635000"/>
              <a:gd name="connsiteY8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00" h="419100">
                <a:moveTo>
                  <a:pt x="0" y="0"/>
                </a:moveTo>
                <a:cubicBezTo>
                  <a:pt x="101600" y="4233"/>
                  <a:pt x="204495" y="-4017"/>
                  <a:pt x="304800" y="12700"/>
                </a:cubicBezTo>
                <a:cubicBezTo>
                  <a:pt x="334912" y="17719"/>
                  <a:pt x="381000" y="63500"/>
                  <a:pt x="381000" y="63500"/>
                </a:cubicBezTo>
                <a:cubicBezTo>
                  <a:pt x="389467" y="76200"/>
                  <a:pt x="395607" y="90807"/>
                  <a:pt x="406400" y="101600"/>
                </a:cubicBezTo>
                <a:cubicBezTo>
                  <a:pt x="506300" y="201500"/>
                  <a:pt x="378572" y="40266"/>
                  <a:pt x="482600" y="165100"/>
                </a:cubicBezTo>
                <a:cubicBezTo>
                  <a:pt x="571007" y="271188"/>
                  <a:pt x="434790" y="129990"/>
                  <a:pt x="546100" y="241300"/>
                </a:cubicBezTo>
                <a:lnTo>
                  <a:pt x="571500" y="317500"/>
                </a:lnTo>
                <a:cubicBezTo>
                  <a:pt x="584914" y="357742"/>
                  <a:pt x="581464" y="358530"/>
                  <a:pt x="609600" y="393700"/>
                </a:cubicBezTo>
                <a:cubicBezTo>
                  <a:pt x="617080" y="403050"/>
                  <a:pt x="626533" y="410633"/>
                  <a:pt x="635000" y="41910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020896" y="3429000"/>
            <a:ext cx="351304" cy="567328"/>
          </a:xfrm>
          <a:prstGeom prst="line">
            <a:avLst/>
          </a:prstGeom>
          <a:ln w="1397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5000600" y="4394200"/>
            <a:ext cx="1371600" cy="1879600"/>
          </a:xfrm>
          <a:custGeom>
            <a:avLst/>
            <a:gdLst>
              <a:gd name="connsiteX0" fmla="*/ 1003300 w 1371600"/>
              <a:gd name="connsiteY0" fmla="*/ 0 h 1879600"/>
              <a:gd name="connsiteX1" fmla="*/ 1066800 w 1371600"/>
              <a:gd name="connsiteY1" fmla="*/ 12700 h 1879600"/>
              <a:gd name="connsiteX2" fmla="*/ 1117600 w 1371600"/>
              <a:gd name="connsiteY2" fmla="*/ 38100 h 1879600"/>
              <a:gd name="connsiteX3" fmla="*/ 1155700 w 1371600"/>
              <a:gd name="connsiteY3" fmla="*/ 50800 h 1879600"/>
              <a:gd name="connsiteX4" fmla="*/ 1244600 w 1371600"/>
              <a:gd name="connsiteY4" fmla="*/ 88900 h 1879600"/>
              <a:gd name="connsiteX5" fmla="*/ 1282700 w 1371600"/>
              <a:gd name="connsiteY5" fmla="*/ 127000 h 1879600"/>
              <a:gd name="connsiteX6" fmla="*/ 1308100 w 1371600"/>
              <a:gd name="connsiteY6" fmla="*/ 165100 h 1879600"/>
              <a:gd name="connsiteX7" fmla="*/ 1371600 w 1371600"/>
              <a:gd name="connsiteY7" fmla="*/ 304800 h 1879600"/>
              <a:gd name="connsiteX8" fmla="*/ 1358900 w 1371600"/>
              <a:gd name="connsiteY8" fmla="*/ 495300 h 1879600"/>
              <a:gd name="connsiteX9" fmla="*/ 1320800 w 1371600"/>
              <a:gd name="connsiteY9" fmla="*/ 533400 h 1879600"/>
              <a:gd name="connsiteX10" fmla="*/ 1308100 w 1371600"/>
              <a:gd name="connsiteY10" fmla="*/ 571500 h 1879600"/>
              <a:gd name="connsiteX11" fmla="*/ 1231900 w 1371600"/>
              <a:gd name="connsiteY11" fmla="*/ 673100 h 1879600"/>
              <a:gd name="connsiteX12" fmla="*/ 1206500 w 1371600"/>
              <a:gd name="connsiteY12" fmla="*/ 711200 h 1879600"/>
              <a:gd name="connsiteX13" fmla="*/ 1168400 w 1371600"/>
              <a:gd name="connsiteY13" fmla="*/ 736600 h 1879600"/>
              <a:gd name="connsiteX14" fmla="*/ 1066800 w 1371600"/>
              <a:gd name="connsiteY14" fmla="*/ 762000 h 1879600"/>
              <a:gd name="connsiteX15" fmla="*/ 965200 w 1371600"/>
              <a:gd name="connsiteY15" fmla="*/ 812800 h 1879600"/>
              <a:gd name="connsiteX16" fmla="*/ 876300 w 1371600"/>
              <a:gd name="connsiteY16" fmla="*/ 863600 h 1879600"/>
              <a:gd name="connsiteX17" fmla="*/ 838200 w 1371600"/>
              <a:gd name="connsiteY17" fmla="*/ 901700 h 1879600"/>
              <a:gd name="connsiteX18" fmla="*/ 850900 w 1371600"/>
              <a:gd name="connsiteY18" fmla="*/ 1054100 h 1879600"/>
              <a:gd name="connsiteX19" fmla="*/ 901700 w 1371600"/>
              <a:gd name="connsiteY19" fmla="*/ 1143000 h 1879600"/>
              <a:gd name="connsiteX20" fmla="*/ 889000 w 1371600"/>
              <a:gd name="connsiteY20" fmla="*/ 1231900 h 1879600"/>
              <a:gd name="connsiteX21" fmla="*/ 850900 w 1371600"/>
              <a:gd name="connsiteY21" fmla="*/ 1244600 h 1879600"/>
              <a:gd name="connsiteX22" fmla="*/ 812800 w 1371600"/>
              <a:gd name="connsiteY22" fmla="*/ 1270000 h 1879600"/>
              <a:gd name="connsiteX23" fmla="*/ 762000 w 1371600"/>
              <a:gd name="connsiteY23" fmla="*/ 1308100 h 1879600"/>
              <a:gd name="connsiteX24" fmla="*/ 673100 w 1371600"/>
              <a:gd name="connsiteY24" fmla="*/ 1333500 h 1879600"/>
              <a:gd name="connsiteX25" fmla="*/ 596900 w 1371600"/>
              <a:gd name="connsiteY25" fmla="*/ 1371600 h 1879600"/>
              <a:gd name="connsiteX26" fmla="*/ 520700 w 1371600"/>
              <a:gd name="connsiteY26" fmla="*/ 1358900 h 1879600"/>
              <a:gd name="connsiteX27" fmla="*/ 482600 w 1371600"/>
              <a:gd name="connsiteY27" fmla="*/ 1282700 h 1879600"/>
              <a:gd name="connsiteX28" fmla="*/ 457200 w 1371600"/>
              <a:gd name="connsiteY28" fmla="*/ 1244600 h 1879600"/>
              <a:gd name="connsiteX29" fmla="*/ 444500 w 1371600"/>
              <a:gd name="connsiteY29" fmla="*/ 1193800 h 1879600"/>
              <a:gd name="connsiteX30" fmla="*/ 419100 w 1371600"/>
              <a:gd name="connsiteY30" fmla="*/ 1117600 h 1879600"/>
              <a:gd name="connsiteX31" fmla="*/ 381000 w 1371600"/>
              <a:gd name="connsiteY31" fmla="*/ 1028700 h 1879600"/>
              <a:gd name="connsiteX32" fmla="*/ 342900 w 1371600"/>
              <a:gd name="connsiteY32" fmla="*/ 1016000 h 1879600"/>
              <a:gd name="connsiteX33" fmla="*/ 304800 w 1371600"/>
              <a:gd name="connsiteY33" fmla="*/ 1028700 h 1879600"/>
              <a:gd name="connsiteX34" fmla="*/ 254000 w 1371600"/>
              <a:gd name="connsiteY34" fmla="*/ 1231900 h 1879600"/>
              <a:gd name="connsiteX35" fmla="*/ 241300 w 1371600"/>
              <a:gd name="connsiteY35" fmla="*/ 1282700 h 1879600"/>
              <a:gd name="connsiteX36" fmla="*/ 228600 w 1371600"/>
              <a:gd name="connsiteY36" fmla="*/ 1358900 h 1879600"/>
              <a:gd name="connsiteX37" fmla="*/ 190500 w 1371600"/>
              <a:gd name="connsiteY37" fmla="*/ 1498600 h 1879600"/>
              <a:gd name="connsiteX38" fmla="*/ 165100 w 1371600"/>
              <a:gd name="connsiteY38" fmla="*/ 1587500 h 1879600"/>
              <a:gd name="connsiteX39" fmla="*/ 139700 w 1371600"/>
              <a:gd name="connsiteY39" fmla="*/ 1625600 h 1879600"/>
              <a:gd name="connsiteX40" fmla="*/ 114300 w 1371600"/>
              <a:gd name="connsiteY40" fmla="*/ 1714500 h 1879600"/>
              <a:gd name="connsiteX41" fmla="*/ 101600 w 1371600"/>
              <a:gd name="connsiteY41" fmla="*/ 1752600 h 1879600"/>
              <a:gd name="connsiteX42" fmla="*/ 63500 w 1371600"/>
              <a:gd name="connsiteY42" fmla="*/ 1790700 h 1879600"/>
              <a:gd name="connsiteX43" fmla="*/ 25400 w 1371600"/>
              <a:gd name="connsiteY43" fmla="*/ 1866900 h 1879600"/>
              <a:gd name="connsiteX44" fmla="*/ 0 w 1371600"/>
              <a:gd name="connsiteY44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71600" h="1879600">
                <a:moveTo>
                  <a:pt x="1003300" y="0"/>
                </a:moveTo>
                <a:cubicBezTo>
                  <a:pt x="1024467" y="4233"/>
                  <a:pt x="1046322" y="5874"/>
                  <a:pt x="1066800" y="12700"/>
                </a:cubicBezTo>
                <a:cubicBezTo>
                  <a:pt x="1084761" y="18687"/>
                  <a:pt x="1100199" y="30642"/>
                  <a:pt x="1117600" y="38100"/>
                </a:cubicBezTo>
                <a:cubicBezTo>
                  <a:pt x="1129905" y="43373"/>
                  <a:pt x="1143395" y="45527"/>
                  <a:pt x="1155700" y="50800"/>
                </a:cubicBezTo>
                <a:cubicBezTo>
                  <a:pt x="1265554" y="97880"/>
                  <a:pt x="1155249" y="59116"/>
                  <a:pt x="1244600" y="88900"/>
                </a:cubicBezTo>
                <a:cubicBezTo>
                  <a:pt x="1257300" y="101600"/>
                  <a:pt x="1271202" y="113202"/>
                  <a:pt x="1282700" y="127000"/>
                </a:cubicBezTo>
                <a:cubicBezTo>
                  <a:pt x="1292471" y="138726"/>
                  <a:pt x="1300791" y="151700"/>
                  <a:pt x="1308100" y="165100"/>
                </a:cubicBezTo>
                <a:cubicBezTo>
                  <a:pt x="1356774" y="254336"/>
                  <a:pt x="1349794" y="239383"/>
                  <a:pt x="1371600" y="304800"/>
                </a:cubicBezTo>
                <a:cubicBezTo>
                  <a:pt x="1367367" y="368300"/>
                  <a:pt x="1372706" y="433175"/>
                  <a:pt x="1358900" y="495300"/>
                </a:cubicBezTo>
                <a:cubicBezTo>
                  <a:pt x="1355004" y="512833"/>
                  <a:pt x="1330763" y="518456"/>
                  <a:pt x="1320800" y="533400"/>
                </a:cubicBezTo>
                <a:cubicBezTo>
                  <a:pt x="1313374" y="544539"/>
                  <a:pt x="1315287" y="560206"/>
                  <a:pt x="1308100" y="571500"/>
                </a:cubicBezTo>
                <a:cubicBezTo>
                  <a:pt x="1285372" y="607215"/>
                  <a:pt x="1255382" y="637877"/>
                  <a:pt x="1231900" y="673100"/>
                </a:cubicBezTo>
                <a:cubicBezTo>
                  <a:pt x="1223433" y="685800"/>
                  <a:pt x="1217293" y="700407"/>
                  <a:pt x="1206500" y="711200"/>
                </a:cubicBezTo>
                <a:cubicBezTo>
                  <a:pt x="1195707" y="721993"/>
                  <a:pt x="1182052" y="729774"/>
                  <a:pt x="1168400" y="736600"/>
                </a:cubicBezTo>
                <a:cubicBezTo>
                  <a:pt x="1142365" y="749617"/>
                  <a:pt x="1090952" y="757170"/>
                  <a:pt x="1066800" y="762000"/>
                </a:cubicBezTo>
                <a:cubicBezTo>
                  <a:pt x="999939" y="828861"/>
                  <a:pt x="1062534" y="780355"/>
                  <a:pt x="965200" y="812800"/>
                </a:cubicBezTo>
                <a:cubicBezTo>
                  <a:pt x="944497" y="819701"/>
                  <a:pt x="894881" y="848116"/>
                  <a:pt x="876300" y="863600"/>
                </a:cubicBezTo>
                <a:cubicBezTo>
                  <a:pt x="862502" y="875098"/>
                  <a:pt x="850900" y="889000"/>
                  <a:pt x="838200" y="901700"/>
                </a:cubicBezTo>
                <a:cubicBezTo>
                  <a:pt x="842433" y="952500"/>
                  <a:pt x="841506" y="1003997"/>
                  <a:pt x="850900" y="1054100"/>
                </a:cubicBezTo>
                <a:cubicBezTo>
                  <a:pt x="855103" y="1076518"/>
                  <a:pt x="888391" y="1123036"/>
                  <a:pt x="901700" y="1143000"/>
                </a:cubicBezTo>
                <a:cubicBezTo>
                  <a:pt x="897467" y="1172633"/>
                  <a:pt x="902387" y="1205126"/>
                  <a:pt x="889000" y="1231900"/>
                </a:cubicBezTo>
                <a:cubicBezTo>
                  <a:pt x="883013" y="1243874"/>
                  <a:pt x="862874" y="1238613"/>
                  <a:pt x="850900" y="1244600"/>
                </a:cubicBezTo>
                <a:cubicBezTo>
                  <a:pt x="837248" y="1251426"/>
                  <a:pt x="825220" y="1261128"/>
                  <a:pt x="812800" y="1270000"/>
                </a:cubicBezTo>
                <a:cubicBezTo>
                  <a:pt x="795576" y="1282303"/>
                  <a:pt x="780378" y="1297598"/>
                  <a:pt x="762000" y="1308100"/>
                </a:cubicBezTo>
                <a:cubicBezTo>
                  <a:pt x="746775" y="1316800"/>
                  <a:pt x="685472" y="1329965"/>
                  <a:pt x="673100" y="1333500"/>
                </a:cubicBezTo>
                <a:cubicBezTo>
                  <a:pt x="627092" y="1346645"/>
                  <a:pt x="638645" y="1343770"/>
                  <a:pt x="596900" y="1371600"/>
                </a:cubicBezTo>
                <a:cubicBezTo>
                  <a:pt x="571500" y="1367367"/>
                  <a:pt x="543732" y="1370416"/>
                  <a:pt x="520700" y="1358900"/>
                </a:cubicBezTo>
                <a:cubicBezTo>
                  <a:pt x="496436" y="1346768"/>
                  <a:pt x="492618" y="1302736"/>
                  <a:pt x="482600" y="1282700"/>
                </a:cubicBezTo>
                <a:cubicBezTo>
                  <a:pt x="475774" y="1269048"/>
                  <a:pt x="465667" y="1257300"/>
                  <a:pt x="457200" y="1244600"/>
                </a:cubicBezTo>
                <a:cubicBezTo>
                  <a:pt x="452967" y="1227667"/>
                  <a:pt x="449516" y="1210518"/>
                  <a:pt x="444500" y="1193800"/>
                </a:cubicBezTo>
                <a:cubicBezTo>
                  <a:pt x="436807" y="1168155"/>
                  <a:pt x="425594" y="1143575"/>
                  <a:pt x="419100" y="1117600"/>
                </a:cubicBezTo>
                <a:cubicBezTo>
                  <a:pt x="411474" y="1087095"/>
                  <a:pt x="408408" y="1050626"/>
                  <a:pt x="381000" y="1028700"/>
                </a:cubicBezTo>
                <a:cubicBezTo>
                  <a:pt x="370547" y="1020337"/>
                  <a:pt x="355600" y="1020233"/>
                  <a:pt x="342900" y="1016000"/>
                </a:cubicBezTo>
                <a:cubicBezTo>
                  <a:pt x="330200" y="1020233"/>
                  <a:pt x="316774" y="1022713"/>
                  <a:pt x="304800" y="1028700"/>
                </a:cubicBezTo>
                <a:cubicBezTo>
                  <a:pt x="216895" y="1072653"/>
                  <a:pt x="269216" y="1094956"/>
                  <a:pt x="254000" y="1231900"/>
                </a:cubicBezTo>
                <a:cubicBezTo>
                  <a:pt x="252072" y="1249248"/>
                  <a:pt x="244723" y="1265584"/>
                  <a:pt x="241300" y="1282700"/>
                </a:cubicBezTo>
                <a:cubicBezTo>
                  <a:pt x="236250" y="1307950"/>
                  <a:pt x="233995" y="1333721"/>
                  <a:pt x="228600" y="1358900"/>
                </a:cubicBezTo>
                <a:cubicBezTo>
                  <a:pt x="189792" y="1540002"/>
                  <a:pt x="218136" y="1401875"/>
                  <a:pt x="190500" y="1498600"/>
                </a:cubicBezTo>
                <a:cubicBezTo>
                  <a:pt x="185075" y="1517589"/>
                  <a:pt x="175250" y="1567200"/>
                  <a:pt x="165100" y="1587500"/>
                </a:cubicBezTo>
                <a:cubicBezTo>
                  <a:pt x="158274" y="1601152"/>
                  <a:pt x="146526" y="1611948"/>
                  <a:pt x="139700" y="1625600"/>
                </a:cubicBezTo>
                <a:cubicBezTo>
                  <a:pt x="129550" y="1645900"/>
                  <a:pt x="119725" y="1695511"/>
                  <a:pt x="114300" y="1714500"/>
                </a:cubicBezTo>
                <a:cubicBezTo>
                  <a:pt x="110622" y="1727372"/>
                  <a:pt x="109026" y="1741461"/>
                  <a:pt x="101600" y="1752600"/>
                </a:cubicBezTo>
                <a:cubicBezTo>
                  <a:pt x="91637" y="1767544"/>
                  <a:pt x="76200" y="1778000"/>
                  <a:pt x="63500" y="1790700"/>
                </a:cubicBezTo>
                <a:cubicBezTo>
                  <a:pt x="53171" y="1821688"/>
                  <a:pt x="50019" y="1842281"/>
                  <a:pt x="25400" y="1866900"/>
                </a:cubicBezTo>
                <a:cubicBezTo>
                  <a:pt x="18707" y="1873593"/>
                  <a:pt x="8467" y="1875367"/>
                  <a:pt x="0" y="18796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282282" y="1549400"/>
            <a:ext cx="1283618" cy="1866900"/>
          </a:xfrm>
          <a:custGeom>
            <a:avLst/>
            <a:gdLst>
              <a:gd name="connsiteX0" fmla="*/ 26318 w 1283618"/>
              <a:gd name="connsiteY0" fmla="*/ 0 h 1866900"/>
              <a:gd name="connsiteX1" fmla="*/ 13618 w 1283618"/>
              <a:gd name="connsiteY1" fmla="*/ 406400 h 1866900"/>
              <a:gd name="connsiteX2" fmla="*/ 13618 w 1283618"/>
              <a:gd name="connsiteY2" fmla="*/ 533400 h 1866900"/>
              <a:gd name="connsiteX3" fmla="*/ 89818 w 1283618"/>
              <a:gd name="connsiteY3" fmla="*/ 520700 h 1866900"/>
              <a:gd name="connsiteX4" fmla="*/ 166018 w 1283618"/>
              <a:gd name="connsiteY4" fmla="*/ 495300 h 1866900"/>
              <a:gd name="connsiteX5" fmla="*/ 343818 w 1283618"/>
              <a:gd name="connsiteY5" fmla="*/ 469900 h 1866900"/>
              <a:gd name="connsiteX6" fmla="*/ 724818 w 1283618"/>
              <a:gd name="connsiteY6" fmla="*/ 482600 h 1866900"/>
              <a:gd name="connsiteX7" fmla="*/ 762918 w 1283618"/>
              <a:gd name="connsiteY7" fmla="*/ 495300 h 1866900"/>
              <a:gd name="connsiteX8" fmla="*/ 851818 w 1283618"/>
              <a:gd name="connsiteY8" fmla="*/ 546100 h 1866900"/>
              <a:gd name="connsiteX9" fmla="*/ 902618 w 1283618"/>
              <a:gd name="connsiteY9" fmla="*/ 571500 h 1866900"/>
              <a:gd name="connsiteX10" fmla="*/ 978818 w 1283618"/>
              <a:gd name="connsiteY10" fmla="*/ 622300 h 1866900"/>
              <a:gd name="connsiteX11" fmla="*/ 1016918 w 1283618"/>
              <a:gd name="connsiteY11" fmla="*/ 647700 h 1866900"/>
              <a:gd name="connsiteX12" fmla="*/ 1067718 w 1283618"/>
              <a:gd name="connsiteY12" fmla="*/ 685800 h 1866900"/>
              <a:gd name="connsiteX13" fmla="*/ 1105818 w 1283618"/>
              <a:gd name="connsiteY13" fmla="*/ 711200 h 1866900"/>
              <a:gd name="connsiteX14" fmla="*/ 1182018 w 1283618"/>
              <a:gd name="connsiteY14" fmla="*/ 787400 h 1866900"/>
              <a:gd name="connsiteX15" fmla="*/ 1220118 w 1283618"/>
              <a:gd name="connsiteY15" fmla="*/ 825500 h 1866900"/>
              <a:gd name="connsiteX16" fmla="*/ 1270918 w 1283618"/>
              <a:gd name="connsiteY16" fmla="*/ 939800 h 1866900"/>
              <a:gd name="connsiteX17" fmla="*/ 1283618 w 1283618"/>
              <a:gd name="connsiteY17" fmla="*/ 977900 h 1866900"/>
              <a:gd name="connsiteX18" fmla="*/ 1270918 w 1283618"/>
              <a:gd name="connsiteY18" fmla="*/ 1231900 h 1866900"/>
              <a:gd name="connsiteX19" fmla="*/ 1245518 w 1283618"/>
              <a:gd name="connsiteY19" fmla="*/ 1333500 h 1866900"/>
              <a:gd name="connsiteX20" fmla="*/ 1220118 w 1283618"/>
              <a:gd name="connsiteY20" fmla="*/ 1435100 h 1866900"/>
              <a:gd name="connsiteX21" fmla="*/ 1194718 w 1283618"/>
              <a:gd name="connsiteY21" fmla="*/ 1524000 h 1866900"/>
              <a:gd name="connsiteX22" fmla="*/ 1169318 w 1283618"/>
              <a:gd name="connsiteY22" fmla="*/ 1562100 h 1866900"/>
              <a:gd name="connsiteX23" fmla="*/ 1156618 w 1283618"/>
              <a:gd name="connsiteY23" fmla="*/ 1778000 h 1866900"/>
              <a:gd name="connsiteX24" fmla="*/ 1093118 w 1283618"/>
              <a:gd name="connsiteY24" fmla="*/ 1854200 h 1866900"/>
              <a:gd name="connsiteX25" fmla="*/ 1093118 w 1283618"/>
              <a:gd name="connsiteY25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3618" h="1866900">
                <a:moveTo>
                  <a:pt x="26318" y="0"/>
                </a:moveTo>
                <a:cubicBezTo>
                  <a:pt x="22085" y="135467"/>
                  <a:pt x="20933" y="271065"/>
                  <a:pt x="13618" y="406400"/>
                </a:cubicBezTo>
                <a:cubicBezTo>
                  <a:pt x="6412" y="539705"/>
                  <a:pt x="-13043" y="400095"/>
                  <a:pt x="13618" y="533400"/>
                </a:cubicBezTo>
                <a:cubicBezTo>
                  <a:pt x="39018" y="529167"/>
                  <a:pt x="64836" y="526945"/>
                  <a:pt x="89818" y="520700"/>
                </a:cubicBezTo>
                <a:cubicBezTo>
                  <a:pt x="115793" y="514206"/>
                  <a:pt x="139408" y="498257"/>
                  <a:pt x="166018" y="495300"/>
                </a:cubicBezTo>
                <a:cubicBezTo>
                  <a:pt x="301772" y="480216"/>
                  <a:pt x="242728" y="490118"/>
                  <a:pt x="343818" y="469900"/>
                </a:cubicBezTo>
                <a:cubicBezTo>
                  <a:pt x="470818" y="474133"/>
                  <a:pt x="597980" y="474913"/>
                  <a:pt x="724818" y="482600"/>
                </a:cubicBezTo>
                <a:cubicBezTo>
                  <a:pt x="738180" y="483410"/>
                  <a:pt x="750613" y="490027"/>
                  <a:pt x="762918" y="495300"/>
                </a:cubicBezTo>
                <a:cubicBezTo>
                  <a:pt x="839675" y="528196"/>
                  <a:pt x="788045" y="509659"/>
                  <a:pt x="851818" y="546100"/>
                </a:cubicBezTo>
                <a:cubicBezTo>
                  <a:pt x="868256" y="555493"/>
                  <a:pt x="886384" y="561760"/>
                  <a:pt x="902618" y="571500"/>
                </a:cubicBezTo>
                <a:cubicBezTo>
                  <a:pt x="928795" y="587206"/>
                  <a:pt x="953418" y="605367"/>
                  <a:pt x="978818" y="622300"/>
                </a:cubicBezTo>
                <a:cubicBezTo>
                  <a:pt x="991518" y="630767"/>
                  <a:pt x="1004707" y="638542"/>
                  <a:pt x="1016918" y="647700"/>
                </a:cubicBezTo>
                <a:cubicBezTo>
                  <a:pt x="1033851" y="660400"/>
                  <a:pt x="1050494" y="673497"/>
                  <a:pt x="1067718" y="685800"/>
                </a:cubicBezTo>
                <a:cubicBezTo>
                  <a:pt x="1080138" y="694672"/>
                  <a:pt x="1094410" y="701059"/>
                  <a:pt x="1105818" y="711200"/>
                </a:cubicBezTo>
                <a:cubicBezTo>
                  <a:pt x="1132666" y="735065"/>
                  <a:pt x="1156618" y="762000"/>
                  <a:pt x="1182018" y="787400"/>
                </a:cubicBezTo>
                <a:cubicBezTo>
                  <a:pt x="1194718" y="800100"/>
                  <a:pt x="1210155" y="810556"/>
                  <a:pt x="1220118" y="825500"/>
                </a:cubicBezTo>
                <a:cubicBezTo>
                  <a:pt x="1260370" y="885877"/>
                  <a:pt x="1240691" y="849120"/>
                  <a:pt x="1270918" y="939800"/>
                </a:cubicBezTo>
                <a:lnTo>
                  <a:pt x="1283618" y="977900"/>
                </a:lnTo>
                <a:cubicBezTo>
                  <a:pt x="1279385" y="1062567"/>
                  <a:pt x="1279949" y="1147610"/>
                  <a:pt x="1270918" y="1231900"/>
                </a:cubicBezTo>
                <a:cubicBezTo>
                  <a:pt x="1267199" y="1266610"/>
                  <a:pt x="1252364" y="1299269"/>
                  <a:pt x="1245518" y="1333500"/>
                </a:cubicBezTo>
                <a:cubicBezTo>
                  <a:pt x="1219698" y="1462602"/>
                  <a:pt x="1246153" y="1343978"/>
                  <a:pt x="1220118" y="1435100"/>
                </a:cubicBezTo>
                <a:cubicBezTo>
                  <a:pt x="1214693" y="1454089"/>
                  <a:pt x="1204868" y="1503700"/>
                  <a:pt x="1194718" y="1524000"/>
                </a:cubicBezTo>
                <a:cubicBezTo>
                  <a:pt x="1187892" y="1537652"/>
                  <a:pt x="1177785" y="1549400"/>
                  <a:pt x="1169318" y="1562100"/>
                </a:cubicBezTo>
                <a:cubicBezTo>
                  <a:pt x="1165085" y="1634067"/>
                  <a:pt x="1167312" y="1706707"/>
                  <a:pt x="1156618" y="1778000"/>
                </a:cubicBezTo>
                <a:cubicBezTo>
                  <a:pt x="1152916" y="1802680"/>
                  <a:pt x="1104756" y="1838683"/>
                  <a:pt x="1093118" y="1854200"/>
                </a:cubicBezTo>
                <a:cubicBezTo>
                  <a:pt x="1090578" y="1857587"/>
                  <a:pt x="1093118" y="1862667"/>
                  <a:pt x="1093118" y="18669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343228" y="324898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034282" y="3768811"/>
            <a:ext cx="617838" cy="2434281"/>
          </a:xfrm>
          <a:custGeom>
            <a:avLst/>
            <a:gdLst>
              <a:gd name="connsiteX0" fmla="*/ 617838 w 617838"/>
              <a:gd name="connsiteY0" fmla="*/ 432486 h 2434281"/>
              <a:gd name="connsiteX1" fmla="*/ 518984 w 617838"/>
              <a:gd name="connsiteY1" fmla="*/ 321275 h 2434281"/>
              <a:gd name="connsiteX2" fmla="*/ 506627 w 617838"/>
              <a:gd name="connsiteY2" fmla="*/ 284205 h 2434281"/>
              <a:gd name="connsiteX3" fmla="*/ 481914 w 617838"/>
              <a:gd name="connsiteY3" fmla="*/ 234778 h 2434281"/>
              <a:gd name="connsiteX4" fmla="*/ 457200 w 617838"/>
              <a:gd name="connsiteY4" fmla="*/ 135924 h 2434281"/>
              <a:gd name="connsiteX5" fmla="*/ 444843 w 617838"/>
              <a:gd name="connsiteY5" fmla="*/ 98854 h 2434281"/>
              <a:gd name="connsiteX6" fmla="*/ 407773 w 617838"/>
              <a:gd name="connsiteY6" fmla="*/ 61784 h 2434281"/>
              <a:gd name="connsiteX7" fmla="*/ 395416 w 617838"/>
              <a:gd name="connsiteY7" fmla="*/ 24713 h 2434281"/>
              <a:gd name="connsiteX8" fmla="*/ 358346 w 617838"/>
              <a:gd name="connsiteY8" fmla="*/ 12357 h 2434281"/>
              <a:gd name="connsiteX9" fmla="*/ 271849 w 617838"/>
              <a:gd name="connsiteY9" fmla="*/ 0 h 2434281"/>
              <a:gd name="connsiteX10" fmla="*/ 98854 w 617838"/>
              <a:gd name="connsiteY10" fmla="*/ 12357 h 2434281"/>
              <a:gd name="connsiteX11" fmla="*/ 86498 w 617838"/>
              <a:gd name="connsiteY11" fmla="*/ 49427 h 2434281"/>
              <a:gd name="connsiteX12" fmla="*/ 49427 w 617838"/>
              <a:gd name="connsiteY12" fmla="*/ 877330 h 2434281"/>
              <a:gd name="connsiteX13" fmla="*/ 61784 w 617838"/>
              <a:gd name="connsiteY13" fmla="*/ 1124465 h 2434281"/>
              <a:gd name="connsiteX14" fmla="*/ 74141 w 617838"/>
              <a:gd name="connsiteY14" fmla="*/ 1161535 h 2434281"/>
              <a:gd name="connsiteX15" fmla="*/ 86498 w 617838"/>
              <a:gd name="connsiteY15" fmla="*/ 1285103 h 2434281"/>
              <a:gd name="connsiteX16" fmla="*/ 111211 w 617838"/>
              <a:gd name="connsiteY16" fmla="*/ 1359243 h 2434281"/>
              <a:gd name="connsiteX17" fmla="*/ 98854 w 617838"/>
              <a:gd name="connsiteY17" fmla="*/ 1606378 h 2434281"/>
              <a:gd name="connsiteX18" fmla="*/ 74141 w 617838"/>
              <a:gd name="connsiteY18" fmla="*/ 1791730 h 2434281"/>
              <a:gd name="connsiteX19" fmla="*/ 49427 w 617838"/>
              <a:gd name="connsiteY19" fmla="*/ 2088292 h 2434281"/>
              <a:gd name="connsiteX20" fmla="*/ 24714 w 617838"/>
              <a:gd name="connsiteY20" fmla="*/ 2224216 h 2434281"/>
              <a:gd name="connsiteX21" fmla="*/ 12357 w 617838"/>
              <a:gd name="connsiteY21" fmla="*/ 2323070 h 2434281"/>
              <a:gd name="connsiteX22" fmla="*/ 0 w 617838"/>
              <a:gd name="connsiteY22" fmla="*/ 2434281 h 243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7838" h="2434281">
                <a:moveTo>
                  <a:pt x="617838" y="432486"/>
                </a:moveTo>
                <a:cubicBezTo>
                  <a:pt x="584341" y="398990"/>
                  <a:pt x="543229" y="363704"/>
                  <a:pt x="518984" y="321275"/>
                </a:cubicBezTo>
                <a:cubicBezTo>
                  <a:pt x="512522" y="309966"/>
                  <a:pt x="511758" y="296177"/>
                  <a:pt x="506627" y="284205"/>
                </a:cubicBezTo>
                <a:cubicBezTo>
                  <a:pt x="499371" y="267274"/>
                  <a:pt x="487739" y="252253"/>
                  <a:pt x="481914" y="234778"/>
                </a:cubicBezTo>
                <a:cubicBezTo>
                  <a:pt x="471173" y="202555"/>
                  <a:pt x="467941" y="168146"/>
                  <a:pt x="457200" y="135924"/>
                </a:cubicBezTo>
                <a:cubicBezTo>
                  <a:pt x="453081" y="123567"/>
                  <a:pt x="452068" y="109692"/>
                  <a:pt x="444843" y="98854"/>
                </a:cubicBezTo>
                <a:cubicBezTo>
                  <a:pt x="435150" y="84314"/>
                  <a:pt x="420130" y="74141"/>
                  <a:pt x="407773" y="61784"/>
                </a:cubicBezTo>
                <a:cubicBezTo>
                  <a:pt x="403654" y="49427"/>
                  <a:pt x="404626" y="33923"/>
                  <a:pt x="395416" y="24713"/>
                </a:cubicBezTo>
                <a:cubicBezTo>
                  <a:pt x="386206" y="15503"/>
                  <a:pt x="371118" y="14911"/>
                  <a:pt x="358346" y="12357"/>
                </a:cubicBezTo>
                <a:cubicBezTo>
                  <a:pt x="329787" y="6645"/>
                  <a:pt x="300681" y="4119"/>
                  <a:pt x="271849" y="0"/>
                </a:cubicBezTo>
                <a:cubicBezTo>
                  <a:pt x="214184" y="4119"/>
                  <a:pt x="154714" y="-2539"/>
                  <a:pt x="98854" y="12357"/>
                </a:cubicBezTo>
                <a:cubicBezTo>
                  <a:pt x="86269" y="15713"/>
                  <a:pt x="87099" y="36416"/>
                  <a:pt x="86498" y="49427"/>
                </a:cubicBezTo>
                <a:cubicBezTo>
                  <a:pt x="46889" y="907625"/>
                  <a:pt x="113062" y="559159"/>
                  <a:pt x="49427" y="877330"/>
                </a:cubicBezTo>
                <a:cubicBezTo>
                  <a:pt x="53546" y="959708"/>
                  <a:pt x="54639" y="1042294"/>
                  <a:pt x="61784" y="1124465"/>
                </a:cubicBezTo>
                <a:cubicBezTo>
                  <a:pt x="62912" y="1137441"/>
                  <a:pt x="72160" y="1148661"/>
                  <a:pt x="74141" y="1161535"/>
                </a:cubicBezTo>
                <a:cubicBezTo>
                  <a:pt x="80435" y="1202448"/>
                  <a:pt x="78869" y="1244417"/>
                  <a:pt x="86498" y="1285103"/>
                </a:cubicBezTo>
                <a:cubicBezTo>
                  <a:pt x="91299" y="1310707"/>
                  <a:pt x="111211" y="1359243"/>
                  <a:pt x="111211" y="1359243"/>
                </a:cubicBezTo>
                <a:cubicBezTo>
                  <a:pt x="107092" y="1441621"/>
                  <a:pt x="104730" y="1524106"/>
                  <a:pt x="98854" y="1606378"/>
                </a:cubicBezTo>
                <a:cubicBezTo>
                  <a:pt x="96572" y="1638332"/>
                  <a:pt x="79191" y="1756382"/>
                  <a:pt x="74141" y="1791730"/>
                </a:cubicBezTo>
                <a:cubicBezTo>
                  <a:pt x="65676" y="1918697"/>
                  <a:pt x="64783" y="1973124"/>
                  <a:pt x="49427" y="2088292"/>
                </a:cubicBezTo>
                <a:cubicBezTo>
                  <a:pt x="26432" y="2260748"/>
                  <a:pt x="48006" y="2072814"/>
                  <a:pt x="24714" y="2224216"/>
                </a:cubicBezTo>
                <a:cubicBezTo>
                  <a:pt x="19665" y="2257038"/>
                  <a:pt x="16237" y="2290090"/>
                  <a:pt x="12357" y="2323070"/>
                </a:cubicBezTo>
                <a:cubicBezTo>
                  <a:pt x="7999" y="2360113"/>
                  <a:pt x="0" y="2434281"/>
                  <a:pt x="0" y="2434281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5496" y="3555013"/>
            <a:ext cx="2941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Hence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u</a:t>
            </a:r>
            <a:r>
              <a:rPr lang="en-US" sz="2800" dirty="0">
                <a:latin typeface="Comic Sans MS" panose="030F0702030302020204" pitchFamily="66" charset="0"/>
              </a:rPr>
              <a:t> and t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are in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BFS\{e}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63217" y="3733581"/>
            <a:ext cx="223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First edge not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in BFS(</a:t>
            </a:r>
            <a:r>
              <a:rPr lang="en-US" sz="2400" dirty="0" err="1">
                <a:latin typeface="Comic Sans MS" panose="030F0702030302020204" pitchFamily="66" charset="0"/>
              </a:rPr>
              <a:t>s,G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  <a:endParaRPr lang="en-US" sz="2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6280872" y="3659732"/>
            <a:ext cx="382345" cy="313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95268" y="238247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8994" y="328498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e'</a:t>
            </a:r>
          </a:p>
        </p:txBody>
      </p:sp>
      <p:sp>
        <p:nvSpPr>
          <p:cNvPr id="3" name="Freeform 2"/>
          <p:cNvSpPr/>
          <p:nvPr/>
        </p:nvSpPr>
        <p:spPr>
          <a:xfrm>
            <a:off x="5389251" y="1507524"/>
            <a:ext cx="1342989" cy="2545492"/>
          </a:xfrm>
          <a:custGeom>
            <a:avLst/>
            <a:gdLst>
              <a:gd name="connsiteX0" fmla="*/ 45529 w 1342989"/>
              <a:gd name="connsiteY0" fmla="*/ 0 h 2545492"/>
              <a:gd name="connsiteX1" fmla="*/ 107313 w 1342989"/>
              <a:gd name="connsiteY1" fmla="*/ 481914 h 2545492"/>
              <a:gd name="connsiteX2" fmla="*/ 218524 w 1342989"/>
              <a:gd name="connsiteY2" fmla="*/ 469557 h 2545492"/>
              <a:gd name="connsiteX3" fmla="*/ 354448 w 1342989"/>
              <a:gd name="connsiteY3" fmla="*/ 444844 h 2545492"/>
              <a:gd name="connsiteX4" fmla="*/ 601583 w 1342989"/>
              <a:gd name="connsiteY4" fmla="*/ 457200 h 2545492"/>
              <a:gd name="connsiteX5" fmla="*/ 749865 w 1342989"/>
              <a:gd name="connsiteY5" fmla="*/ 481914 h 2545492"/>
              <a:gd name="connsiteX6" fmla="*/ 786935 w 1342989"/>
              <a:gd name="connsiteY6" fmla="*/ 506627 h 2545492"/>
              <a:gd name="connsiteX7" fmla="*/ 824005 w 1342989"/>
              <a:gd name="connsiteY7" fmla="*/ 518984 h 2545492"/>
              <a:gd name="connsiteX8" fmla="*/ 910502 w 1342989"/>
              <a:gd name="connsiteY8" fmla="*/ 556054 h 2545492"/>
              <a:gd name="connsiteX9" fmla="*/ 984643 w 1342989"/>
              <a:gd name="connsiteY9" fmla="*/ 593125 h 2545492"/>
              <a:gd name="connsiteX10" fmla="*/ 1058783 w 1342989"/>
              <a:gd name="connsiteY10" fmla="*/ 630195 h 2545492"/>
              <a:gd name="connsiteX11" fmla="*/ 1083497 w 1342989"/>
              <a:gd name="connsiteY11" fmla="*/ 667265 h 2545492"/>
              <a:gd name="connsiteX12" fmla="*/ 1145281 w 1342989"/>
              <a:gd name="connsiteY12" fmla="*/ 729049 h 2545492"/>
              <a:gd name="connsiteX13" fmla="*/ 1169994 w 1342989"/>
              <a:gd name="connsiteY13" fmla="*/ 803190 h 2545492"/>
              <a:gd name="connsiteX14" fmla="*/ 1194708 w 1342989"/>
              <a:gd name="connsiteY14" fmla="*/ 840260 h 2545492"/>
              <a:gd name="connsiteX15" fmla="*/ 1207065 w 1342989"/>
              <a:gd name="connsiteY15" fmla="*/ 877330 h 2545492"/>
              <a:gd name="connsiteX16" fmla="*/ 1244135 w 1342989"/>
              <a:gd name="connsiteY16" fmla="*/ 914400 h 2545492"/>
              <a:gd name="connsiteX17" fmla="*/ 1256492 w 1342989"/>
              <a:gd name="connsiteY17" fmla="*/ 951471 h 2545492"/>
              <a:gd name="connsiteX18" fmla="*/ 1281205 w 1342989"/>
              <a:gd name="connsiteY18" fmla="*/ 1000898 h 2545492"/>
              <a:gd name="connsiteX19" fmla="*/ 1293562 w 1342989"/>
              <a:gd name="connsiteY19" fmla="*/ 1050325 h 2545492"/>
              <a:gd name="connsiteX20" fmla="*/ 1305919 w 1342989"/>
              <a:gd name="connsiteY20" fmla="*/ 1087395 h 2545492"/>
              <a:gd name="connsiteX21" fmla="*/ 1318275 w 1342989"/>
              <a:gd name="connsiteY21" fmla="*/ 1136822 h 2545492"/>
              <a:gd name="connsiteX22" fmla="*/ 1342989 w 1342989"/>
              <a:gd name="connsiteY22" fmla="*/ 1210962 h 2545492"/>
              <a:gd name="connsiteX23" fmla="*/ 1318275 w 1342989"/>
              <a:gd name="connsiteY23" fmla="*/ 1482811 h 2545492"/>
              <a:gd name="connsiteX24" fmla="*/ 1305919 w 1342989"/>
              <a:gd name="connsiteY24" fmla="*/ 1569308 h 2545492"/>
              <a:gd name="connsiteX25" fmla="*/ 1281205 w 1342989"/>
              <a:gd name="connsiteY25" fmla="*/ 1643449 h 2545492"/>
              <a:gd name="connsiteX26" fmla="*/ 1268848 w 1342989"/>
              <a:gd name="connsiteY26" fmla="*/ 1692876 h 2545492"/>
              <a:gd name="connsiteX27" fmla="*/ 1244135 w 1342989"/>
              <a:gd name="connsiteY27" fmla="*/ 1767017 h 2545492"/>
              <a:gd name="connsiteX28" fmla="*/ 1207065 w 1342989"/>
              <a:gd name="connsiteY28" fmla="*/ 1902941 h 2545492"/>
              <a:gd name="connsiteX29" fmla="*/ 1169994 w 1342989"/>
              <a:gd name="connsiteY29" fmla="*/ 2014152 h 2545492"/>
              <a:gd name="connsiteX30" fmla="*/ 1132924 w 1342989"/>
              <a:gd name="connsiteY30" fmla="*/ 2088292 h 2545492"/>
              <a:gd name="connsiteX31" fmla="*/ 1058783 w 1342989"/>
              <a:gd name="connsiteY31" fmla="*/ 2137719 h 2545492"/>
              <a:gd name="connsiteX32" fmla="*/ 1021713 w 1342989"/>
              <a:gd name="connsiteY32" fmla="*/ 2162433 h 2545492"/>
              <a:gd name="connsiteX33" fmla="*/ 984643 w 1342989"/>
              <a:gd name="connsiteY33" fmla="*/ 2187146 h 2545492"/>
              <a:gd name="connsiteX34" fmla="*/ 947573 w 1342989"/>
              <a:gd name="connsiteY34" fmla="*/ 2224217 h 2545492"/>
              <a:gd name="connsiteX35" fmla="*/ 910502 w 1342989"/>
              <a:gd name="connsiteY35" fmla="*/ 2335427 h 2545492"/>
              <a:gd name="connsiteX36" fmla="*/ 898146 w 1342989"/>
              <a:gd name="connsiteY36" fmla="*/ 2372498 h 2545492"/>
              <a:gd name="connsiteX37" fmla="*/ 848719 w 1342989"/>
              <a:gd name="connsiteY37" fmla="*/ 2446638 h 2545492"/>
              <a:gd name="connsiteX38" fmla="*/ 824005 w 1342989"/>
              <a:gd name="connsiteY38" fmla="*/ 2483708 h 2545492"/>
              <a:gd name="connsiteX39" fmla="*/ 799292 w 1342989"/>
              <a:gd name="connsiteY39" fmla="*/ 2520779 h 2545492"/>
              <a:gd name="connsiteX40" fmla="*/ 774578 w 1342989"/>
              <a:gd name="connsiteY40" fmla="*/ 2545492 h 254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2989" h="2545492">
                <a:moveTo>
                  <a:pt x="45529" y="0"/>
                </a:moveTo>
                <a:cubicBezTo>
                  <a:pt x="63175" y="705820"/>
                  <a:pt x="-102503" y="514194"/>
                  <a:pt x="107313" y="481914"/>
                </a:cubicBezTo>
                <a:cubicBezTo>
                  <a:pt x="144178" y="476242"/>
                  <a:pt x="181454" y="473676"/>
                  <a:pt x="218524" y="469557"/>
                </a:cubicBezTo>
                <a:cubicBezTo>
                  <a:pt x="261787" y="458741"/>
                  <a:pt x="310168" y="444844"/>
                  <a:pt x="354448" y="444844"/>
                </a:cubicBezTo>
                <a:cubicBezTo>
                  <a:pt x="436929" y="444844"/>
                  <a:pt x="519205" y="453081"/>
                  <a:pt x="601583" y="457200"/>
                </a:cubicBezTo>
                <a:cubicBezTo>
                  <a:pt x="614428" y="459035"/>
                  <a:pt x="727626" y="473574"/>
                  <a:pt x="749865" y="481914"/>
                </a:cubicBezTo>
                <a:cubicBezTo>
                  <a:pt x="763770" y="487128"/>
                  <a:pt x="773652" y="499986"/>
                  <a:pt x="786935" y="506627"/>
                </a:cubicBezTo>
                <a:cubicBezTo>
                  <a:pt x="798585" y="512452"/>
                  <a:pt x="812355" y="513159"/>
                  <a:pt x="824005" y="518984"/>
                </a:cubicBezTo>
                <a:cubicBezTo>
                  <a:pt x="909336" y="561651"/>
                  <a:pt x="807638" y="530340"/>
                  <a:pt x="910502" y="556054"/>
                </a:cubicBezTo>
                <a:cubicBezTo>
                  <a:pt x="1016739" y="626879"/>
                  <a:pt x="882328" y="541967"/>
                  <a:pt x="984643" y="593125"/>
                </a:cubicBezTo>
                <a:cubicBezTo>
                  <a:pt x="1080458" y="641033"/>
                  <a:pt x="965606" y="599135"/>
                  <a:pt x="1058783" y="630195"/>
                </a:cubicBezTo>
                <a:cubicBezTo>
                  <a:pt x="1067021" y="642552"/>
                  <a:pt x="1072996" y="656764"/>
                  <a:pt x="1083497" y="667265"/>
                </a:cubicBezTo>
                <a:cubicBezTo>
                  <a:pt x="1126331" y="710099"/>
                  <a:pt x="1118922" y="669740"/>
                  <a:pt x="1145281" y="729049"/>
                </a:cubicBezTo>
                <a:cubicBezTo>
                  <a:pt x="1155861" y="752854"/>
                  <a:pt x="1155544" y="781515"/>
                  <a:pt x="1169994" y="803190"/>
                </a:cubicBezTo>
                <a:cubicBezTo>
                  <a:pt x="1178232" y="815547"/>
                  <a:pt x="1188066" y="826977"/>
                  <a:pt x="1194708" y="840260"/>
                </a:cubicBezTo>
                <a:cubicBezTo>
                  <a:pt x="1200533" y="851910"/>
                  <a:pt x="1199840" y="866492"/>
                  <a:pt x="1207065" y="877330"/>
                </a:cubicBezTo>
                <a:cubicBezTo>
                  <a:pt x="1216758" y="891870"/>
                  <a:pt x="1231778" y="902043"/>
                  <a:pt x="1244135" y="914400"/>
                </a:cubicBezTo>
                <a:cubicBezTo>
                  <a:pt x="1248254" y="926757"/>
                  <a:pt x="1251361" y="939499"/>
                  <a:pt x="1256492" y="951471"/>
                </a:cubicBezTo>
                <a:cubicBezTo>
                  <a:pt x="1263748" y="968402"/>
                  <a:pt x="1274737" y="983651"/>
                  <a:pt x="1281205" y="1000898"/>
                </a:cubicBezTo>
                <a:cubicBezTo>
                  <a:pt x="1287168" y="1016799"/>
                  <a:pt x="1288896" y="1033996"/>
                  <a:pt x="1293562" y="1050325"/>
                </a:cubicBezTo>
                <a:cubicBezTo>
                  <a:pt x="1297140" y="1062849"/>
                  <a:pt x="1302341" y="1074871"/>
                  <a:pt x="1305919" y="1087395"/>
                </a:cubicBezTo>
                <a:cubicBezTo>
                  <a:pt x="1310584" y="1103724"/>
                  <a:pt x="1313395" y="1120556"/>
                  <a:pt x="1318275" y="1136822"/>
                </a:cubicBezTo>
                <a:cubicBezTo>
                  <a:pt x="1325760" y="1161774"/>
                  <a:pt x="1342989" y="1210962"/>
                  <a:pt x="1342989" y="1210962"/>
                </a:cubicBezTo>
                <a:cubicBezTo>
                  <a:pt x="1330880" y="1380490"/>
                  <a:pt x="1336302" y="1347610"/>
                  <a:pt x="1318275" y="1482811"/>
                </a:cubicBezTo>
                <a:cubicBezTo>
                  <a:pt x="1314426" y="1511681"/>
                  <a:pt x="1312468" y="1540929"/>
                  <a:pt x="1305919" y="1569308"/>
                </a:cubicBezTo>
                <a:cubicBezTo>
                  <a:pt x="1300061" y="1594691"/>
                  <a:pt x="1287523" y="1618176"/>
                  <a:pt x="1281205" y="1643449"/>
                </a:cubicBezTo>
                <a:cubicBezTo>
                  <a:pt x="1277086" y="1659925"/>
                  <a:pt x="1273728" y="1676609"/>
                  <a:pt x="1268848" y="1692876"/>
                </a:cubicBezTo>
                <a:cubicBezTo>
                  <a:pt x="1261363" y="1717828"/>
                  <a:pt x="1249244" y="1741472"/>
                  <a:pt x="1244135" y="1767017"/>
                </a:cubicBezTo>
                <a:cubicBezTo>
                  <a:pt x="1226670" y="1854341"/>
                  <a:pt x="1238418" y="1808880"/>
                  <a:pt x="1207065" y="1902941"/>
                </a:cubicBezTo>
                <a:lnTo>
                  <a:pt x="1169994" y="2014152"/>
                </a:lnTo>
                <a:cubicBezTo>
                  <a:pt x="1161179" y="2040597"/>
                  <a:pt x="1155471" y="2068564"/>
                  <a:pt x="1132924" y="2088292"/>
                </a:cubicBezTo>
                <a:cubicBezTo>
                  <a:pt x="1110571" y="2107851"/>
                  <a:pt x="1083497" y="2121243"/>
                  <a:pt x="1058783" y="2137719"/>
                </a:cubicBezTo>
                <a:lnTo>
                  <a:pt x="1021713" y="2162433"/>
                </a:lnTo>
                <a:cubicBezTo>
                  <a:pt x="1009356" y="2170671"/>
                  <a:pt x="995144" y="2176645"/>
                  <a:pt x="984643" y="2187146"/>
                </a:cubicBezTo>
                <a:lnTo>
                  <a:pt x="947573" y="2224217"/>
                </a:lnTo>
                <a:lnTo>
                  <a:pt x="910502" y="2335427"/>
                </a:lnTo>
                <a:cubicBezTo>
                  <a:pt x="906383" y="2347784"/>
                  <a:pt x="905371" y="2361660"/>
                  <a:pt x="898146" y="2372498"/>
                </a:cubicBezTo>
                <a:lnTo>
                  <a:pt x="848719" y="2446638"/>
                </a:lnTo>
                <a:lnTo>
                  <a:pt x="824005" y="2483708"/>
                </a:lnTo>
                <a:cubicBezTo>
                  <a:pt x="815767" y="2496065"/>
                  <a:pt x="809794" y="2510278"/>
                  <a:pt x="799292" y="2520779"/>
                </a:cubicBezTo>
                <a:lnTo>
                  <a:pt x="774578" y="2545492"/>
                </a:lnTo>
              </a:path>
            </a:pathLst>
          </a:cu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92287" y="4998363"/>
                <a:ext cx="1471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87" y="4998363"/>
                <a:ext cx="147181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05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3" grpId="0" animBg="1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Correctness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496" y="980728"/>
                <a:ext cx="3472938" cy="195976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u="sng" dirty="0">
                    <a:latin typeface="Comic Sans MS" panose="030F0702030302020204" pitchFamily="66" charset="0"/>
                  </a:rPr>
                  <a:t>Claim:</a:t>
                </a:r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anose="030F0702030302020204" pitchFamily="66" charset="0"/>
                  </a:rPr>
                  <a:t>The failing edge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</a:t>
                </a:r>
                <a:r>
                  <a:rPr lang="en-US" sz="2800" dirty="0">
                    <a:latin typeface="Comic Sans MS" panose="030F0702030302020204" pitchFamily="66" charset="0"/>
                  </a:rPr>
                  <a:t> appears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0728"/>
                <a:ext cx="3472938" cy="1959767"/>
              </a:xfrm>
              <a:prstGeom prst="rect">
                <a:avLst/>
              </a:prstGeom>
              <a:blipFill rotWithShape="1">
                <a:blip r:embed="rId2"/>
                <a:stretch>
                  <a:fillRect l="-3310" b="-7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99291" y="1578938"/>
                <a:ext cx="134895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91" y="1578938"/>
                <a:ext cx="1348959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725574" y="2349867"/>
            <a:ext cx="105349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004048" y="107162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220072" y="2443428"/>
            <a:ext cx="0" cy="530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067300" y="2503583"/>
            <a:ext cx="270208" cy="277345"/>
            <a:chOff x="251520" y="2669740"/>
            <a:chExt cx="720080" cy="7391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51520" y="2669740"/>
              <a:ext cx="720080" cy="739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51520" y="2669740"/>
              <a:ext cx="720080" cy="739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29"/>
          <p:cNvSpPr/>
          <p:nvPr/>
        </p:nvSpPr>
        <p:spPr>
          <a:xfrm>
            <a:off x="1619672" y="2952726"/>
            <a:ext cx="7128792" cy="3806096"/>
          </a:xfrm>
          <a:prstGeom prst="triangle">
            <a:avLst>
              <a:gd name="adj" fmla="val 500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652120" y="393305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200" dirty="0">
                <a:latin typeface="Comic Sans MS" pitchFamily="66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4644008" y="623731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t</a:t>
            </a:r>
          </a:p>
        </p:txBody>
      </p:sp>
      <p:sp>
        <p:nvSpPr>
          <p:cNvPr id="53" name="Oval 52"/>
          <p:cNvSpPr/>
          <p:nvPr/>
        </p:nvSpPr>
        <p:spPr>
          <a:xfrm>
            <a:off x="5004048" y="283331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800" dirty="0">
                <a:latin typeface="Comic Sans MS" pitchFamily="66" charset="0"/>
              </a:rPr>
              <a:t>f</a:t>
            </a:r>
          </a:p>
        </p:txBody>
      </p:sp>
      <p:cxnSp>
        <p:nvCxnSpPr>
          <p:cNvPr id="37" name="Straight Connector 36"/>
          <p:cNvCxnSpPr>
            <a:endCxn id="44" idx="4"/>
          </p:cNvCxnSpPr>
          <p:nvPr/>
        </p:nvCxnSpPr>
        <p:spPr>
          <a:xfrm flipV="1">
            <a:off x="5202404" y="1503674"/>
            <a:ext cx="17668" cy="999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864100" y="3289300"/>
            <a:ext cx="368300" cy="2959100"/>
          </a:xfrm>
          <a:custGeom>
            <a:avLst/>
            <a:gdLst>
              <a:gd name="connsiteX0" fmla="*/ 368300 w 368300"/>
              <a:gd name="connsiteY0" fmla="*/ 0 h 2959100"/>
              <a:gd name="connsiteX1" fmla="*/ 292100 w 368300"/>
              <a:gd name="connsiteY1" fmla="*/ 76200 h 2959100"/>
              <a:gd name="connsiteX2" fmla="*/ 266700 w 368300"/>
              <a:gd name="connsiteY2" fmla="*/ 114300 h 2959100"/>
              <a:gd name="connsiteX3" fmla="*/ 228600 w 368300"/>
              <a:gd name="connsiteY3" fmla="*/ 152400 h 2959100"/>
              <a:gd name="connsiteX4" fmla="*/ 177800 w 368300"/>
              <a:gd name="connsiteY4" fmla="*/ 266700 h 2959100"/>
              <a:gd name="connsiteX5" fmla="*/ 152400 w 368300"/>
              <a:gd name="connsiteY5" fmla="*/ 304800 h 2959100"/>
              <a:gd name="connsiteX6" fmla="*/ 139700 w 368300"/>
              <a:gd name="connsiteY6" fmla="*/ 355600 h 2959100"/>
              <a:gd name="connsiteX7" fmla="*/ 127000 w 368300"/>
              <a:gd name="connsiteY7" fmla="*/ 444500 h 2959100"/>
              <a:gd name="connsiteX8" fmla="*/ 114300 w 368300"/>
              <a:gd name="connsiteY8" fmla="*/ 508000 h 2959100"/>
              <a:gd name="connsiteX9" fmla="*/ 114300 w 368300"/>
              <a:gd name="connsiteY9" fmla="*/ 1257300 h 2959100"/>
              <a:gd name="connsiteX10" fmla="*/ 127000 w 368300"/>
              <a:gd name="connsiteY10" fmla="*/ 2171700 h 2959100"/>
              <a:gd name="connsiteX11" fmla="*/ 152400 w 368300"/>
              <a:gd name="connsiteY11" fmla="*/ 2324100 h 2959100"/>
              <a:gd name="connsiteX12" fmla="*/ 127000 w 368300"/>
              <a:gd name="connsiteY12" fmla="*/ 2552700 h 2959100"/>
              <a:gd name="connsiteX13" fmla="*/ 76200 w 368300"/>
              <a:gd name="connsiteY13" fmla="*/ 2667000 h 2959100"/>
              <a:gd name="connsiteX14" fmla="*/ 50800 w 368300"/>
              <a:gd name="connsiteY14" fmla="*/ 2781300 h 2959100"/>
              <a:gd name="connsiteX15" fmla="*/ 38100 w 368300"/>
              <a:gd name="connsiteY15" fmla="*/ 2844800 h 2959100"/>
              <a:gd name="connsiteX16" fmla="*/ 12700 w 368300"/>
              <a:gd name="connsiteY16" fmla="*/ 2933700 h 2959100"/>
              <a:gd name="connsiteX17" fmla="*/ 0 w 368300"/>
              <a:gd name="connsiteY17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8300" h="2959100">
                <a:moveTo>
                  <a:pt x="368300" y="0"/>
                </a:moveTo>
                <a:cubicBezTo>
                  <a:pt x="342900" y="25400"/>
                  <a:pt x="315965" y="49352"/>
                  <a:pt x="292100" y="76200"/>
                </a:cubicBezTo>
                <a:cubicBezTo>
                  <a:pt x="281959" y="87608"/>
                  <a:pt x="276471" y="102574"/>
                  <a:pt x="266700" y="114300"/>
                </a:cubicBezTo>
                <a:cubicBezTo>
                  <a:pt x="255202" y="128098"/>
                  <a:pt x="239039" y="137785"/>
                  <a:pt x="228600" y="152400"/>
                </a:cubicBezTo>
                <a:cubicBezTo>
                  <a:pt x="206156" y="183821"/>
                  <a:pt x="194395" y="233510"/>
                  <a:pt x="177800" y="266700"/>
                </a:cubicBezTo>
                <a:cubicBezTo>
                  <a:pt x="170974" y="280352"/>
                  <a:pt x="160867" y="292100"/>
                  <a:pt x="152400" y="304800"/>
                </a:cubicBezTo>
                <a:cubicBezTo>
                  <a:pt x="148167" y="321733"/>
                  <a:pt x="142822" y="338427"/>
                  <a:pt x="139700" y="355600"/>
                </a:cubicBezTo>
                <a:cubicBezTo>
                  <a:pt x="134345" y="385051"/>
                  <a:pt x="131921" y="414973"/>
                  <a:pt x="127000" y="444500"/>
                </a:cubicBezTo>
                <a:cubicBezTo>
                  <a:pt x="123451" y="465792"/>
                  <a:pt x="118533" y="486833"/>
                  <a:pt x="114300" y="508000"/>
                </a:cubicBezTo>
                <a:cubicBezTo>
                  <a:pt x="84456" y="866132"/>
                  <a:pt x="102925" y="580517"/>
                  <a:pt x="114300" y="1257300"/>
                </a:cubicBezTo>
                <a:cubicBezTo>
                  <a:pt x="119422" y="1562086"/>
                  <a:pt x="116120" y="1867065"/>
                  <a:pt x="127000" y="2171700"/>
                </a:cubicBezTo>
                <a:cubicBezTo>
                  <a:pt x="128838" y="2223168"/>
                  <a:pt x="152400" y="2324100"/>
                  <a:pt x="152400" y="2324100"/>
                </a:cubicBezTo>
                <a:cubicBezTo>
                  <a:pt x="151641" y="2334731"/>
                  <a:pt x="150238" y="2498478"/>
                  <a:pt x="127000" y="2552700"/>
                </a:cubicBezTo>
                <a:cubicBezTo>
                  <a:pt x="91699" y="2635068"/>
                  <a:pt x="97743" y="2537745"/>
                  <a:pt x="76200" y="2667000"/>
                </a:cubicBezTo>
                <a:cubicBezTo>
                  <a:pt x="41253" y="2876682"/>
                  <a:pt x="82064" y="2656242"/>
                  <a:pt x="50800" y="2781300"/>
                </a:cubicBezTo>
                <a:cubicBezTo>
                  <a:pt x="45565" y="2802241"/>
                  <a:pt x="42783" y="2823728"/>
                  <a:pt x="38100" y="2844800"/>
                </a:cubicBezTo>
                <a:cubicBezTo>
                  <a:pt x="32079" y="2871896"/>
                  <a:pt x="23307" y="2907182"/>
                  <a:pt x="12700" y="2933700"/>
                </a:cubicBezTo>
                <a:cubicBezTo>
                  <a:pt x="9184" y="2942489"/>
                  <a:pt x="4233" y="2950633"/>
                  <a:pt x="0" y="295910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016500" y="3606800"/>
            <a:ext cx="635000" cy="419100"/>
          </a:xfrm>
          <a:custGeom>
            <a:avLst/>
            <a:gdLst>
              <a:gd name="connsiteX0" fmla="*/ 0 w 635000"/>
              <a:gd name="connsiteY0" fmla="*/ 0 h 419100"/>
              <a:gd name="connsiteX1" fmla="*/ 304800 w 635000"/>
              <a:gd name="connsiteY1" fmla="*/ 12700 h 419100"/>
              <a:gd name="connsiteX2" fmla="*/ 381000 w 635000"/>
              <a:gd name="connsiteY2" fmla="*/ 63500 h 419100"/>
              <a:gd name="connsiteX3" fmla="*/ 406400 w 635000"/>
              <a:gd name="connsiteY3" fmla="*/ 101600 h 419100"/>
              <a:gd name="connsiteX4" fmla="*/ 482600 w 635000"/>
              <a:gd name="connsiteY4" fmla="*/ 165100 h 419100"/>
              <a:gd name="connsiteX5" fmla="*/ 546100 w 635000"/>
              <a:gd name="connsiteY5" fmla="*/ 241300 h 419100"/>
              <a:gd name="connsiteX6" fmla="*/ 571500 w 635000"/>
              <a:gd name="connsiteY6" fmla="*/ 317500 h 419100"/>
              <a:gd name="connsiteX7" fmla="*/ 609600 w 635000"/>
              <a:gd name="connsiteY7" fmla="*/ 393700 h 419100"/>
              <a:gd name="connsiteX8" fmla="*/ 635000 w 635000"/>
              <a:gd name="connsiteY8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000" h="419100">
                <a:moveTo>
                  <a:pt x="0" y="0"/>
                </a:moveTo>
                <a:cubicBezTo>
                  <a:pt x="101600" y="4233"/>
                  <a:pt x="204495" y="-4017"/>
                  <a:pt x="304800" y="12700"/>
                </a:cubicBezTo>
                <a:cubicBezTo>
                  <a:pt x="334912" y="17719"/>
                  <a:pt x="381000" y="63500"/>
                  <a:pt x="381000" y="63500"/>
                </a:cubicBezTo>
                <a:cubicBezTo>
                  <a:pt x="389467" y="76200"/>
                  <a:pt x="395607" y="90807"/>
                  <a:pt x="406400" y="101600"/>
                </a:cubicBezTo>
                <a:cubicBezTo>
                  <a:pt x="506300" y="201500"/>
                  <a:pt x="378572" y="40266"/>
                  <a:pt x="482600" y="165100"/>
                </a:cubicBezTo>
                <a:cubicBezTo>
                  <a:pt x="571007" y="271188"/>
                  <a:pt x="434790" y="129990"/>
                  <a:pt x="546100" y="241300"/>
                </a:cubicBezTo>
                <a:lnTo>
                  <a:pt x="571500" y="317500"/>
                </a:lnTo>
                <a:cubicBezTo>
                  <a:pt x="584914" y="357742"/>
                  <a:pt x="581464" y="358530"/>
                  <a:pt x="609600" y="393700"/>
                </a:cubicBezTo>
                <a:cubicBezTo>
                  <a:pt x="617080" y="403050"/>
                  <a:pt x="626533" y="410633"/>
                  <a:pt x="635000" y="41910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020896" y="3429000"/>
            <a:ext cx="351304" cy="567328"/>
          </a:xfrm>
          <a:prstGeom prst="line">
            <a:avLst/>
          </a:prstGeom>
          <a:ln w="1397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5000600" y="4394200"/>
            <a:ext cx="1371600" cy="1879600"/>
          </a:xfrm>
          <a:custGeom>
            <a:avLst/>
            <a:gdLst>
              <a:gd name="connsiteX0" fmla="*/ 1003300 w 1371600"/>
              <a:gd name="connsiteY0" fmla="*/ 0 h 1879600"/>
              <a:gd name="connsiteX1" fmla="*/ 1066800 w 1371600"/>
              <a:gd name="connsiteY1" fmla="*/ 12700 h 1879600"/>
              <a:gd name="connsiteX2" fmla="*/ 1117600 w 1371600"/>
              <a:gd name="connsiteY2" fmla="*/ 38100 h 1879600"/>
              <a:gd name="connsiteX3" fmla="*/ 1155700 w 1371600"/>
              <a:gd name="connsiteY3" fmla="*/ 50800 h 1879600"/>
              <a:gd name="connsiteX4" fmla="*/ 1244600 w 1371600"/>
              <a:gd name="connsiteY4" fmla="*/ 88900 h 1879600"/>
              <a:gd name="connsiteX5" fmla="*/ 1282700 w 1371600"/>
              <a:gd name="connsiteY5" fmla="*/ 127000 h 1879600"/>
              <a:gd name="connsiteX6" fmla="*/ 1308100 w 1371600"/>
              <a:gd name="connsiteY6" fmla="*/ 165100 h 1879600"/>
              <a:gd name="connsiteX7" fmla="*/ 1371600 w 1371600"/>
              <a:gd name="connsiteY7" fmla="*/ 304800 h 1879600"/>
              <a:gd name="connsiteX8" fmla="*/ 1358900 w 1371600"/>
              <a:gd name="connsiteY8" fmla="*/ 495300 h 1879600"/>
              <a:gd name="connsiteX9" fmla="*/ 1320800 w 1371600"/>
              <a:gd name="connsiteY9" fmla="*/ 533400 h 1879600"/>
              <a:gd name="connsiteX10" fmla="*/ 1308100 w 1371600"/>
              <a:gd name="connsiteY10" fmla="*/ 571500 h 1879600"/>
              <a:gd name="connsiteX11" fmla="*/ 1231900 w 1371600"/>
              <a:gd name="connsiteY11" fmla="*/ 673100 h 1879600"/>
              <a:gd name="connsiteX12" fmla="*/ 1206500 w 1371600"/>
              <a:gd name="connsiteY12" fmla="*/ 711200 h 1879600"/>
              <a:gd name="connsiteX13" fmla="*/ 1168400 w 1371600"/>
              <a:gd name="connsiteY13" fmla="*/ 736600 h 1879600"/>
              <a:gd name="connsiteX14" fmla="*/ 1066800 w 1371600"/>
              <a:gd name="connsiteY14" fmla="*/ 762000 h 1879600"/>
              <a:gd name="connsiteX15" fmla="*/ 965200 w 1371600"/>
              <a:gd name="connsiteY15" fmla="*/ 812800 h 1879600"/>
              <a:gd name="connsiteX16" fmla="*/ 876300 w 1371600"/>
              <a:gd name="connsiteY16" fmla="*/ 863600 h 1879600"/>
              <a:gd name="connsiteX17" fmla="*/ 838200 w 1371600"/>
              <a:gd name="connsiteY17" fmla="*/ 901700 h 1879600"/>
              <a:gd name="connsiteX18" fmla="*/ 850900 w 1371600"/>
              <a:gd name="connsiteY18" fmla="*/ 1054100 h 1879600"/>
              <a:gd name="connsiteX19" fmla="*/ 901700 w 1371600"/>
              <a:gd name="connsiteY19" fmla="*/ 1143000 h 1879600"/>
              <a:gd name="connsiteX20" fmla="*/ 889000 w 1371600"/>
              <a:gd name="connsiteY20" fmla="*/ 1231900 h 1879600"/>
              <a:gd name="connsiteX21" fmla="*/ 850900 w 1371600"/>
              <a:gd name="connsiteY21" fmla="*/ 1244600 h 1879600"/>
              <a:gd name="connsiteX22" fmla="*/ 812800 w 1371600"/>
              <a:gd name="connsiteY22" fmla="*/ 1270000 h 1879600"/>
              <a:gd name="connsiteX23" fmla="*/ 762000 w 1371600"/>
              <a:gd name="connsiteY23" fmla="*/ 1308100 h 1879600"/>
              <a:gd name="connsiteX24" fmla="*/ 673100 w 1371600"/>
              <a:gd name="connsiteY24" fmla="*/ 1333500 h 1879600"/>
              <a:gd name="connsiteX25" fmla="*/ 596900 w 1371600"/>
              <a:gd name="connsiteY25" fmla="*/ 1371600 h 1879600"/>
              <a:gd name="connsiteX26" fmla="*/ 520700 w 1371600"/>
              <a:gd name="connsiteY26" fmla="*/ 1358900 h 1879600"/>
              <a:gd name="connsiteX27" fmla="*/ 482600 w 1371600"/>
              <a:gd name="connsiteY27" fmla="*/ 1282700 h 1879600"/>
              <a:gd name="connsiteX28" fmla="*/ 457200 w 1371600"/>
              <a:gd name="connsiteY28" fmla="*/ 1244600 h 1879600"/>
              <a:gd name="connsiteX29" fmla="*/ 444500 w 1371600"/>
              <a:gd name="connsiteY29" fmla="*/ 1193800 h 1879600"/>
              <a:gd name="connsiteX30" fmla="*/ 419100 w 1371600"/>
              <a:gd name="connsiteY30" fmla="*/ 1117600 h 1879600"/>
              <a:gd name="connsiteX31" fmla="*/ 381000 w 1371600"/>
              <a:gd name="connsiteY31" fmla="*/ 1028700 h 1879600"/>
              <a:gd name="connsiteX32" fmla="*/ 342900 w 1371600"/>
              <a:gd name="connsiteY32" fmla="*/ 1016000 h 1879600"/>
              <a:gd name="connsiteX33" fmla="*/ 304800 w 1371600"/>
              <a:gd name="connsiteY33" fmla="*/ 1028700 h 1879600"/>
              <a:gd name="connsiteX34" fmla="*/ 254000 w 1371600"/>
              <a:gd name="connsiteY34" fmla="*/ 1231900 h 1879600"/>
              <a:gd name="connsiteX35" fmla="*/ 241300 w 1371600"/>
              <a:gd name="connsiteY35" fmla="*/ 1282700 h 1879600"/>
              <a:gd name="connsiteX36" fmla="*/ 228600 w 1371600"/>
              <a:gd name="connsiteY36" fmla="*/ 1358900 h 1879600"/>
              <a:gd name="connsiteX37" fmla="*/ 190500 w 1371600"/>
              <a:gd name="connsiteY37" fmla="*/ 1498600 h 1879600"/>
              <a:gd name="connsiteX38" fmla="*/ 165100 w 1371600"/>
              <a:gd name="connsiteY38" fmla="*/ 1587500 h 1879600"/>
              <a:gd name="connsiteX39" fmla="*/ 139700 w 1371600"/>
              <a:gd name="connsiteY39" fmla="*/ 1625600 h 1879600"/>
              <a:gd name="connsiteX40" fmla="*/ 114300 w 1371600"/>
              <a:gd name="connsiteY40" fmla="*/ 1714500 h 1879600"/>
              <a:gd name="connsiteX41" fmla="*/ 101600 w 1371600"/>
              <a:gd name="connsiteY41" fmla="*/ 1752600 h 1879600"/>
              <a:gd name="connsiteX42" fmla="*/ 63500 w 1371600"/>
              <a:gd name="connsiteY42" fmla="*/ 1790700 h 1879600"/>
              <a:gd name="connsiteX43" fmla="*/ 25400 w 1371600"/>
              <a:gd name="connsiteY43" fmla="*/ 1866900 h 1879600"/>
              <a:gd name="connsiteX44" fmla="*/ 0 w 1371600"/>
              <a:gd name="connsiteY44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71600" h="1879600">
                <a:moveTo>
                  <a:pt x="1003300" y="0"/>
                </a:moveTo>
                <a:cubicBezTo>
                  <a:pt x="1024467" y="4233"/>
                  <a:pt x="1046322" y="5874"/>
                  <a:pt x="1066800" y="12700"/>
                </a:cubicBezTo>
                <a:cubicBezTo>
                  <a:pt x="1084761" y="18687"/>
                  <a:pt x="1100199" y="30642"/>
                  <a:pt x="1117600" y="38100"/>
                </a:cubicBezTo>
                <a:cubicBezTo>
                  <a:pt x="1129905" y="43373"/>
                  <a:pt x="1143395" y="45527"/>
                  <a:pt x="1155700" y="50800"/>
                </a:cubicBezTo>
                <a:cubicBezTo>
                  <a:pt x="1265554" y="97880"/>
                  <a:pt x="1155249" y="59116"/>
                  <a:pt x="1244600" y="88900"/>
                </a:cubicBezTo>
                <a:cubicBezTo>
                  <a:pt x="1257300" y="101600"/>
                  <a:pt x="1271202" y="113202"/>
                  <a:pt x="1282700" y="127000"/>
                </a:cubicBezTo>
                <a:cubicBezTo>
                  <a:pt x="1292471" y="138726"/>
                  <a:pt x="1300791" y="151700"/>
                  <a:pt x="1308100" y="165100"/>
                </a:cubicBezTo>
                <a:cubicBezTo>
                  <a:pt x="1356774" y="254336"/>
                  <a:pt x="1349794" y="239383"/>
                  <a:pt x="1371600" y="304800"/>
                </a:cubicBezTo>
                <a:cubicBezTo>
                  <a:pt x="1367367" y="368300"/>
                  <a:pt x="1372706" y="433175"/>
                  <a:pt x="1358900" y="495300"/>
                </a:cubicBezTo>
                <a:cubicBezTo>
                  <a:pt x="1355004" y="512833"/>
                  <a:pt x="1330763" y="518456"/>
                  <a:pt x="1320800" y="533400"/>
                </a:cubicBezTo>
                <a:cubicBezTo>
                  <a:pt x="1313374" y="544539"/>
                  <a:pt x="1315287" y="560206"/>
                  <a:pt x="1308100" y="571500"/>
                </a:cubicBezTo>
                <a:cubicBezTo>
                  <a:pt x="1285372" y="607215"/>
                  <a:pt x="1255382" y="637877"/>
                  <a:pt x="1231900" y="673100"/>
                </a:cubicBezTo>
                <a:cubicBezTo>
                  <a:pt x="1223433" y="685800"/>
                  <a:pt x="1217293" y="700407"/>
                  <a:pt x="1206500" y="711200"/>
                </a:cubicBezTo>
                <a:cubicBezTo>
                  <a:pt x="1195707" y="721993"/>
                  <a:pt x="1182052" y="729774"/>
                  <a:pt x="1168400" y="736600"/>
                </a:cubicBezTo>
                <a:cubicBezTo>
                  <a:pt x="1142365" y="749617"/>
                  <a:pt x="1090952" y="757170"/>
                  <a:pt x="1066800" y="762000"/>
                </a:cubicBezTo>
                <a:cubicBezTo>
                  <a:pt x="999939" y="828861"/>
                  <a:pt x="1062534" y="780355"/>
                  <a:pt x="965200" y="812800"/>
                </a:cubicBezTo>
                <a:cubicBezTo>
                  <a:pt x="944497" y="819701"/>
                  <a:pt x="894881" y="848116"/>
                  <a:pt x="876300" y="863600"/>
                </a:cubicBezTo>
                <a:cubicBezTo>
                  <a:pt x="862502" y="875098"/>
                  <a:pt x="850900" y="889000"/>
                  <a:pt x="838200" y="901700"/>
                </a:cubicBezTo>
                <a:cubicBezTo>
                  <a:pt x="842433" y="952500"/>
                  <a:pt x="841506" y="1003997"/>
                  <a:pt x="850900" y="1054100"/>
                </a:cubicBezTo>
                <a:cubicBezTo>
                  <a:pt x="855103" y="1076518"/>
                  <a:pt x="888391" y="1123036"/>
                  <a:pt x="901700" y="1143000"/>
                </a:cubicBezTo>
                <a:cubicBezTo>
                  <a:pt x="897467" y="1172633"/>
                  <a:pt x="902387" y="1205126"/>
                  <a:pt x="889000" y="1231900"/>
                </a:cubicBezTo>
                <a:cubicBezTo>
                  <a:pt x="883013" y="1243874"/>
                  <a:pt x="862874" y="1238613"/>
                  <a:pt x="850900" y="1244600"/>
                </a:cubicBezTo>
                <a:cubicBezTo>
                  <a:pt x="837248" y="1251426"/>
                  <a:pt x="825220" y="1261128"/>
                  <a:pt x="812800" y="1270000"/>
                </a:cubicBezTo>
                <a:cubicBezTo>
                  <a:pt x="795576" y="1282303"/>
                  <a:pt x="780378" y="1297598"/>
                  <a:pt x="762000" y="1308100"/>
                </a:cubicBezTo>
                <a:cubicBezTo>
                  <a:pt x="746775" y="1316800"/>
                  <a:pt x="685472" y="1329965"/>
                  <a:pt x="673100" y="1333500"/>
                </a:cubicBezTo>
                <a:cubicBezTo>
                  <a:pt x="627092" y="1346645"/>
                  <a:pt x="638645" y="1343770"/>
                  <a:pt x="596900" y="1371600"/>
                </a:cubicBezTo>
                <a:cubicBezTo>
                  <a:pt x="571500" y="1367367"/>
                  <a:pt x="543732" y="1370416"/>
                  <a:pt x="520700" y="1358900"/>
                </a:cubicBezTo>
                <a:cubicBezTo>
                  <a:pt x="496436" y="1346768"/>
                  <a:pt x="492618" y="1302736"/>
                  <a:pt x="482600" y="1282700"/>
                </a:cubicBezTo>
                <a:cubicBezTo>
                  <a:pt x="475774" y="1269048"/>
                  <a:pt x="465667" y="1257300"/>
                  <a:pt x="457200" y="1244600"/>
                </a:cubicBezTo>
                <a:cubicBezTo>
                  <a:pt x="452967" y="1227667"/>
                  <a:pt x="449516" y="1210518"/>
                  <a:pt x="444500" y="1193800"/>
                </a:cubicBezTo>
                <a:cubicBezTo>
                  <a:pt x="436807" y="1168155"/>
                  <a:pt x="425594" y="1143575"/>
                  <a:pt x="419100" y="1117600"/>
                </a:cubicBezTo>
                <a:cubicBezTo>
                  <a:pt x="411474" y="1087095"/>
                  <a:pt x="408408" y="1050626"/>
                  <a:pt x="381000" y="1028700"/>
                </a:cubicBezTo>
                <a:cubicBezTo>
                  <a:pt x="370547" y="1020337"/>
                  <a:pt x="355600" y="1020233"/>
                  <a:pt x="342900" y="1016000"/>
                </a:cubicBezTo>
                <a:cubicBezTo>
                  <a:pt x="330200" y="1020233"/>
                  <a:pt x="316774" y="1022713"/>
                  <a:pt x="304800" y="1028700"/>
                </a:cubicBezTo>
                <a:cubicBezTo>
                  <a:pt x="216895" y="1072653"/>
                  <a:pt x="269216" y="1094956"/>
                  <a:pt x="254000" y="1231900"/>
                </a:cubicBezTo>
                <a:cubicBezTo>
                  <a:pt x="252072" y="1249248"/>
                  <a:pt x="244723" y="1265584"/>
                  <a:pt x="241300" y="1282700"/>
                </a:cubicBezTo>
                <a:cubicBezTo>
                  <a:pt x="236250" y="1307950"/>
                  <a:pt x="233995" y="1333721"/>
                  <a:pt x="228600" y="1358900"/>
                </a:cubicBezTo>
                <a:cubicBezTo>
                  <a:pt x="189792" y="1540002"/>
                  <a:pt x="218136" y="1401875"/>
                  <a:pt x="190500" y="1498600"/>
                </a:cubicBezTo>
                <a:cubicBezTo>
                  <a:pt x="185075" y="1517589"/>
                  <a:pt x="175250" y="1567200"/>
                  <a:pt x="165100" y="1587500"/>
                </a:cubicBezTo>
                <a:cubicBezTo>
                  <a:pt x="158274" y="1601152"/>
                  <a:pt x="146526" y="1611948"/>
                  <a:pt x="139700" y="1625600"/>
                </a:cubicBezTo>
                <a:cubicBezTo>
                  <a:pt x="129550" y="1645900"/>
                  <a:pt x="119725" y="1695511"/>
                  <a:pt x="114300" y="1714500"/>
                </a:cubicBezTo>
                <a:cubicBezTo>
                  <a:pt x="110622" y="1727372"/>
                  <a:pt x="109026" y="1741461"/>
                  <a:pt x="101600" y="1752600"/>
                </a:cubicBezTo>
                <a:cubicBezTo>
                  <a:pt x="91637" y="1767544"/>
                  <a:pt x="76200" y="1778000"/>
                  <a:pt x="63500" y="1790700"/>
                </a:cubicBezTo>
                <a:cubicBezTo>
                  <a:pt x="53171" y="1821688"/>
                  <a:pt x="50019" y="1842281"/>
                  <a:pt x="25400" y="1866900"/>
                </a:cubicBezTo>
                <a:cubicBezTo>
                  <a:pt x="18707" y="1873593"/>
                  <a:pt x="8467" y="1875367"/>
                  <a:pt x="0" y="18796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282282" y="1549400"/>
            <a:ext cx="1283618" cy="1866900"/>
          </a:xfrm>
          <a:custGeom>
            <a:avLst/>
            <a:gdLst>
              <a:gd name="connsiteX0" fmla="*/ 26318 w 1283618"/>
              <a:gd name="connsiteY0" fmla="*/ 0 h 1866900"/>
              <a:gd name="connsiteX1" fmla="*/ 13618 w 1283618"/>
              <a:gd name="connsiteY1" fmla="*/ 406400 h 1866900"/>
              <a:gd name="connsiteX2" fmla="*/ 13618 w 1283618"/>
              <a:gd name="connsiteY2" fmla="*/ 533400 h 1866900"/>
              <a:gd name="connsiteX3" fmla="*/ 89818 w 1283618"/>
              <a:gd name="connsiteY3" fmla="*/ 520700 h 1866900"/>
              <a:gd name="connsiteX4" fmla="*/ 166018 w 1283618"/>
              <a:gd name="connsiteY4" fmla="*/ 495300 h 1866900"/>
              <a:gd name="connsiteX5" fmla="*/ 343818 w 1283618"/>
              <a:gd name="connsiteY5" fmla="*/ 469900 h 1866900"/>
              <a:gd name="connsiteX6" fmla="*/ 724818 w 1283618"/>
              <a:gd name="connsiteY6" fmla="*/ 482600 h 1866900"/>
              <a:gd name="connsiteX7" fmla="*/ 762918 w 1283618"/>
              <a:gd name="connsiteY7" fmla="*/ 495300 h 1866900"/>
              <a:gd name="connsiteX8" fmla="*/ 851818 w 1283618"/>
              <a:gd name="connsiteY8" fmla="*/ 546100 h 1866900"/>
              <a:gd name="connsiteX9" fmla="*/ 902618 w 1283618"/>
              <a:gd name="connsiteY9" fmla="*/ 571500 h 1866900"/>
              <a:gd name="connsiteX10" fmla="*/ 978818 w 1283618"/>
              <a:gd name="connsiteY10" fmla="*/ 622300 h 1866900"/>
              <a:gd name="connsiteX11" fmla="*/ 1016918 w 1283618"/>
              <a:gd name="connsiteY11" fmla="*/ 647700 h 1866900"/>
              <a:gd name="connsiteX12" fmla="*/ 1067718 w 1283618"/>
              <a:gd name="connsiteY12" fmla="*/ 685800 h 1866900"/>
              <a:gd name="connsiteX13" fmla="*/ 1105818 w 1283618"/>
              <a:gd name="connsiteY13" fmla="*/ 711200 h 1866900"/>
              <a:gd name="connsiteX14" fmla="*/ 1182018 w 1283618"/>
              <a:gd name="connsiteY14" fmla="*/ 787400 h 1866900"/>
              <a:gd name="connsiteX15" fmla="*/ 1220118 w 1283618"/>
              <a:gd name="connsiteY15" fmla="*/ 825500 h 1866900"/>
              <a:gd name="connsiteX16" fmla="*/ 1270918 w 1283618"/>
              <a:gd name="connsiteY16" fmla="*/ 939800 h 1866900"/>
              <a:gd name="connsiteX17" fmla="*/ 1283618 w 1283618"/>
              <a:gd name="connsiteY17" fmla="*/ 977900 h 1866900"/>
              <a:gd name="connsiteX18" fmla="*/ 1270918 w 1283618"/>
              <a:gd name="connsiteY18" fmla="*/ 1231900 h 1866900"/>
              <a:gd name="connsiteX19" fmla="*/ 1245518 w 1283618"/>
              <a:gd name="connsiteY19" fmla="*/ 1333500 h 1866900"/>
              <a:gd name="connsiteX20" fmla="*/ 1220118 w 1283618"/>
              <a:gd name="connsiteY20" fmla="*/ 1435100 h 1866900"/>
              <a:gd name="connsiteX21" fmla="*/ 1194718 w 1283618"/>
              <a:gd name="connsiteY21" fmla="*/ 1524000 h 1866900"/>
              <a:gd name="connsiteX22" fmla="*/ 1169318 w 1283618"/>
              <a:gd name="connsiteY22" fmla="*/ 1562100 h 1866900"/>
              <a:gd name="connsiteX23" fmla="*/ 1156618 w 1283618"/>
              <a:gd name="connsiteY23" fmla="*/ 1778000 h 1866900"/>
              <a:gd name="connsiteX24" fmla="*/ 1093118 w 1283618"/>
              <a:gd name="connsiteY24" fmla="*/ 1854200 h 1866900"/>
              <a:gd name="connsiteX25" fmla="*/ 1093118 w 1283618"/>
              <a:gd name="connsiteY25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3618" h="1866900">
                <a:moveTo>
                  <a:pt x="26318" y="0"/>
                </a:moveTo>
                <a:cubicBezTo>
                  <a:pt x="22085" y="135467"/>
                  <a:pt x="20933" y="271065"/>
                  <a:pt x="13618" y="406400"/>
                </a:cubicBezTo>
                <a:cubicBezTo>
                  <a:pt x="6412" y="539705"/>
                  <a:pt x="-13043" y="400095"/>
                  <a:pt x="13618" y="533400"/>
                </a:cubicBezTo>
                <a:cubicBezTo>
                  <a:pt x="39018" y="529167"/>
                  <a:pt x="64836" y="526945"/>
                  <a:pt x="89818" y="520700"/>
                </a:cubicBezTo>
                <a:cubicBezTo>
                  <a:pt x="115793" y="514206"/>
                  <a:pt x="139408" y="498257"/>
                  <a:pt x="166018" y="495300"/>
                </a:cubicBezTo>
                <a:cubicBezTo>
                  <a:pt x="301772" y="480216"/>
                  <a:pt x="242728" y="490118"/>
                  <a:pt x="343818" y="469900"/>
                </a:cubicBezTo>
                <a:cubicBezTo>
                  <a:pt x="470818" y="474133"/>
                  <a:pt x="597980" y="474913"/>
                  <a:pt x="724818" y="482600"/>
                </a:cubicBezTo>
                <a:cubicBezTo>
                  <a:pt x="738180" y="483410"/>
                  <a:pt x="750613" y="490027"/>
                  <a:pt x="762918" y="495300"/>
                </a:cubicBezTo>
                <a:cubicBezTo>
                  <a:pt x="839675" y="528196"/>
                  <a:pt x="788045" y="509659"/>
                  <a:pt x="851818" y="546100"/>
                </a:cubicBezTo>
                <a:cubicBezTo>
                  <a:pt x="868256" y="555493"/>
                  <a:pt x="886384" y="561760"/>
                  <a:pt x="902618" y="571500"/>
                </a:cubicBezTo>
                <a:cubicBezTo>
                  <a:pt x="928795" y="587206"/>
                  <a:pt x="953418" y="605367"/>
                  <a:pt x="978818" y="622300"/>
                </a:cubicBezTo>
                <a:cubicBezTo>
                  <a:pt x="991518" y="630767"/>
                  <a:pt x="1004707" y="638542"/>
                  <a:pt x="1016918" y="647700"/>
                </a:cubicBezTo>
                <a:cubicBezTo>
                  <a:pt x="1033851" y="660400"/>
                  <a:pt x="1050494" y="673497"/>
                  <a:pt x="1067718" y="685800"/>
                </a:cubicBezTo>
                <a:cubicBezTo>
                  <a:pt x="1080138" y="694672"/>
                  <a:pt x="1094410" y="701059"/>
                  <a:pt x="1105818" y="711200"/>
                </a:cubicBezTo>
                <a:cubicBezTo>
                  <a:pt x="1132666" y="735065"/>
                  <a:pt x="1156618" y="762000"/>
                  <a:pt x="1182018" y="787400"/>
                </a:cubicBezTo>
                <a:cubicBezTo>
                  <a:pt x="1194718" y="800100"/>
                  <a:pt x="1210155" y="810556"/>
                  <a:pt x="1220118" y="825500"/>
                </a:cubicBezTo>
                <a:cubicBezTo>
                  <a:pt x="1260370" y="885877"/>
                  <a:pt x="1240691" y="849120"/>
                  <a:pt x="1270918" y="939800"/>
                </a:cubicBezTo>
                <a:lnTo>
                  <a:pt x="1283618" y="977900"/>
                </a:lnTo>
                <a:cubicBezTo>
                  <a:pt x="1279385" y="1062567"/>
                  <a:pt x="1279949" y="1147610"/>
                  <a:pt x="1270918" y="1231900"/>
                </a:cubicBezTo>
                <a:cubicBezTo>
                  <a:pt x="1267199" y="1266610"/>
                  <a:pt x="1252364" y="1299269"/>
                  <a:pt x="1245518" y="1333500"/>
                </a:cubicBezTo>
                <a:cubicBezTo>
                  <a:pt x="1219698" y="1462602"/>
                  <a:pt x="1246153" y="1343978"/>
                  <a:pt x="1220118" y="1435100"/>
                </a:cubicBezTo>
                <a:cubicBezTo>
                  <a:pt x="1214693" y="1454089"/>
                  <a:pt x="1204868" y="1503700"/>
                  <a:pt x="1194718" y="1524000"/>
                </a:cubicBezTo>
                <a:cubicBezTo>
                  <a:pt x="1187892" y="1537652"/>
                  <a:pt x="1177785" y="1549400"/>
                  <a:pt x="1169318" y="1562100"/>
                </a:cubicBezTo>
                <a:cubicBezTo>
                  <a:pt x="1165085" y="1634067"/>
                  <a:pt x="1167312" y="1706707"/>
                  <a:pt x="1156618" y="1778000"/>
                </a:cubicBezTo>
                <a:cubicBezTo>
                  <a:pt x="1152916" y="1802680"/>
                  <a:pt x="1104756" y="1838683"/>
                  <a:pt x="1093118" y="1854200"/>
                </a:cubicBezTo>
                <a:cubicBezTo>
                  <a:pt x="1090578" y="1857587"/>
                  <a:pt x="1093118" y="1862667"/>
                  <a:pt x="1093118" y="18669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343228" y="324898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034282" y="3768811"/>
            <a:ext cx="617838" cy="2434281"/>
          </a:xfrm>
          <a:custGeom>
            <a:avLst/>
            <a:gdLst>
              <a:gd name="connsiteX0" fmla="*/ 617838 w 617838"/>
              <a:gd name="connsiteY0" fmla="*/ 432486 h 2434281"/>
              <a:gd name="connsiteX1" fmla="*/ 518984 w 617838"/>
              <a:gd name="connsiteY1" fmla="*/ 321275 h 2434281"/>
              <a:gd name="connsiteX2" fmla="*/ 506627 w 617838"/>
              <a:gd name="connsiteY2" fmla="*/ 284205 h 2434281"/>
              <a:gd name="connsiteX3" fmla="*/ 481914 w 617838"/>
              <a:gd name="connsiteY3" fmla="*/ 234778 h 2434281"/>
              <a:gd name="connsiteX4" fmla="*/ 457200 w 617838"/>
              <a:gd name="connsiteY4" fmla="*/ 135924 h 2434281"/>
              <a:gd name="connsiteX5" fmla="*/ 444843 w 617838"/>
              <a:gd name="connsiteY5" fmla="*/ 98854 h 2434281"/>
              <a:gd name="connsiteX6" fmla="*/ 407773 w 617838"/>
              <a:gd name="connsiteY6" fmla="*/ 61784 h 2434281"/>
              <a:gd name="connsiteX7" fmla="*/ 395416 w 617838"/>
              <a:gd name="connsiteY7" fmla="*/ 24713 h 2434281"/>
              <a:gd name="connsiteX8" fmla="*/ 358346 w 617838"/>
              <a:gd name="connsiteY8" fmla="*/ 12357 h 2434281"/>
              <a:gd name="connsiteX9" fmla="*/ 271849 w 617838"/>
              <a:gd name="connsiteY9" fmla="*/ 0 h 2434281"/>
              <a:gd name="connsiteX10" fmla="*/ 98854 w 617838"/>
              <a:gd name="connsiteY10" fmla="*/ 12357 h 2434281"/>
              <a:gd name="connsiteX11" fmla="*/ 86498 w 617838"/>
              <a:gd name="connsiteY11" fmla="*/ 49427 h 2434281"/>
              <a:gd name="connsiteX12" fmla="*/ 49427 w 617838"/>
              <a:gd name="connsiteY12" fmla="*/ 877330 h 2434281"/>
              <a:gd name="connsiteX13" fmla="*/ 61784 w 617838"/>
              <a:gd name="connsiteY13" fmla="*/ 1124465 h 2434281"/>
              <a:gd name="connsiteX14" fmla="*/ 74141 w 617838"/>
              <a:gd name="connsiteY14" fmla="*/ 1161535 h 2434281"/>
              <a:gd name="connsiteX15" fmla="*/ 86498 w 617838"/>
              <a:gd name="connsiteY15" fmla="*/ 1285103 h 2434281"/>
              <a:gd name="connsiteX16" fmla="*/ 111211 w 617838"/>
              <a:gd name="connsiteY16" fmla="*/ 1359243 h 2434281"/>
              <a:gd name="connsiteX17" fmla="*/ 98854 w 617838"/>
              <a:gd name="connsiteY17" fmla="*/ 1606378 h 2434281"/>
              <a:gd name="connsiteX18" fmla="*/ 74141 w 617838"/>
              <a:gd name="connsiteY18" fmla="*/ 1791730 h 2434281"/>
              <a:gd name="connsiteX19" fmla="*/ 49427 w 617838"/>
              <a:gd name="connsiteY19" fmla="*/ 2088292 h 2434281"/>
              <a:gd name="connsiteX20" fmla="*/ 24714 w 617838"/>
              <a:gd name="connsiteY20" fmla="*/ 2224216 h 2434281"/>
              <a:gd name="connsiteX21" fmla="*/ 12357 w 617838"/>
              <a:gd name="connsiteY21" fmla="*/ 2323070 h 2434281"/>
              <a:gd name="connsiteX22" fmla="*/ 0 w 617838"/>
              <a:gd name="connsiteY22" fmla="*/ 2434281 h 243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7838" h="2434281">
                <a:moveTo>
                  <a:pt x="617838" y="432486"/>
                </a:moveTo>
                <a:cubicBezTo>
                  <a:pt x="584341" y="398990"/>
                  <a:pt x="543229" y="363704"/>
                  <a:pt x="518984" y="321275"/>
                </a:cubicBezTo>
                <a:cubicBezTo>
                  <a:pt x="512522" y="309966"/>
                  <a:pt x="511758" y="296177"/>
                  <a:pt x="506627" y="284205"/>
                </a:cubicBezTo>
                <a:cubicBezTo>
                  <a:pt x="499371" y="267274"/>
                  <a:pt x="487739" y="252253"/>
                  <a:pt x="481914" y="234778"/>
                </a:cubicBezTo>
                <a:cubicBezTo>
                  <a:pt x="471173" y="202555"/>
                  <a:pt x="467941" y="168146"/>
                  <a:pt x="457200" y="135924"/>
                </a:cubicBezTo>
                <a:cubicBezTo>
                  <a:pt x="453081" y="123567"/>
                  <a:pt x="452068" y="109692"/>
                  <a:pt x="444843" y="98854"/>
                </a:cubicBezTo>
                <a:cubicBezTo>
                  <a:pt x="435150" y="84314"/>
                  <a:pt x="420130" y="74141"/>
                  <a:pt x="407773" y="61784"/>
                </a:cubicBezTo>
                <a:cubicBezTo>
                  <a:pt x="403654" y="49427"/>
                  <a:pt x="404626" y="33923"/>
                  <a:pt x="395416" y="24713"/>
                </a:cubicBezTo>
                <a:cubicBezTo>
                  <a:pt x="386206" y="15503"/>
                  <a:pt x="371118" y="14911"/>
                  <a:pt x="358346" y="12357"/>
                </a:cubicBezTo>
                <a:cubicBezTo>
                  <a:pt x="329787" y="6645"/>
                  <a:pt x="300681" y="4119"/>
                  <a:pt x="271849" y="0"/>
                </a:cubicBezTo>
                <a:cubicBezTo>
                  <a:pt x="214184" y="4119"/>
                  <a:pt x="154714" y="-2539"/>
                  <a:pt x="98854" y="12357"/>
                </a:cubicBezTo>
                <a:cubicBezTo>
                  <a:pt x="86269" y="15713"/>
                  <a:pt x="87099" y="36416"/>
                  <a:pt x="86498" y="49427"/>
                </a:cubicBezTo>
                <a:cubicBezTo>
                  <a:pt x="46889" y="907625"/>
                  <a:pt x="113062" y="559159"/>
                  <a:pt x="49427" y="877330"/>
                </a:cubicBezTo>
                <a:cubicBezTo>
                  <a:pt x="53546" y="959708"/>
                  <a:pt x="54639" y="1042294"/>
                  <a:pt x="61784" y="1124465"/>
                </a:cubicBezTo>
                <a:cubicBezTo>
                  <a:pt x="62912" y="1137441"/>
                  <a:pt x="72160" y="1148661"/>
                  <a:pt x="74141" y="1161535"/>
                </a:cubicBezTo>
                <a:cubicBezTo>
                  <a:pt x="80435" y="1202448"/>
                  <a:pt x="78869" y="1244417"/>
                  <a:pt x="86498" y="1285103"/>
                </a:cubicBezTo>
                <a:cubicBezTo>
                  <a:pt x="91299" y="1310707"/>
                  <a:pt x="111211" y="1359243"/>
                  <a:pt x="111211" y="1359243"/>
                </a:cubicBezTo>
                <a:cubicBezTo>
                  <a:pt x="107092" y="1441621"/>
                  <a:pt x="104730" y="1524106"/>
                  <a:pt x="98854" y="1606378"/>
                </a:cubicBezTo>
                <a:cubicBezTo>
                  <a:pt x="96572" y="1638332"/>
                  <a:pt x="79191" y="1756382"/>
                  <a:pt x="74141" y="1791730"/>
                </a:cubicBezTo>
                <a:cubicBezTo>
                  <a:pt x="65676" y="1918697"/>
                  <a:pt x="64783" y="1973124"/>
                  <a:pt x="49427" y="2088292"/>
                </a:cubicBezTo>
                <a:cubicBezTo>
                  <a:pt x="26432" y="2260748"/>
                  <a:pt x="48006" y="2072814"/>
                  <a:pt x="24714" y="2224216"/>
                </a:cubicBezTo>
                <a:cubicBezTo>
                  <a:pt x="19665" y="2257038"/>
                  <a:pt x="16237" y="2290090"/>
                  <a:pt x="12357" y="2323070"/>
                </a:cubicBezTo>
                <a:cubicBezTo>
                  <a:pt x="7999" y="2360113"/>
                  <a:pt x="0" y="2434281"/>
                  <a:pt x="0" y="2434281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663217" y="3733581"/>
            <a:ext cx="2231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First edge not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in T</a:t>
            </a:r>
            <a:r>
              <a:rPr lang="en-US" sz="2400" baseline="-25000" dirty="0">
                <a:latin typeface="Comic Sans MS" panose="030F0702030302020204" pitchFamily="66" charset="0"/>
              </a:rPr>
              <a:t>0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6280872" y="3659732"/>
            <a:ext cx="382345" cy="313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95268" y="238247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8994" y="328498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e'</a:t>
            </a:r>
          </a:p>
        </p:txBody>
      </p:sp>
      <p:sp>
        <p:nvSpPr>
          <p:cNvPr id="3" name="Freeform 2"/>
          <p:cNvSpPr/>
          <p:nvPr/>
        </p:nvSpPr>
        <p:spPr>
          <a:xfrm>
            <a:off x="5389251" y="1507524"/>
            <a:ext cx="1342989" cy="2545492"/>
          </a:xfrm>
          <a:custGeom>
            <a:avLst/>
            <a:gdLst>
              <a:gd name="connsiteX0" fmla="*/ 45529 w 1342989"/>
              <a:gd name="connsiteY0" fmla="*/ 0 h 2545492"/>
              <a:gd name="connsiteX1" fmla="*/ 107313 w 1342989"/>
              <a:gd name="connsiteY1" fmla="*/ 481914 h 2545492"/>
              <a:gd name="connsiteX2" fmla="*/ 218524 w 1342989"/>
              <a:gd name="connsiteY2" fmla="*/ 469557 h 2545492"/>
              <a:gd name="connsiteX3" fmla="*/ 354448 w 1342989"/>
              <a:gd name="connsiteY3" fmla="*/ 444844 h 2545492"/>
              <a:gd name="connsiteX4" fmla="*/ 601583 w 1342989"/>
              <a:gd name="connsiteY4" fmla="*/ 457200 h 2545492"/>
              <a:gd name="connsiteX5" fmla="*/ 749865 w 1342989"/>
              <a:gd name="connsiteY5" fmla="*/ 481914 h 2545492"/>
              <a:gd name="connsiteX6" fmla="*/ 786935 w 1342989"/>
              <a:gd name="connsiteY6" fmla="*/ 506627 h 2545492"/>
              <a:gd name="connsiteX7" fmla="*/ 824005 w 1342989"/>
              <a:gd name="connsiteY7" fmla="*/ 518984 h 2545492"/>
              <a:gd name="connsiteX8" fmla="*/ 910502 w 1342989"/>
              <a:gd name="connsiteY8" fmla="*/ 556054 h 2545492"/>
              <a:gd name="connsiteX9" fmla="*/ 984643 w 1342989"/>
              <a:gd name="connsiteY9" fmla="*/ 593125 h 2545492"/>
              <a:gd name="connsiteX10" fmla="*/ 1058783 w 1342989"/>
              <a:gd name="connsiteY10" fmla="*/ 630195 h 2545492"/>
              <a:gd name="connsiteX11" fmla="*/ 1083497 w 1342989"/>
              <a:gd name="connsiteY11" fmla="*/ 667265 h 2545492"/>
              <a:gd name="connsiteX12" fmla="*/ 1145281 w 1342989"/>
              <a:gd name="connsiteY12" fmla="*/ 729049 h 2545492"/>
              <a:gd name="connsiteX13" fmla="*/ 1169994 w 1342989"/>
              <a:gd name="connsiteY13" fmla="*/ 803190 h 2545492"/>
              <a:gd name="connsiteX14" fmla="*/ 1194708 w 1342989"/>
              <a:gd name="connsiteY14" fmla="*/ 840260 h 2545492"/>
              <a:gd name="connsiteX15" fmla="*/ 1207065 w 1342989"/>
              <a:gd name="connsiteY15" fmla="*/ 877330 h 2545492"/>
              <a:gd name="connsiteX16" fmla="*/ 1244135 w 1342989"/>
              <a:gd name="connsiteY16" fmla="*/ 914400 h 2545492"/>
              <a:gd name="connsiteX17" fmla="*/ 1256492 w 1342989"/>
              <a:gd name="connsiteY17" fmla="*/ 951471 h 2545492"/>
              <a:gd name="connsiteX18" fmla="*/ 1281205 w 1342989"/>
              <a:gd name="connsiteY18" fmla="*/ 1000898 h 2545492"/>
              <a:gd name="connsiteX19" fmla="*/ 1293562 w 1342989"/>
              <a:gd name="connsiteY19" fmla="*/ 1050325 h 2545492"/>
              <a:gd name="connsiteX20" fmla="*/ 1305919 w 1342989"/>
              <a:gd name="connsiteY20" fmla="*/ 1087395 h 2545492"/>
              <a:gd name="connsiteX21" fmla="*/ 1318275 w 1342989"/>
              <a:gd name="connsiteY21" fmla="*/ 1136822 h 2545492"/>
              <a:gd name="connsiteX22" fmla="*/ 1342989 w 1342989"/>
              <a:gd name="connsiteY22" fmla="*/ 1210962 h 2545492"/>
              <a:gd name="connsiteX23" fmla="*/ 1318275 w 1342989"/>
              <a:gd name="connsiteY23" fmla="*/ 1482811 h 2545492"/>
              <a:gd name="connsiteX24" fmla="*/ 1305919 w 1342989"/>
              <a:gd name="connsiteY24" fmla="*/ 1569308 h 2545492"/>
              <a:gd name="connsiteX25" fmla="*/ 1281205 w 1342989"/>
              <a:gd name="connsiteY25" fmla="*/ 1643449 h 2545492"/>
              <a:gd name="connsiteX26" fmla="*/ 1268848 w 1342989"/>
              <a:gd name="connsiteY26" fmla="*/ 1692876 h 2545492"/>
              <a:gd name="connsiteX27" fmla="*/ 1244135 w 1342989"/>
              <a:gd name="connsiteY27" fmla="*/ 1767017 h 2545492"/>
              <a:gd name="connsiteX28" fmla="*/ 1207065 w 1342989"/>
              <a:gd name="connsiteY28" fmla="*/ 1902941 h 2545492"/>
              <a:gd name="connsiteX29" fmla="*/ 1169994 w 1342989"/>
              <a:gd name="connsiteY29" fmla="*/ 2014152 h 2545492"/>
              <a:gd name="connsiteX30" fmla="*/ 1132924 w 1342989"/>
              <a:gd name="connsiteY30" fmla="*/ 2088292 h 2545492"/>
              <a:gd name="connsiteX31" fmla="*/ 1058783 w 1342989"/>
              <a:gd name="connsiteY31" fmla="*/ 2137719 h 2545492"/>
              <a:gd name="connsiteX32" fmla="*/ 1021713 w 1342989"/>
              <a:gd name="connsiteY32" fmla="*/ 2162433 h 2545492"/>
              <a:gd name="connsiteX33" fmla="*/ 984643 w 1342989"/>
              <a:gd name="connsiteY33" fmla="*/ 2187146 h 2545492"/>
              <a:gd name="connsiteX34" fmla="*/ 947573 w 1342989"/>
              <a:gd name="connsiteY34" fmla="*/ 2224217 h 2545492"/>
              <a:gd name="connsiteX35" fmla="*/ 910502 w 1342989"/>
              <a:gd name="connsiteY35" fmla="*/ 2335427 h 2545492"/>
              <a:gd name="connsiteX36" fmla="*/ 898146 w 1342989"/>
              <a:gd name="connsiteY36" fmla="*/ 2372498 h 2545492"/>
              <a:gd name="connsiteX37" fmla="*/ 848719 w 1342989"/>
              <a:gd name="connsiteY37" fmla="*/ 2446638 h 2545492"/>
              <a:gd name="connsiteX38" fmla="*/ 824005 w 1342989"/>
              <a:gd name="connsiteY38" fmla="*/ 2483708 h 2545492"/>
              <a:gd name="connsiteX39" fmla="*/ 799292 w 1342989"/>
              <a:gd name="connsiteY39" fmla="*/ 2520779 h 2545492"/>
              <a:gd name="connsiteX40" fmla="*/ 774578 w 1342989"/>
              <a:gd name="connsiteY40" fmla="*/ 2545492 h 254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2989" h="2545492">
                <a:moveTo>
                  <a:pt x="45529" y="0"/>
                </a:moveTo>
                <a:cubicBezTo>
                  <a:pt x="63175" y="705820"/>
                  <a:pt x="-102503" y="514194"/>
                  <a:pt x="107313" y="481914"/>
                </a:cubicBezTo>
                <a:cubicBezTo>
                  <a:pt x="144178" y="476242"/>
                  <a:pt x="181454" y="473676"/>
                  <a:pt x="218524" y="469557"/>
                </a:cubicBezTo>
                <a:cubicBezTo>
                  <a:pt x="261787" y="458741"/>
                  <a:pt x="310168" y="444844"/>
                  <a:pt x="354448" y="444844"/>
                </a:cubicBezTo>
                <a:cubicBezTo>
                  <a:pt x="436929" y="444844"/>
                  <a:pt x="519205" y="453081"/>
                  <a:pt x="601583" y="457200"/>
                </a:cubicBezTo>
                <a:cubicBezTo>
                  <a:pt x="614428" y="459035"/>
                  <a:pt x="727626" y="473574"/>
                  <a:pt x="749865" y="481914"/>
                </a:cubicBezTo>
                <a:cubicBezTo>
                  <a:pt x="763770" y="487128"/>
                  <a:pt x="773652" y="499986"/>
                  <a:pt x="786935" y="506627"/>
                </a:cubicBezTo>
                <a:cubicBezTo>
                  <a:pt x="798585" y="512452"/>
                  <a:pt x="812355" y="513159"/>
                  <a:pt x="824005" y="518984"/>
                </a:cubicBezTo>
                <a:cubicBezTo>
                  <a:pt x="909336" y="561651"/>
                  <a:pt x="807638" y="530340"/>
                  <a:pt x="910502" y="556054"/>
                </a:cubicBezTo>
                <a:cubicBezTo>
                  <a:pt x="1016739" y="626879"/>
                  <a:pt x="882328" y="541967"/>
                  <a:pt x="984643" y="593125"/>
                </a:cubicBezTo>
                <a:cubicBezTo>
                  <a:pt x="1080458" y="641033"/>
                  <a:pt x="965606" y="599135"/>
                  <a:pt x="1058783" y="630195"/>
                </a:cubicBezTo>
                <a:cubicBezTo>
                  <a:pt x="1067021" y="642552"/>
                  <a:pt x="1072996" y="656764"/>
                  <a:pt x="1083497" y="667265"/>
                </a:cubicBezTo>
                <a:cubicBezTo>
                  <a:pt x="1126331" y="710099"/>
                  <a:pt x="1118922" y="669740"/>
                  <a:pt x="1145281" y="729049"/>
                </a:cubicBezTo>
                <a:cubicBezTo>
                  <a:pt x="1155861" y="752854"/>
                  <a:pt x="1155544" y="781515"/>
                  <a:pt x="1169994" y="803190"/>
                </a:cubicBezTo>
                <a:cubicBezTo>
                  <a:pt x="1178232" y="815547"/>
                  <a:pt x="1188066" y="826977"/>
                  <a:pt x="1194708" y="840260"/>
                </a:cubicBezTo>
                <a:cubicBezTo>
                  <a:pt x="1200533" y="851910"/>
                  <a:pt x="1199840" y="866492"/>
                  <a:pt x="1207065" y="877330"/>
                </a:cubicBezTo>
                <a:cubicBezTo>
                  <a:pt x="1216758" y="891870"/>
                  <a:pt x="1231778" y="902043"/>
                  <a:pt x="1244135" y="914400"/>
                </a:cubicBezTo>
                <a:cubicBezTo>
                  <a:pt x="1248254" y="926757"/>
                  <a:pt x="1251361" y="939499"/>
                  <a:pt x="1256492" y="951471"/>
                </a:cubicBezTo>
                <a:cubicBezTo>
                  <a:pt x="1263748" y="968402"/>
                  <a:pt x="1274737" y="983651"/>
                  <a:pt x="1281205" y="1000898"/>
                </a:cubicBezTo>
                <a:cubicBezTo>
                  <a:pt x="1287168" y="1016799"/>
                  <a:pt x="1288896" y="1033996"/>
                  <a:pt x="1293562" y="1050325"/>
                </a:cubicBezTo>
                <a:cubicBezTo>
                  <a:pt x="1297140" y="1062849"/>
                  <a:pt x="1302341" y="1074871"/>
                  <a:pt x="1305919" y="1087395"/>
                </a:cubicBezTo>
                <a:cubicBezTo>
                  <a:pt x="1310584" y="1103724"/>
                  <a:pt x="1313395" y="1120556"/>
                  <a:pt x="1318275" y="1136822"/>
                </a:cubicBezTo>
                <a:cubicBezTo>
                  <a:pt x="1325760" y="1161774"/>
                  <a:pt x="1342989" y="1210962"/>
                  <a:pt x="1342989" y="1210962"/>
                </a:cubicBezTo>
                <a:cubicBezTo>
                  <a:pt x="1330880" y="1380490"/>
                  <a:pt x="1336302" y="1347610"/>
                  <a:pt x="1318275" y="1482811"/>
                </a:cubicBezTo>
                <a:cubicBezTo>
                  <a:pt x="1314426" y="1511681"/>
                  <a:pt x="1312468" y="1540929"/>
                  <a:pt x="1305919" y="1569308"/>
                </a:cubicBezTo>
                <a:cubicBezTo>
                  <a:pt x="1300061" y="1594691"/>
                  <a:pt x="1287523" y="1618176"/>
                  <a:pt x="1281205" y="1643449"/>
                </a:cubicBezTo>
                <a:cubicBezTo>
                  <a:pt x="1277086" y="1659925"/>
                  <a:pt x="1273728" y="1676609"/>
                  <a:pt x="1268848" y="1692876"/>
                </a:cubicBezTo>
                <a:cubicBezTo>
                  <a:pt x="1261363" y="1717828"/>
                  <a:pt x="1249244" y="1741472"/>
                  <a:pt x="1244135" y="1767017"/>
                </a:cubicBezTo>
                <a:cubicBezTo>
                  <a:pt x="1226670" y="1854341"/>
                  <a:pt x="1238418" y="1808880"/>
                  <a:pt x="1207065" y="1902941"/>
                </a:cubicBezTo>
                <a:lnTo>
                  <a:pt x="1169994" y="2014152"/>
                </a:lnTo>
                <a:cubicBezTo>
                  <a:pt x="1161179" y="2040597"/>
                  <a:pt x="1155471" y="2068564"/>
                  <a:pt x="1132924" y="2088292"/>
                </a:cubicBezTo>
                <a:cubicBezTo>
                  <a:pt x="1110571" y="2107851"/>
                  <a:pt x="1083497" y="2121243"/>
                  <a:pt x="1058783" y="2137719"/>
                </a:cubicBezTo>
                <a:lnTo>
                  <a:pt x="1021713" y="2162433"/>
                </a:lnTo>
                <a:cubicBezTo>
                  <a:pt x="1009356" y="2170671"/>
                  <a:pt x="995144" y="2176645"/>
                  <a:pt x="984643" y="2187146"/>
                </a:cubicBezTo>
                <a:lnTo>
                  <a:pt x="947573" y="2224217"/>
                </a:lnTo>
                <a:lnTo>
                  <a:pt x="910502" y="2335427"/>
                </a:lnTo>
                <a:cubicBezTo>
                  <a:pt x="906383" y="2347784"/>
                  <a:pt x="905371" y="2361660"/>
                  <a:pt x="898146" y="2372498"/>
                </a:cubicBezTo>
                <a:lnTo>
                  <a:pt x="848719" y="2446638"/>
                </a:lnTo>
                <a:lnTo>
                  <a:pt x="824005" y="2483708"/>
                </a:lnTo>
                <a:cubicBezTo>
                  <a:pt x="815767" y="2496065"/>
                  <a:pt x="809794" y="2510278"/>
                  <a:pt x="799292" y="2520779"/>
                </a:cubicBezTo>
                <a:lnTo>
                  <a:pt x="774578" y="2545492"/>
                </a:lnTo>
              </a:path>
            </a:pathLst>
          </a:cu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92287" y="4998363"/>
                <a:ext cx="1471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87" y="4998363"/>
                <a:ext cx="147181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496" y="3555013"/>
                <a:ext cx="341016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𝒅𝒊𝒔𝒕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})≤</m:t>
                      </m:r>
                    </m:oMath>
                  </m:oMathPara>
                </a14:m>
                <a:endParaRPr lang="en-US" sz="2800" b="1" i="1" dirty="0">
                  <a:solidFill>
                    <a:srgbClr val="00B0F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𝒅𝒊𝒔𝒕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})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55013"/>
                <a:ext cx="3410164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313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Size Analysis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9426" y="1111384"/>
            <a:ext cx="349647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>
                <a:latin typeface="Comic Sans MS" panose="030F0702030302020204" pitchFamily="66" charset="0"/>
              </a:rPr>
              <a:t>Claim: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Every vertex </a:t>
            </a:r>
            <a:r>
              <a:rPr lang="en-US" sz="2800" b="1" dirty="0">
                <a:solidFill>
                  <a:srgbClr val="3399FF"/>
                </a:solidFill>
                <a:latin typeface="Comic Sans MS" panose="030F0702030302020204" pitchFamily="66" charset="0"/>
              </a:rPr>
              <a:t>u</a:t>
            </a:r>
            <a:r>
              <a:rPr lang="en-US" sz="2800" dirty="0">
                <a:latin typeface="Comic Sans MS" panose="030F0702030302020204" pitchFamily="66" charset="0"/>
              </a:rPr>
              <a:t> is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adjacent to at most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99FF"/>
                </a:solidFill>
                <a:latin typeface="Comic Sans MS" panose="030F0702030302020204" pitchFamily="66" charset="0"/>
              </a:rPr>
              <a:t>3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first new edges.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812360" y="1322184"/>
                <a:ext cx="143071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1322184"/>
                <a:ext cx="1430712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7371576" y="100802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s</a:t>
            </a:r>
          </a:p>
        </p:txBody>
      </p:sp>
      <p:cxnSp>
        <p:nvCxnSpPr>
          <p:cNvPr id="37" name="Straight Connector 36"/>
          <p:cNvCxnSpPr>
            <a:stCxn id="31" idx="0"/>
            <a:endCxn id="44" idx="4"/>
          </p:cNvCxnSpPr>
          <p:nvPr/>
        </p:nvCxnSpPr>
        <p:spPr>
          <a:xfrm flipV="1">
            <a:off x="7587600" y="1440076"/>
            <a:ext cx="0" cy="42211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371576" y="566124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82477" y="1809408"/>
            <a:ext cx="4705125" cy="3225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093723" y="2586762"/>
            <a:ext cx="3493877" cy="23581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62" idx="7"/>
          </p:cNvCxnSpPr>
          <p:nvPr/>
        </p:nvCxnSpPr>
        <p:spPr>
          <a:xfrm flipH="1">
            <a:off x="5524064" y="3320202"/>
            <a:ext cx="2063538" cy="1458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809829" y="3950776"/>
            <a:ext cx="792090" cy="8427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59608" y="2125097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  <a:r>
              <a:rPr lang="en-US" sz="2400" baseline="-25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17708" y="277316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  <a:r>
              <a:rPr lang="en-US" sz="2400" baseline="-25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89716" y="3378850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  <a:r>
              <a:rPr lang="en-US" sz="2400" baseline="-25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03624" y="4141321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  <a:r>
              <a:rPr lang="en-US" sz="2400" baseline="-250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Oval 51"/>
          <p:cNvSpPr/>
          <p:nvPr/>
        </p:nvSpPr>
        <p:spPr>
          <a:xfrm>
            <a:off x="2627784" y="5016723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200" dirty="0">
                <a:latin typeface="Comic Sans MS" pitchFamily="66" charset="0"/>
              </a:rPr>
              <a:t>a</a:t>
            </a:r>
            <a:endParaRPr lang="en-US" sz="3200" baseline="-25000" dirty="0">
              <a:latin typeface="Comic Sans MS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659336" y="484333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b</a:t>
            </a:r>
          </a:p>
        </p:txBody>
      </p:sp>
      <p:cxnSp>
        <p:nvCxnSpPr>
          <p:cNvPr id="26" name="Straight Connector 25"/>
          <p:cNvCxnSpPr>
            <a:stCxn id="31" idx="2"/>
            <a:endCxn id="52" idx="5"/>
          </p:cNvCxnSpPr>
          <p:nvPr/>
        </p:nvCxnSpPr>
        <p:spPr>
          <a:xfrm flipH="1" flipV="1">
            <a:off x="2996560" y="5385499"/>
            <a:ext cx="4375016" cy="491773"/>
          </a:xfrm>
          <a:prstGeom prst="line">
            <a:avLst/>
          </a:prstGeom>
          <a:ln w="762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4" idx="5"/>
            <a:endCxn id="31" idx="2"/>
          </p:cNvCxnSpPr>
          <p:nvPr/>
        </p:nvCxnSpPr>
        <p:spPr>
          <a:xfrm>
            <a:off x="4028112" y="5212108"/>
            <a:ext cx="3343464" cy="665164"/>
          </a:xfrm>
          <a:prstGeom prst="line">
            <a:avLst/>
          </a:prstGeom>
          <a:ln w="762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155288" y="471591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c</a:t>
            </a:r>
          </a:p>
        </p:txBody>
      </p:sp>
      <p:sp>
        <p:nvSpPr>
          <p:cNvPr id="63" name="Oval 62"/>
          <p:cNvSpPr/>
          <p:nvPr/>
        </p:nvSpPr>
        <p:spPr>
          <a:xfrm>
            <a:off x="6380890" y="4586967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d</a:t>
            </a:r>
          </a:p>
        </p:txBody>
      </p:sp>
      <p:cxnSp>
        <p:nvCxnSpPr>
          <p:cNvPr id="65" name="Straight Connector 64"/>
          <p:cNvCxnSpPr>
            <a:stCxn id="62" idx="4"/>
            <a:endCxn id="31" idx="2"/>
          </p:cNvCxnSpPr>
          <p:nvPr/>
        </p:nvCxnSpPr>
        <p:spPr>
          <a:xfrm>
            <a:off x="5371312" y="5147960"/>
            <a:ext cx="2000264" cy="729312"/>
          </a:xfrm>
          <a:prstGeom prst="line">
            <a:avLst/>
          </a:prstGeom>
          <a:ln w="762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3" idx="4"/>
            <a:endCxn id="31" idx="2"/>
          </p:cNvCxnSpPr>
          <p:nvPr/>
        </p:nvCxnSpPr>
        <p:spPr>
          <a:xfrm>
            <a:off x="6596914" y="5019015"/>
            <a:ext cx="774662" cy="858257"/>
          </a:xfrm>
          <a:prstGeom prst="line">
            <a:avLst/>
          </a:prstGeom>
          <a:ln w="76200">
            <a:solidFill>
              <a:srgbClr val="247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2882477" y="1440076"/>
            <a:ext cx="4615408" cy="3475036"/>
          </a:xfrm>
          <a:custGeom>
            <a:avLst/>
            <a:gdLst>
              <a:gd name="connsiteX0" fmla="*/ 3249827 w 3249827"/>
              <a:gd name="connsiteY0" fmla="*/ 0 h 4114800"/>
              <a:gd name="connsiteX1" fmla="*/ 3237470 w 3249827"/>
              <a:gd name="connsiteY1" fmla="*/ 518984 h 4114800"/>
              <a:gd name="connsiteX2" fmla="*/ 3200400 w 3249827"/>
              <a:gd name="connsiteY2" fmla="*/ 531341 h 4114800"/>
              <a:gd name="connsiteX3" fmla="*/ 3163330 w 3249827"/>
              <a:gd name="connsiteY3" fmla="*/ 556054 h 4114800"/>
              <a:gd name="connsiteX4" fmla="*/ 3101546 w 3249827"/>
              <a:gd name="connsiteY4" fmla="*/ 568411 h 4114800"/>
              <a:gd name="connsiteX5" fmla="*/ 3039762 w 3249827"/>
              <a:gd name="connsiteY5" fmla="*/ 654908 h 4114800"/>
              <a:gd name="connsiteX6" fmla="*/ 2990335 w 3249827"/>
              <a:gd name="connsiteY6" fmla="*/ 729049 h 4114800"/>
              <a:gd name="connsiteX7" fmla="*/ 2977978 w 3249827"/>
              <a:gd name="connsiteY7" fmla="*/ 766119 h 4114800"/>
              <a:gd name="connsiteX8" fmla="*/ 2940908 w 3249827"/>
              <a:gd name="connsiteY8" fmla="*/ 852616 h 4114800"/>
              <a:gd name="connsiteX9" fmla="*/ 2866768 w 3249827"/>
              <a:gd name="connsiteY9" fmla="*/ 902044 h 4114800"/>
              <a:gd name="connsiteX10" fmla="*/ 2792627 w 3249827"/>
              <a:gd name="connsiteY10" fmla="*/ 963827 h 4114800"/>
              <a:gd name="connsiteX11" fmla="*/ 2755557 w 3249827"/>
              <a:gd name="connsiteY11" fmla="*/ 1000898 h 4114800"/>
              <a:gd name="connsiteX12" fmla="*/ 2706130 w 3249827"/>
              <a:gd name="connsiteY12" fmla="*/ 1037968 h 4114800"/>
              <a:gd name="connsiteX13" fmla="*/ 2631989 w 3249827"/>
              <a:gd name="connsiteY13" fmla="*/ 1112108 h 4114800"/>
              <a:gd name="connsiteX14" fmla="*/ 2582562 w 3249827"/>
              <a:gd name="connsiteY14" fmla="*/ 1186249 h 4114800"/>
              <a:gd name="connsiteX15" fmla="*/ 2557849 w 3249827"/>
              <a:gd name="connsiteY15" fmla="*/ 1223319 h 4114800"/>
              <a:gd name="connsiteX16" fmla="*/ 2520778 w 3249827"/>
              <a:gd name="connsiteY16" fmla="*/ 1248033 h 4114800"/>
              <a:gd name="connsiteX17" fmla="*/ 2508422 w 3249827"/>
              <a:gd name="connsiteY17" fmla="*/ 1297460 h 4114800"/>
              <a:gd name="connsiteX18" fmla="*/ 2434281 w 3249827"/>
              <a:gd name="connsiteY18" fmla="*/ 1359244 h 4114800"/>
              <a:gd name="connsiteX19" fmla="*/ 2397211 w 3249827"/>
              <a:gd name="connsiteY19" fmla="*/ 1396314 h 4114800"/>
              <a:gd name="connsiteX20" fmla="*/ 2347784 w 3249827"/>
              <a:gd name="connsiteY20" fmla="*/ 1470454 h 4114800"/>
              <a:gd name="connsiteX21" fmla="*/ 2075935 w 3249827"/>
              <a:gd name="connsiteY21" fmla="*/ 1742303 h 4114800"/>
              <a:gd name="connsiteX22" fmla="*/ 2038865 w 3249827"/>
              <a:gd name="connsiteY22" fmla="*/ 1779373 h 4114800"/>
              <a:gd name="connsiteX23" fmla="*/ 1989438 w 3249827"/>
              <a:gd name="connsiteY23" fmla="*/ 1816444 h 4114800"/>
              <a:gd name="connsiteX24" fmla="*/ 1940011 w 3249827"/>
              <a:gd name="connsiteY24" fmla="*/ 1890584 h 4114800"/>
              <a:gd name="connsiteX25" fmla="*/ 1915297 w 3249827"/>
              <a:gd name="connsiteY25" fmla="*/ 1927654 h 4114800"/>
              <a:gd name="connsiteX26" fmla="*/ 1878227 w 3249827"/>
              <a:gd name="connsiteY26" fmla="*/ 1952368 h 4114800"/>
              <a:gd name="connsiteX27" fmla="*/ 1828800 w 3249827"/>
              <a:gd name="connsiteY27" fmla="*/ 2026508 h 4114800"/>
              <a:gd name="connsiteX28" fmla="*/ 1804086 w 3249827"/>
              <a:gd name="connsiteY28" fmla="*/ 2063579 h 4114800"/>
              <a:gd name="connsiteX29" fmla="*/ 1729946 w 3249827"/>
              <a:gd name="connsiteY29" fmla="*/ 2162433 h 4114800"/>
              <a:gd name="connsiteX30" fmla="*/ 1655805 w 3249827"/>
              <a:gd name="connsiteY30" fmla="*/ 2236573 h 4114800"/>
              <a:gd name="connsiteX31" fmla="*/ 1581665 w 3249827"/>
              <a:gd name="connsiteY31" fmla="*/ 2323071 h 4114800"/>
              <a:gd name="connsiteX32" fmla="*/ 1544595 w 3249827"/>
              <a:gd name="connsiteY32" fmla="*/ 2335427 h 4114800"/>
              <a:gd name="connsiteX33" fmla="*/ 1482811 w 3249827"/>
              <a:gd name="connsiteY33" fmla="*/ 2384854 h 4114800"/>
              <a:gd name="connsiteX34" fmla="*/ 1458097 w 3249827"/>
              <a:gd name="connsiteY34" fmla="*/ 2421925 h 4114800"/>
              <a:gd name="connsiteX35" fmla="*/ 1421027 w 3249827"/>
              <a:gd name="connsiteY35" fmla="*/ 2446638 h 4114800"/>
              <a:gd name="connsiteX36" fmla="*/ 1383957 w 3249827"/>
              <a:gd name="connsiteY36" fmla="*/ 2496065 h 4114800"/>
              <a:gd name="connsiteX37" fmla="*/ 1346886 w 3249827"/>
              <a:gd name="connsiteY37" fmla="*/ 2520779 h 4114800"/>
              <a:gd name="connsiteX38" fmla="*/ 1322173 w 3249827"/>
              <a:gd name="connsiteY38" fmla="*/ 2557849 h 4114800"/>
              <a:gd name="connsiteX39" fmla="*/ 1248032 w 3249827"/>
              <a:gd name="connsiteY39" fmla="*/ 2619633 h 4114800"/>
              <a:gd name="connsiteX40" fmla="*/ 1186249 w 3249827"/>
              <a:gd name="connsiteY40" fmla="*/ 2681416 h 4114800"/>
              <a:gd name="connsiteX41" fmla="*/ 1161535 w 3249827"/>
              <a:gd name="connsiteY41" fmla="*/ 2718487 h 4114800"/>
              <a:gd name="connsiteX42" fmla="*/ 1124465 w 3249827"/>
              <a:gd name="connsiteY42" fmla="*/ 2755557 h 4114800"/>
              <a:gd name="connsiteX43" fmla="*/ 1087395 w 3249827"/>
              <a:gd name="connsiteY43" fmla="*/ 2804984 h 4114800"/>
              <a:gd name="connsiteX44" fmla="*/ 1050324 w 3249827"/>
              <a:gd name="connsiteY44" fmla="*/ 2842054 h 4114800"/>
              <a:gd name="connsiteX45" fmla="*/ 1025611 w 3249827"/>
              <a:gd name="connsiteY45" fmla="*/ 2879125 h 4114800"/>
              <a:gd name="connsiteX46" fmla="*/ 951470 w 3249827"/>
              <a:gd name="connsiteY46" fmla="*/ 2953265 h 4114800"/>
              <a:gd name="connsiteX47" fmla="*/ 926757 w 3249827"/>
              <a:gd name="connsiteY47" fmla="*/ 3002692 h 4114800"/>
              <a:gd name="connsiteX48" fmla="*/ 864973 w 3249827"/>
              <a:gd name="connsiteY48" fmla="*/ 3064476 h 4114800"/>
              <a:gd name="connsiteX49" fmla="*/ 840259 w 3249827"/>
              <a:gd name="connsiteY49" fmla="*/ 3113903 h 4114800"/>
              <a:gd name="connsiteX50" fmla="*/ 753762 w 3249827"/>
              <a:gd name="connsiteY50" fmla="*/ 3237471 h 4114800"/>
              <a:gd name="connsiteX51" fmla="*/ 729049 w 3249827"/>
              <a:gd name="connsiteY51" fmla="*/ 3274541 h 4114800"/>
              <a:gd name="connsiteX52" fmla="*/ 691978 w 3249827"/>
              <a:gd name="connsiteY52" fmla="*/ 3323968 h 4114800"/>
              <a:gd name="connsiteX53" fmla="*/ 642551 w 3249827"/>
              <a:gd name="connsiteY53" fmla="*/ 3398108 h 4114800"/>
              <a:gd name="connsiteX54" fmla="*/ 617838 w 3249827"/>
              <a:gd name="connsiteY54" fmla="*/ 3435179 h 4114800"/>
              <a:gd name="connsiteX55" fmla="*/ 580768 w 3249827"/>
              <a:gd name="connsiteY55" fmla="*/ 3472249 h 4114800"/>
              <a:gd name="connsiteX56" fmla="*/ 506627 w 3249827"/>
              <a:gd name="connsiteY56" fmla="*/ 3571103 h 4114800"/>
              <a:gd name="connsiteX57" fmla="*/ 469557 w 3249827"/>
              <a:gd name="connsiteY57" fmla="*/ 3608173 h 4114800"/>
              <a:gd name="connsiteX58" fmla="*/ 395416 w 3249827"/>
              <a:gd name="connsiteY58" fmla="*/ 3657600 h 4114800"/>
              <a:gd name="connsiteX59" fmla="*/ 358346 w 3249827"/>
              <a:gd name="connsiteY59" fmla="*/ 3694671 h 4114800"/>
              <a:gd name="connsiteX60" fmla="*/ 321276 w 3249827"/>
              <a:gd name="connsiteY60" fmla="*/ 3719384 h 4114800"/>
              <a:gd name="connsiteX61" fmla="*/ 271849 w 3249827"/>
              <a:gd name="connsiteY61" fmla="*/ 3756454 h 4114800"/>
              <a:gd name="connsiteX62" fmla="*/ 197708 w 3249827"/>
              <a:gd name="connsiteY62" fmla="*/ 3818238 h 4114800"/>
              <a:gd name="connsiteX63" fmla="*/ 148281 w 3249827"/>
              <a:gd name="connsiteY63" fmla="*/ 3892379 h 4114800"/>
              <a:gd name="connsiteX64" fmla="*/ 123568 w 3249827"/>
              <a:gd name="connsiteY64" fmla="*/ 3929449 h 4114800"/>
              <a:gd name="connsiteX65" fmla="*/ 37070 w 3249827"/>
              <a:gd name="connsiteY65" fmla="*/ 4040660 h 4114800"/>
              <a:gd name="connsiteX66" fmla="*/ 24713 w 3249827"/>
              <a:gd name="connsiteY66" fmla="*/ 4077730 h 4114800"/>
              <a:gd name="connsiteX67" fmla="*/ 0 w 3249827"/>
              <a:gd name="connsiteY67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249827" h="4114800">
                <a:moveTo>
                  <a:pt x="3249827" y="0"/>
                </a:moveTo>
                <a:cubicBezTo>
                  <a:pt x="3245708" y="172995"/>
                  <a:pt x="3253498" y="346684"/>
                  <a:pt x="3237470" y="518984"/>
                </a:cubicBezTo>
                <a:cubicBezTo>
                  <a:pt x="3236264" y="531953"/>
                  <a:pt x="3212050" y="525516"/>
                  <a:pt x="3200400" y="531341"/>
                </a:cubicBezTo>
                <a:cubicBezTo>
                  <a:pt x="3187117" y="537982"/>
                  <a:pt x="3177235" y="550840"/>
                  <a:pt x="3163330" y="556054"/>
                </a:cubicBezTo>
                <a:cubicBezTo>
                  <a:pt x="3143665" y="563428"/>
                  <a:pt x="3122141" y="564292"/>
                  <a:pt x="3101546" y="568411"/>
                </a:cubicBezTo>
                <a:cubicBezTo>
                  <a:pt x="3021167" y="688977"/>
                  <a:pt x="3147094" y="501576"/>
                  <a:pt x="3039762" y="654908"/>
                </a:cubicBezTo>
                <a:cubicBezTo>
                  <a:pt x="3022729" y="679241"/>
                  <a:pt x="2999728" y="700871"/>
                  <a:pt x="2990335" y="729049"/>
                </a:cubicBezTo>
                <a:cubicBezTo>
                  <a:pt x="2986216" y="741406"/>
                  <a:pt x="2981556" y="753595"/>
                  <a:pt x="2977978" y="766119"/>
                </a:cubicBezTo>
                <a:cubicBezTo>
                  <a:pt x="2968273" y="800088"/>
                  <a:pt x="2969575" y="827532"/>
                  <a:pt x="2940908" y="852616"/>
                </a:cubicBezTo>
                <a:cubicBezTo>
                  <a:pt x="2918555" y="872175"/>
                  <a:pt x="2887771" y="881042"/>
                  <a:pt x="2866768" y="902044"/>
                </a:cubicBezTo>
                <a:cubicBezTo>
                  <a:pt x="2758445" y="1010364"/>
                  <a:pt x="2895864" y="877795"/>
                  <a:pt x="2792627" y="963827"/>
                </a:cubicBezTo>
                <a:cubicBezTo>
                  <a:pt x="2779202" y="975014"/>
                  <a:pt x="2768825" y="989525"/>
                  <a:pt x="2755557" y="1000898"/>
                </a:cubicBezTo>
                <a:cubicBezTo>
                  <a:pt x="2739921" y="1014301"/>
                  <a:pt x="2721438" y="1024191"/>
                  <a:pt x="2706130" y="1037968"/>
                </a:cubicBezTo>
                <a:cubicBezTo>
                  <a:pt x="2680152" y="1061348"/>
                  <a:pt x="2651376" y="1083028"/>
                  <a:pt x="2631989" y="1112108"/>
                </a:cubicBezTo>
                <a:lnTo>
                  <a:pt x="2582562" y="1186249"/>
                </a:lnTo>
                <a:cubicBezTo>
                  <a:pt x="2574324" y="1198606"/>
                  <a:pt x="2570206" y="1215081"/>
                  <a:pt x="2557849" y="1223319"/>
                </a:cubicBezTo>
                <a:lnTo>
                  <a:pt x="2520778" y="1248033"/>
                </a:lnTo>
                <a:cubicBezTo>
                  <a:pt x="2516659" y="1264509"/>
                  <a:pt x="2516848" y="1282715"/>
                  <a:pt x="2508422" y="1297460"/>
                </a:cubicBezTo>
                <a:cubicBezTo>
                  <a:pt x="2488733" y="1331916"/>
                  <a:pt x="2462195" y="1335982"/>
                  <a:pt x="2434281" y="1359244"/>
                </a:cubicBezTo>
                <a:cubicBezTo>
                  <a:pt x="2420856" y="1370431"/>
                  <a:pt x="2407940" y="1382520"/>
                  <a:pt x="2397211" y="1396314"/>
                </a:cubicBezTo>
                <a:cubicBezTo>
                  <a:pt x="2378976" y="1419759"/>
                  <a:pt x="2368786" y="1449452"/>
                  <a:pt x="2347784" y="1470454"/>
                </a:cubicBezTo>
                <a:lnTo>
                  <a:pt x="2075935" y="1742303"/>
                </a:lnTo>
                <a:cubicBezTo>
                  <a:pt x="2063578" y="1754660"/>
                  <a:pt x="2052845" y="1768888"/>
                  <a:pt x="2038865" y="1779373"/>
                </a:cubicBezTo>
                <a:cubicBezTo>
                  <a:pt x="2022389" y="1791730"/>
                  <a:pt x="2003120" y="1801051"/>
                  <a:pt x="1989438" y="1816444"/>
                </a:cubicBezTo>
                <a:cubicBezTo>
                  <a:pt x="1969705" y="1838643"/>
                  <a:pt x="1956487" y="1865871"/>
                  <a:pt x="1940011" y="1890584"/>
                </a:cubicBezTo>
                <a:cubicBezTo>
                  <a:pt x="1931773" y="1902941"/>
                  <a:pt x="1927654" y="1919416"/>
                  <a:pt x="1915297" y="1927654"/>
                </a:cubicBezTo>
                <a:lnTo>
                  <a:pt x="1878227" y="1952368"/>
                </a:lnTo>
                <a:lnTo>
                  <a:pt x="1828800" y="2026508"/>
                </a:lnTo>
                <a:cubicBezTo>
                  <a:pt x="1820562" y="2038865"/>
                  <a:pt x="1812997" y="2051698"/>
                  <a:pt x="1804086" y="2063579"/>
                </a:cubicBezTo>
                <a:cubicBezTo>
                  <a:pt x="1779373" y="2096530"/>
                  <a:pt x="1759071" y="2133308"/>
                  <a:pt x="1729946" y="2162433"/>
                </a:cubicBezTo>
                <a:cubicBezTo>
                  <a:pt x="1705232" y="2187146"/>
                  <a:pt x="1676775" y="2208613"/>
                  <a:pt x="1655805" y="2236573"/>
                </a:cubicBezTo>
                <a:cubicBezTo>
                  <a:pt x="1638676" y="2259412"/>
                  <a:pt x="1607480" y="2305861"/>
                  <a:pt x="1581665" y="2323071"/>
                </a:cubicBezTo>
                <a:cubicBezTo>
                  <a:pt x="1570828" y="2330296"/>
                  <a:pt x="1556952" y="2331308"/>
                  <a:pt x="1544595" y="2335427"/>
                </a:cubicBezTo>
                <a:cubicBezTo>
                  <a:pt x="1473767" y="2441669"/>
                  <a:pt x="1568077" y="2316641"/>
                  <a:pt x="1482811" y="2384854"/>
                </a:cubicBezTo>
                <a:cubicBezTo>
                  <a:pt x="1471214" y="2394131"/>
                  <a:pt x="1468598" y="2411424"/>
                  <a:pt x="1458097" y="2421925"/>
                </a:cubicBezTo>
                <a:cubicBezTo>
                  <a:pt x="1447596" y="2432426"/>
                  <a:pt x="1433384" y="2438400"/>
                  <a:pt x="1421027" y="2446638"/>
                </a:cubicBezTo>
                <a:cubicBezTo>
                  <a:pt x="1408670" y="2463114"/>
                  <a:pt x="1398520" y="2481502"/>
                  <a:pt x="1383957" y="2496065"/>
                </a:cubicBezTo>
                <a:cubicBezTo>
                  <a:pt x="1373456" y="2506566"/>
                  <a:pt x="1357387" y="2510278"/>
                  <a:pt x="1346886" y="2520779"/>
                </a:cubicBezTo>
                <a:cubicBezTo>
                  <a:pt x="1336385" y="2531280"/>
                  <a:pt x="1331680" y="2546440"/>
                  <a:pt x="1322173" y="2557849"/>
                </a:cubicBezTo>
                <a:cubicBezTo>
                  <a:pt x="1292441" y="2593527"/>
                  <a:pt x="1284482" y="2595333"/>
                  <a:pt x="1248032" y="2619633"/>
                </a:cubicBezTo>
                <a:cubicBezTo>
                  <a:pt x="1182131" y="2718486"/>
                  <a:pt x="1268626" y="2599039"/>
                  <a:pt x="1186249" y="2681416"/>
                </a:cubicBezTo>
                <a:cubicBezTo>
                  <a:pt x="1175748" y="2691917"/>
                  <a:pt x="1171043" y="2707078"/>
                  <a:pt x="1161535" y="2718487"/>
                </a:cubicBezTo>
                <a:cubicBezTo>
                  <a:pt x="1150348" y="2731912"/>
                  <a:pt x="1135838" y="2742289"/>
                  <a:pt x="1124465" y="2755557"/>
                </a:cubicBezTo>
                <a:cubicBezTo>
                  <a:pt x="1111062" y="2771194"/>
                  <a:pt x="1100798" y="2789348"/>
                  <a:pt x="1087395" y="2804984"/>
                </a:cubicBezTo>
                <a:cubicBezTo>
                  <a:pt x="1076022" y="2818252"/>
                  <a:pt x="1061511" y="2828629"/>
                  <a:pt x="1050324" y="2842054"/>
                </a:cubicBezTo>
                <a:cubicBezTo>
                  <a:pt x="1040817" y="2853463"/>
                  <a:pt x="1035478" y="2868025"/>
                  <a:pt x="1025611" y="2879125"/>
                </a:cubicBezTo>
                <a:cubicBezTo>
                  <a:pt x="1002391" y="2905247"/>
                  <a:pt x="951470" y="2953265"/>
                  <a:pt x="951470" y="2953265"/>
                </a:cubicBezTo>
                <a:cubicBezTo>
                  <a:pt x="943232" y="2969741"/>
                  <a:pt x="938549" y="2988541"/>
                  <a:pt x="926757" y="3002692"/>
                </a:cubicBezTo>
                <a:cubicBezTo>
                  <a:pt x="844375" y="3101550"/>
                  <a:pt x="930877" y="2949145"/>
                  <a:pt x="864973" y="3064476"/>
                </a:cubicBezTo>
                <a:cubicBezTo>
                  <a:pt x="855834" y="3080469"/>
                  <a:pt x="849736" y="3098108"/>
                  <a:pt x="840259" y="3113903"/>
                </a:cubicBezTo>
                <a:cubicBezTo>
                  <a:pt x="797645" y="3184926"/>
                  <a:pt x="796008" y="3178326"/>
                  <a:pt x="753762" y="3237471"/>
                </a:cubicBezTo>
                <a:cubicBezTo>
                  <a:pt x="745130" y="3249556"/>
                  <a:pt x="737681" y="3262456"/>
                  <a:pt x="729049" y="3274541"/>
                </a:cubicBezTo>
                <a:cubicBezTo>
                  <a:pt x="717078" y="3291300"/>
                  <a:pt x="703788" y="3307096"/>
                  <a:pt x="691978" y="3323968"/>
                </a:cubicBezTo>
                <a:cubicBezTo>
                  <a:pt x="674945" y="3348301"/>
                  <a:pt x="659026" y="3373395"/>
                  <a:pt x="642551" y="3398108"/>
                </a:cubicBezTo>
                <a:cubicBezTo>
                  <a:pt x="634313" y="3410465"/>
                  <a:pt x="628339" y="3424678"/>
                  <a:pt x="617838" y="3435179"/>
                </a:cubicBezTo>
                <a:cubicBezTo>
                  <a:pt x="605481" y="3447536"/>
                  <a:pt x="591834" y="3458724"/>
                  <a:pt x="580768" y="3472249"/>
                </a:cubicBezTo>
                <a:cubicBezTo>
                  <a:pt x="554685" y="3504128"/>
                  <a:pt x="535752" y="3541978"/>
                  <a:pt x="506627" y="3571103"/>
                </a:cubicBezTo>
                <a:cubicBezTo>
                  <a:pt x="494270" y="3583460"/>
                  <a:pt x="483351" y="3597444"/>
                  <a:pt x="469557" y="3608173"/>
                </a:cubicBezTo>
                <a:cubicBezTo>
                  <a:pt x="446112" y="3626408"/>
                  <a:pt x="416418" y="3636597"/>
                  <a:pt x="395416" y="3657600"/>
                </a:cubicBezTo>
                <a:cubicBezTo>
                  <a:pt x="383059" y="3669957"/>
                  <a:pt x="371771" y="3683484"/>
                  <a:pt x="358346" y="3694671"/>
                </a:cubicBezTo>
                <a:cubicBezTo>
                  <a:pt x="346937" y="3704178"/>
                  <a:pt x="333361" y="3710752"/>
                  <a:pt x="321276" y="3719384"/>
                </a:cubicBezTo>
                <a:cubicBezTo>
                  <a:pt x="304517" y="3731354"/>
                  <a:pt x="287486" y="3743051"/>
                  <a:pt x="271849" y="3756454"/>
                </a:cubicBezTo>
                <a:cubicBezTo>
                  <a:pt x="188599" y="3827811"/>
                  <a:pt x="279638" y="3763619"/>
                  <a:pt x="197708" y="3818238"/>
                </a:cubicBezTo>
                <a:lnTo>
                  <a:pt x="148281" y="3892379"/>
                </a:lnTo>
                <a:cubicBezTo>
                  <a:pt x="140043" y="3904736"/>
                  <a:pt x="134069" y="3918948"/>
                  <a:pt x="123568" y="3929449"/>
                </a:cubicBezTo>
                <a:cubicBezTo>
                  <a:pt x="91581" y="3961435"/>
                  <a:pt x="51852" y="3996316"/>
                  <a:pt x="37070" y="4040660"/>
                </a:cubicBezTo>
                <a:cubicBezTo>
                  <a:pt x="32951" y="4053017"/>
                  <a:pt x="30538" y="4066080"/>
                  <a:pt x="24713" y="4077730"/>
                </a:cubicBezTo>
                <a:cubicBezTo>
                  <a:pt x="18072" y="4091013"/>
                  <a:pt x="0" y="4114800"/>
                  <a:pt x="0" y="4114800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028112" y="1981374"/>
            <a:ext cx="3482019" cy="2909644"/>
          </a:xfrm>
          <a:custGeom>
            <a:avLst/>
            <a:gdLst>
              <a:gd name="connsiteX0" fmla="*/ 2384854 w 2384854"/>
              <a:gd name="connsiteY0" fmla="*/ 0 h 3101546"/>
              <a:gd name="connsiteX1" fmla="*/ 2360141 w 2384854"/>
              <a:gd name="connsiteY1" fmla="*/ 506627 h 3101546"/>
              <a:gd name="connsiteX2" fmla="*/ 2347784 w 2384854"/>
              <a:gd name="connsiteY2" fmla="*/ 605481 h 3101546"/>
              <a:gd name="connsiteX3" fmla="*/ 2273643 w 2384854"/>
              <a:gd name="connsiteY3" fmla="*/ 654908 h 3101546"/>
              <a:gd name="connsiteX4" fmla="*/ 2199503 w 2384854"/>
              <a:gd name="connsiteY4" fmla="*/ 704335 h 3101546"/>
              <a:gd name="connsiteX5" fmla="*/ 2088292 w 2384854"/>
              <a:gd name="connsiteY5" fmla="*/ 803189 h 3101546"/>
              <a:gd name="connsiteX6" fmla="*/ 2051222 w 2384854"/>
              <a:gd name="connsiteY6" fmla="*/ 840259 h 3101546"/>
              <a:gd name="connsiteX7" fmla="*/ 1977081 w 2384854"/>
              <a:gd name="connsiteY7" fmla="*/ 902043 h 3101546"/>
              <a:gd name="connsiteX8" fmla="*/ 1952368 w 2384854"/>
              <a:gd name="connsiteY8" fmla="*/ 939113 h 3101546"/>
              <a:gd name="connsiteX9" fmla="*/ 1940011 w 2384854"/>
              <a:gd name="connsiteY9" fmla="*/ 976184 h 3101546"/>
              <a:gd name="connsiteX10" fmla="*/ 1902941 w 2384854"/>
              <a:gd name="connsiteY10" fmla="*/ 1000897 h 3101546"/>
              <a:gd name="connsiteX11" fmla="*/ 1828800 w 2384854"/>
              <a:gd name="connsiteY11" fmla="*/ 1124465 h 3101546"/>
              <a:gd name="connsiteX12" fmla="*/ 1791730 w 2384854"/>
              <a:gd name="connsiteY12" fmla="*/ 1149178 h 3101546"/>
              <a:gd name="connsiteX13" fmla="*/ 1742303 w 2384854"/>
              <a:gd name="connsiteY13" fmla="*/ 1210962 h 3101546"/>
              <a:gd name="connsiteX14" fmla="*/ 1717589 w 2384854"/>
              <a:gd name="connsiteY14" fmla="*/ 1248032 h 3101546"/>
              <a:gd name="connsiteX15" fmla="*/ 1643449 w 2384854"/>
              <a:gd name="connsiteY15" fmla="*/ 1309816 h 3101546"/>
              <a:gd name="connsiteX16" fmla="*/ 1581665 w 2384854"/>
              <a:gd name="connsiteY16" fmla="*/ 1383957 h 3101546"/>
              <a:gd name="connsiteX17" fmla="*/ 1544595 w 2384854"/>
              <a:gd name="connsiteY17" fmla="*/ 1408670 h 3101546"/>
              <a:gd name="connsiteX18" fmla="*/ 1519881 w 2384854"/>
              <a:gd name="connsiteY18" fmla="*/ 1445740 h 3101546"/>
              <a:gd name="connsiteX19" fmla="*/ 1482811 w 2384854"/>
              <a:gd name="connsiteY19" fmla="*/ 1470454 h 3101546"/>
              <a:gd name="connsiteX20" fmla="*/ 1433384 w 2384854"/>
              <a:gd name="connsiteY20" fmla="*/ 1507524 h 3101546"/>
              <a:gd name="connsiteX21" fmla="*/ 1359243 w 2384854"/>
              <a:gd name="connsiteY21" fmla="*/ 1581665 h 3101546"/>
              <a:gd name="connsiteX22" fmla="*/ 1322173 w 2384854"/>
              <a:gd name="connsiteY22" fmla="*/ 1618735 h 3101546"/>
              <a:gd name="connsiteX23" fmla="*/ 1285103 w 2384854"/>
              <a:gd name="connsiteY23" fmla="*/ 1655805 h 3101546"/>
              <a:gd name="connsiteX24" fmla="*/ 1210962 w 2384854"/>
              <a:gd name="connsiteY24" fmla="*/ 1717589 h 3101546"/>
              <a:gd name="connsiteX25" fmla="*/ 1173892 w 2384854"/>
              <a:gd name="connsiteY25" fmla="*/ 1742303 h 3101546"/>
              <a:gd name="connsiteX26" fmla="*/ 1099752 w 2384854"/>
              <a:gd name="connsiteY26" fmla="*/ 1816443 h 3101546"/>
              <a:gd name="connsiteX27" fmla="*/ 1062681 w 2384854"/>
              <a:gd name="connsiteY27" fmla="*/ 1853513 h 3101546"/>
              <a:gd name="connsiteX28" fmla="*/ 1000897 w 2384854"/>
              <a:gd name="connsiteY28" fmla="*/ 1927654 h 3101546"/>
              <a:gd name="connsiteX29" fmla="*/ 976184 w 2384854"/>
              <a:gd name="connsiteY29" fmla="*/ 1964724 h 3101546"/>
              <a:gd name="connsiteX30" fmla="*/ 939114 w 2384854"/>
              <a:gd name="connsiteY30" fmla="*/ 2001794 h 3101546"/>
              <a:gd name="connsiteX31" fmla="*/ 914400 w 2384854"/>
              <a:gd name="connsiteY31" fmla="*/ 2038865 h 3101546"/>
              <a:gd name="connsiteX32" fmla="*/ 840260 w 2384854"/>
              <a:gd name="connsiteY32" fmla="*/ 2113005 h 3101546"/>
              <a:gd name="connsiteX33" fmla="*/ 803189 w 2384854"/>
              <a:gd name="connsiteY33" fmla="*/ 2150076 h 3101546"/>
              <a:gd name="connsiteX34" fmla="*/ 778476 w 2384854"/>
              <a:gd name="connsiteY34" fmla="*/ 2187146 h 3101546"/>
              <a:gd name="connsiteX35" fmla="*/ 704335 w 2384854"/>
              <a:gd name="connsiteY35" fmla="*/ 2248930 h 3101546"/>
              <a:gd name="connsiteX36" fmla="*/ 679622 w 2384854"/>
              <a:gd name="connsiteY36" fmla="*/ 2286000 h 3101546"/>
              <a:gd name="connsiteX37" fmla="*/ 642552 w 2384854"/>
              <a:gd name="connsiteY37" fmla="*/ 2323070 h 3101546"/>
              <a:gd name="connsiteX38" fmla="*/ 617838 w 2384854"/>
              <a:gd name="connsiteY38" fmla="*/ 2360140 h 3101546"/>
              <a:gd name="connsiteX39" fmla="*/ 580768 w 2384854"/>
              <a:gd name="connsiteY39" fmla="*/ 2384854 h 3101546"/>
              <a:gd name="connsiteX40" fmla="*/ 518984 w 2384854"/>
              <a:gd name="connsiteY40" fmla="*/ 2458994 h 3101546"/>
              <a:gd name="connsiteX41" fmla="*/ 469557 w 2384854"/>
              <a:gd name="connsiteY41" fmla="*/ 2533135 h 3101546"/>
              <a:gd name="connsiteX42" fmla="*/ 432487 w 2384854"/>
              <a:gd name="connsiteY42" fmla="*/ 2570205 h 3101546"/>
              <a:gd name="connsiteX43" fmla="*/ 395416 w 2384854"/>
              <a:gd name="connsiteY43" fmla="*/ 2619632 h 3101546"/>
              <a:gd name="connsiteX44" fmla="*/ 370703 w 2384854"/>
              <a:gd name="connsiteY44" fmla="*/ 2656703 h 3101546"/>
              <a:gd name="connsiteX45" fmla="*/ 333633 w 2384854"/>
              <a:gd name="connsiteY45" fmla="*/ 2693773 h 3101546"/>
              <a:gd name="connsiteX46" fmla="*/ 284206 w 2384854"/>
              <a:gd name="connsiteY46" fmla="*/ 2767913 h 3101546"/>
              <a:gd name="connsiteX47" fmla="*/ 259492 w 2384854"/>
              <a:gd name="connsiteY47" fmla="*/ 2817340 h 3101546"/>
              <a:gd name="connsiteX48" fmla="*/ 222422 w 2384854"/>
              <a:gd name="connsiteY48" fmla="*/ 2842054 h 3101546"/>
              <a:gd name="connsiteX49" fmla="*/ 197708 w 2384854"/>
              <a:gd name="connsiteY49" fmla="*/ 2879124 h 3101546"/>
              <a:gd name="connsiteX50" fmla="*/ 160638 w 2384854"/>
              <a:gd name="connsiteY50" fmla="*/ 2916194 h 3101546"/>
              <a:gd name="connsiteX51" fmla="*/ 135925 w 2384854"/>
              <a:gd name="connsiteY51" fmla="*/ 2965621 h 3101546"/>
              <a:gd name="connsiteX52" fmla="*/ 98854 w 2384854"/>
              <a:gd name="connsiteY52" fmla="*/ 3002692 h 3101546"/>
              <a:gd name="connsiteX53" fmla="*/ 74141 w 2384854"/>
              <a:gd name="connsiteY53" fmla="*/ 3039762 h 3101546"/>
              <a:gd name="connsiteX54" fmla="*/ 37070 w 2384854"/>
              <a:gd name="connsiteY54" fmla="*/ 3076832 h 3101546"/>
              <a:gd name="connsiteX55" fmla="*/ 0 w 2384854"/>
              <a:gd name="connsiteY55" fmla="*/ 3101546 h 310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84854" h="3101546">
                <a:moveTo>
                  <a:pt x="2384854" y="0"/>
                </a:moveTo>
                <a:cubicBezTo>
                  <a:pt x="2373358" y="367850"/>
                  <a:pt x="2386485" y="282694"/>
                  <a:pt x="2360141" y="506627"/>
                </a:cubicBezTo>
                <a:cubicBezTo>
                  <a:pt x="2356261" y="539607"/>
                  <a:pt x="2359133" y="574273"/>
                  <a:pt x="2347784" y="605481"/>
                </a:cubicBezTo>
                <a:cubicBezTo>
                  <a:pt x="2331122" y="651301"/>
                  <a:pt x="2305215" y="637368"/>
                  <a:pt x="2273643" y="654908"/>
                </a:cubicBezTo>
                <a:cubicBezTo>
                  <a:pt x="2247679" y="669332"/>
                  <a:pt x="2220505" y="683333"/>
                  <a:pt x="2199503" y="704335"/>
                </a:cubicBezTo>
                <a:cubicBezTo>
                  <a:pt x="1959180" y="944658"/>
                  <a:pt x="2220593" y="692939"/>
                  <a:pt x="2088292" y="803189"/>
                </a:cubicBezTo>
                <a:cubicBezTo>
                  <a:pt x="2074867" y="814376"/>
                  <a:pt x="2064647" y="829072"/>
                  <a:pt x="2051222" y="840259"/>
                </a:cubicBezTo>
                <a:cubicBezTo>
                  <a:pt x="1998207" y="884438"/>
                  <a:pt x="2026306" y="842974"/>
                  <a:pt x="1977081" y="902043"/>
                </a:cubicBezTo>
                <a:cubicBezTo>
                  <a:pt x="1967574" y="913452"/>
                  <a:pt x="1959009" y="925830"/>
                  <a:pt x="1952368" y="939113"/>
                </a:cubicBezTo>
                <a:cubicBezTo>
                  <a:pt x="1946543" y="950763"/>
                  <a:pt x="1948148" y="966013"/>
                  <a:pt x="1940011" y="976184"/>
                </a:cubicBezTo>
                <a:cubicBezTo>
                  <a:pt x="1930734" y="987781"/>
                  <a:pt x="1915298" y="992659"/>
                  <a:pt x="1902941" y="1000897"/>
                </a:cubicBezTo>
                <a:cubicBezTo>
                  <a:pt x="1888063" y="1030651"/>
                  <a:pt x="1851165" y="1109555"/>
                  <a:pt x="1828800" y="1124465"/>
                </a:cubicBezTo>
                <a:lnTo>
                  <a:pt x="1791730" y="1149178"/>
                </a:lnTo>
                <a:cubicBezTo>
                  <a:pt x="1767674" y="1221347"/>
                  <a:pt x="1798195" y="1155071"/>
                  <a:pt x="1742303" y="1210962"/>
                </a:cubicBezTo>
                <a:cubicBezTo>
                  <a:pt x="1731802" y="1221463"/>
                  <a:pt x="1727096" y="1236623"/>
                  <a:pt x="1717589" y="1248032"/>
                </a:cubicBezTo>
                <a:cubicBezTo>
                  <a:pt x="1687855" y="1283713"/>
                  <a:pt x="1679901" y="1285515"/>
                  <a:pt x="1643449" y="1309816"/>
                </a:cubicBezTo>
                <a:cubicBezTo>
                  <a:pt x="1619150" y="1346263"/>
                  <a:pt x="1617341" y="1354227"/>
                  <a:pt x="1581665" y="1383957"/>
                </a:cubicBezTo>
                <a:cubicBezTo>
                  <a:pt x="1570256" y="1393464"/>
                  <a:pt x="1556952" y="1400432"/>
                  <a:pt x="1544595" y="1408670"/>
                </a:cubicBezTo>
                <a:cubicBezTo>
                  <a:pt x="1536357" y="1421027"/>
                  <a:pt x="1530382" y="1435239"/>
                  <a:pt x="1519881" y="1445740"/>
                </a:cubicBezTo>
                <a:cubicBezTo>
                  <a:pt x="1509380" y="1456241"/>
                  <a:pt x="1494896" y="1461822"/>
                  <a:pt x="1482811" y="1470454"/>
                </a:cubicBezTo>
                <a:cubicBezTo>
                  <a:pt x="1466053" y="1482424"/>
                  <a:pt x="1448692" y="1493747"/>
                  <a:pt x="1433384" y="1507524"/>
                </a:cubicBezTo>
                <a:cubicBezTo>
                  <a:pt x="1407406" y="1530905"/>
                  <a:pt x="1383957" y="1556951"/>
                  <a:pt x="1359243" y="1581665"/>
                </a:cubicBezTo>
                <a:lnTo>
                  <a:pt x="1322173" y="1618735"/>
                </a:lnTo>
                <a:cubicBezTo>
                  <a:pt x="1309816" y="1631092"/>
                  <a:pt x="1299643" y="1646111"/>
                  <a:pt x="1285103" y="1655805"/>
                </a:cubicBezTo>
                <a:cubicBezTo>
                  <a:pt x="1193065" y="1717165"/>
                  <a:pt x="1306105" y="1638303"/>
                  <a:pt x="1210962" y="1717589"/>
                </a:cubicBezTo>
                <a:cubicBezTo>
                  <a:pt x="1199553" y="1727096"/>
                  <a:pt x="1184992" y="1732437"/>
                  <a:pt x="1173892" y="1742303"/>
                </a:cubicBezTo>
                <a:cubicBezTo>
                  <a:pt x="1147770" y="1765523"/>
                  <a:pt x="1124465" y="1791730"/>
                  <a:pt x="1099752" y="1816443"/>
                </a:cubicBezTo>
                <a:cubicBezTo>
                  <a:pt x="1087395" y="1828800"/>
                  <a:pt x="1072374" y="1838973"/>
                  <a:pt x="1062681" y="1853513"/>
                </a:cubicBezTo>
                <a:cubicBezTo>
                  <a:pt x="1001327" y="1945548"/>
                  <a:pt x="1080179" y="1832517"/>
                  <a:pt x="1000897" y="1927654"/>
                </a:cubicBezTo>
                <a:cubicBezTo>
                  <a:pt x="991390" y="1939063"/>
                  <a:pt x="985691" y="1953315"/>
                  <a:pt x="976184" y="1964724"/>
                </a:cubicBezTo>
                <a:cubicBezTo>
                  <a:pt x="964997" y="1978149"/>
                  <a:pt x="950301" y="1988369"/>
                  <a:pt x="939114" y="2001794"/>
                </a:cubicBezTo>
                <a:cubicBezTo>
                  <a:pt x="929606" y="2013203"/>
                  <a:pt x="924267" y="2027765"/>
                  <a:pt x="914400" y="2038865"/>
                </a:cubicBezTo>
                <a:cubicBezTo>
                  <a:pt x="891181" y="2064987"/>
                  <a:pt x="864973" y="2088292"/>
                  <a:pt x="840260" y="2113005"/>
                </a:cubicBezTo>
                <a:cubicBezTo>
                  <a:pt x="827903" y="2125362"/>
                  <a:pt x="812883" y="2135535"/>
                  <a:pt x="803189" y="2150076"/>
                </a:cubicBezTo>
                <a:cubicBezTo>
                  <a:pt x="794951" y="2162433"/>
                  <a:pt x="788977" y="2176645"/>
                  <a:pt x="778476" y="2187146"/>
                </a:cubicBezTo>
                <a:cubicBezTo>
                  <a:pt x="681274" y="2284348"/>
                  <a:pt x="805556" y="2127465"/>
                  <a:pt x="704335" y="2248930"/>
                </a:cubicBezTo>
                <a:cubicBezTo>
                  <a:pt x="694828" y="2260339"/>
                  <a:pt x="689129" y="2274591"/>
                  <a:pt x="679622" y="2286000"/>
                </a:cubicBezTo>
                <a:cubicBezTo>
                  <a:pt x="668435" y="2299425"/>
                  <a:pt x="653739" y="2309645"/>
                  <a:pt x="642552" y="2323070"/>
                </a:cubicBezTo>
                <a:cubicBezTo>
                  <a:pt x="633045" y="2334479"/>
                  <a:pt x="628339" y="2349639"/>
                  <a:pt x="617838" y="2360140"/>
                </a:cubicBezTo>
                <a:cubicBezTo>
                  <a:pt x="607337" y="2370641"/>
                  <a:pt x="593125" y="2376616"/>
                  <a:pt x="580768" y="2384854"/>
                </a:cubicBezTo>
                <a:cubicBezTo>
                  <a:pt x="492443" y="2517338"/>
                  <a:pt x="629999" y="2316260"/>
                  <a:pt x="518984" y="2458994"/>
                </a:cubicBezTo>
                <a:cubicBezTo>
                  <a:pt x="500749" y="2482439"/>
                  <a:pt x="490560" y="2512132"/>
                  <a:pt x="469557" y="2533135"/>
                </a:cubicBezTo>
                <a:cubicBezTo>
                  <a:pt x="457200" y="2545492"/>
                  <a:pt x="443860" y="2556937"/>
                  <a:pt x="432487" y="2570205"/>
                </a:cubicBezTo>
                <a:cubicBezTo>
                  <a:pt x="419084" y="2585842"/>
                  <a:pt x="407386" y="2602873"/>
                  <a:pt x="395416" y="2619632"/>
                </a:cubicBezTo>
                <a:cubicBezTo>
                  <a:pt x="386784" y="2631717"/>
                  <a:pt x="380210" y="2645294"/>
                  <a:pt x="370703" y="2656703"/>
                </a:cubicBezTo>
                <a:cubicBezTo>
                  <a:pt x="359516" y="2670128"/>
                  <a:pt x="344362" y="2679979"/>
                  <a:pt x="333633" y="2693773"/>
                </a:cubicBezTo>
                <a:cubicBezTo>
                  <a:pt x="315398" y="2717218"/>
                  <a:pt x="297489" y="2741347"/>
                  <a:pt x="284206" y="2767913"/>
                </a:cubicBezTo>
                <a:cubicBezTo>
                  <a:pt x="275968" y="2784389"/>
                  <a:pt x="271284" y="2803189"/>
                  <a:pt x="259492" y="2817340"/>
                </a:cubicBezTo>
                <a:cubicBezTo>
                  <a:pt x="249985" y="2828749"/>
                  <a:pt x="234779" y="2833816"/>
                  <a:pt x="222422" y="2842054"/>
                </a:cubicBezTo>
                <a:cubicBezTo>
                  <a:pt x="214184" y="2854411"/>
                  <a:pt x="207215" y="2867715"/>
                  <a:pt x="197708" y="2879124"/>
                </a:cubicBezTo>
                <a:cubicBezTo>
                  <a:pt x="186521" y="2892549"/>
                  <a:pt x="170795" y="2901974"/>
                  <a:pt x="160638" y="2916194"/>
                </a:cubicBezTo>
                <a:cubicBezTo>
                  <a:pt x="149931" y="2931183"/>
                  <a:pt x="146632" y="2950632"/>
                  <a:pt x="135925" y="2965621"/>
                </a:cubicBezTo>
                <a:cubicBezTo>
                  <a:pt x="125768" y="2979841"/>
                  <a:pt x="110041" y="2989267"/>
                  <a:pt x="98854" y="3002692"/>
                </a:cubicBezTo>
                <a:cubicBezTo>
                  <a:pt x="89347" y="3014101"/>
                  <a:pt x="83648" y="3028353"/>
                  <a:pt x="74141" y="3039762"/>
                </a:cubicBezTo>
                <a:cubicBezTo>
                  <a:pt x="62954" y="3053187"/>
                  <a:pt x="50495" y="3065645"/>
                  <a:pt x="37070" y="3076832"/>
                </a:cubicBezTo>
                <a:cubicBezTo>
                  <a:pt x="25661" y="3086339"/>
                  <a:pt x="0" y="3101546"/>
                  <a:pt x="0" y="31015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427360" y="2730778"/>
            <a:ext cx="2090620" cy="2016224"/>
          </a:xfrm>
          <a:custGeom>
            <a:avLst/>
            <a:gdLst>
              <a:gd name="connsiteX0" fmla="*/ 1408670 w 1408670"/>
              <a:gd name="connsiteY0" fmla="*/ 0 h 1890655"/>
              <a:gd name="connsiteX1" fmla="*/ 1383957 w 1408670"/>
              <a:gd name="connsiteY1" fmla="*/ 395416 h 1890655"/>
              <a:gd name="connsiteX2" fmla="*/ 1371600 w 1408670"/>
              <a:gd name="connsiteY2" fmla="*/ 457200 h 1890655"/>
              <a:gd name="connsiteX3" fmla="*/ 1309816 w 1408670"/>
              <a:gd name="connsiteY3" fmla="*/ 518984 h 1890655"/>
              <a:gd name="connsiteX4" fmla="*/ 1235676 w 1408670"/>
              <a:gd name="connsiteY4" fmla="*/ 593124 h 1890655"/>
              <a:gd name="connsiteX5" fmla="*/ 1198605 w 1408670"/>
              <a:gd name="connsiteY5" fmla="*/ 630195 h 1890655"/>
              <a:gd name="connsiteX6" fmla="*/ 1149178 w 1408670"/>
              <a:gd name="connsiteY6" fmla="*/ 704335 h 1890655"/>
              <a:gd name="connsiteX7" fmla="*/ 1075038 w 1408670"/>
              <a:gd name="connsiteY7" fmla="*/ 778476 h 1890655"/>
              <a:gd name="connsiteX8" fmla="*/ 1037968 w 1408670"/>
              <a:gd name="connsiteY8" fmla="*/ 815546 h 1890655"/>
              <a:gd name="connsiteX9" fmla="*/ 963827 w 1408670"/>
              <a:gd name="connsiteY9" fmla="*/ 877330 h 1890655"/>
              <a:gd name="connsiteX10" fmla="*/ 889686 w 1408670"/>
              <a:gd name="connsiteY10" fmla="*/ 951470 h 1890655"/>
              <a:gd name="connsiteX11" fmla="*/ 852616 w 1408670"/>
              <a:gd name="connsiteY11" fmla="*/ 988541 h 1890655"/>
              <a:gd name="connsiteX12" fmla="*/ 790832 w 1408670"/>
              <a:gd name="connsiteY12" fmla="*/ 1062681 h 1890655"/>
              <a:gd name="connsiteX13" fmla="*/ 766119 w 1408670"/>
              <a:gd name="connsiteY13" fmla="*/ 1099751 h 1890655"/>
              <a:gd name="connsiteX14" fmla="*/ 729049 w 1408670"/>
              <a:gd name="connsiteY14" fmla="*/ 1136822 h 1890655"/>
              <a:gd name="connsiteX15" fmla="*/ 704335 w 1408670"/>
              <a:gd name="connsiteY15" fmla="*/ 1173892 h 1890655"/>
              <a:gd name="connsiteX16" fmla="*/ 630195 w 1408670"/>
              <a:gd name="connsiteY16" fmla="*/ 1248032 h 1890655"/>
              <a:gd name="connsiteX17" fmla="*/ 568411 w 1408670"/>
              <a:gd name="connsiteY17" fmla="*/ 1322173 h 1890655"/>
              <a:gd name="connsiteX18" fmla="*/ 543697 w 1408670"/>
              <a:gd name="connsiteY18" fmla="*/ 1359243 h 1890655"/>
              <a:gd name="connsiteX19" fmla="*/ 469557 w 1408670"/>
              <a:gd name="connsiteY19" fmla="*/ 1433384 h 1890655"/>
              <a:gd name="connsiteX20" fmla="*/ 358346 w 1408670"/>
              <a:gd name="connsiteY20" fmla="*/ 1544595 h 1890655"/>
              <a:gd name="connsiteX21" fmla="*/ 284205 w 1408670"/>
              <a:gd name="connsiteY21" fmla="*/ 1618735 h 1890655"/>
              <a:gd name="connsiteX22" fmla="*/ 247135 w 1408670"/>
              <a:gd name="connsiteY22" fmla="*/ 1631092 h 1890655"/>
              <a:gd name="connsiteX23" fmla="*/ 185351 w 1408670"/>
              <a:gd name="connsiteY23" fmla="*/ 1680519 h 1890655"/>
              <a:gd name="connsiteX24" fmla="*/ 160638 w 1408670"/>
              <a:gd name="connsiteY24" fmla="*/ 1717589 h 1890655"/>
              <a:gd name="connsiteX25" fmla="*/ 123568 w 1408670"/>
              <a:gd name="connsiteY25" fmla="*/ 1742303 h 1890655"/>
              <a:gd name="connsiteX26" fmla="*/ 74141 w 1408670"/>
              <a:gd name="connsiteY26" fmla="*/ 1816443 h 1890655"/>
              <a:gd name="connsiteX27" fmla="*/ 37070 w 1408670"/>
              <a:gd name="connsiteY27" fmla="*/ 1853514 h 1890655"/>
              <a:gd name="connsiteX28" fmla="*/ 0 w 1408670"/>
              <a:gd name="connsiteY28" fmla="*/ 1890584 h 189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08670" h="1890655">
                <a:moveTo>
                  <a:pt x="1408670" y="0"/>
                </a:moveTo>
                <a:cubicBezTo>
                  <a:pt x="1372009" y="183303"/>
                  <a:pt x="1410225" y="-24875"/>
                  <a:pt x="1383957" y="395416"/>
                </a:cubicBezTo>
                <a:cubicBezTo>
                  <a:pt x="1382647" y="416378"/>
                  <a:pt x="1378975" y="437535"/>
                  <a:pt x="1371600" y="457200"/>
                </a:cubicBezTo>
                <a:cubicBezTo>
                  <a:pt x="1354095" y="503879"/>
                  <a:pt x="1343796" y="488780"/>
                  <a:pt x="1309816" y="518984"/>
                </a:cubicBezTo>
                <a:cubicBezTo>
                  <a:pt x="1283694" y="542204"/>
                  <a:pt x="1260389" y="568411"/>
                  <a:pt x="1235676" y="593124"/>
                </a:cubicBezTo>
                <a:cubicBezTo>
                  <a:pt x="1223319" y="605481"/>
                  <a:pt x="1208299" y="615655"/>
                  <a:pt x="1198605" y="630195"/>
                </a:cubicBezTo>
                <a:cubicBezTo>
                  <a:pt x="1182129" y="654908"/>
                  <a:pt x="1170180" y="683333"/>
                  <a:pt x="1149178" y="704335"/>
                </a:cubicBezTo>
                <a:lnTo>
                  <a:pt x="1075038" y="778476"/>
                </a:lnTo>
                <a:cubicBezTo>
                  <a:pt x="1062681" y="790833"/>
                  <a:pt x="1048453" y="801566"/>
                  <a:pt x="1037968" y="815546"/>
                </a:cubicBezTo>
                <a:cubicBezTo>
                  <a:pt x="993082" y="875393"/>
                  <a:pt x="1020435" y="858460"/>
                  <a:pt x="963827" y="877330"/>
                </a:cubicBezTo>
                <a:lnTo>
                  <a:pt x="889686" y="951470"/>
                </a:lnTo>
                <a:cubicBezTo>
                  <a:pt x="877329" y="963827"/>
                  <a:pt x="862309" y="974001"/>
                  <a:pt x="852616" y="988541"/>
                </a:cubicBezTo>
                <a:cubicBezTo>
                  <a:pt x="791259" y="1080578"/>
                  <a:pt x="870118" y="967539"/>
                  <a:pt x="790832" y="1062681"/>
                </a:cubicBezTo>
                <a:cubicBezTo>
                  <a:pt x="781325" y="1074090"/>
                  <a:pt x="775626" y="1088342"/>
                  <a:pt x="766119" y="1099751"/>
                </a:cubicBezTo>
                <a:cubicBezTo>
                  <a:pt x="754932" y="1113176"/>
                  <a:pt x="740236" y="1123397"/>
                  <a:pt x="729049" y="1136822"/>
                </a:cubicBezTo>
                <a:cubicBezTo>
                  <a:pt x="719542" y="1148231"/>
                  <a:pt x="714201" y="1162792"/>
                  <a:pt x="704335" y="1173892"/>
                </a:cubicBezTo>
                <a:cubicBezTo>
                  <a:pt x="681115" y="1200014"/>
                  <a:pt x="649582" y="1218952"/>
                  <a:pt x="630195" y="1248032"/>
                </a:cubicBezTo>
                <a:cubicBezTo>
                  <a:pt x="568838" y="1340068"/>
                  <a:pt x="647693" y="1227035"/>
                  <a:pt x="568411" y="1322173"/>
                </a:cubicBezTo>
                <a:cubicBezTo>
                  <a:pt x="558904" y="1333582"/>
                  <a:pt x="553563" y="1348143"/>
                  <a:pt x="543697" y="1359243"/>
                </a:cubicBezTo>
                <a:cubicBezTo>
                  <a:pt x="520477" y="1385365"/>
                  <a:pt x="494271" y="1408670"/>
                  <a:pt x="469557" y="1433384"/>
                </a:cubicBezTo>
                <a:lnTo>
                  <a:pt x="358346" y="1544595"/>
                </a:lnTo>
                <a:lnTo>
                  <a:pt x="284205" y="1618735"/>
                </a:lnTo>
                <a:lnTo>
                  <a:pt x="247135" y="1631092"/>
                </a:lnTo>
                <a:cubicBezTo>
                  <a:pt x="176312" y="1737328"/>
                  <a:pt x="270616" y="1612307"/>
                  <a:pt x="185351" y="1680519"/>
                </a:cubicBezTo>
                <a:cubicBezTo>
                  <a:pt x="173754" y="1689796"/>
                  <a:pt x="171139" y="1707088"/>
                  <a:pt x="160638" y="1717589"/>
                </a:cubicBezTo>
                <a:cubicBezTo>
                  <a:pt x="150137" y="1728090"/>
                  <a:pt x="135925" y="1734065"/>
                  <a:pt x="123568" y="1742303"/>
                </a:cubicBezTo>
                <a:cubicBezTo>
                  <a:pt x="107092" y="1767016"/>
                  <a:pt x="95143" y="1795441"/>
                  <a:pt x="74141" y="1816443"/>
                </a:cubicBezTo>
                <a:cubicBezTo>
                  <a:pt x="61784" y="1828800"/>
                  <a:pt x="48257" y="1840089"/>
                  <a:pt x="37070" y="1853514"/>
                </a:cubicBezTo>
                <a:cubicBezTo>
                  <a:pt x="3322" y="1894011"/>
                  <a:pt x="29080" y="1890584"/>
                  <a:pt x="0" y="1890584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723504" y="3453832"/>
            <a:ext cx="786647" cy="1133136"/>
          </a:xfrm>
          <a:custGeom>
            <a:avLst/>
            <a:gdLst>
              <a:gd name="connsiteX0" fmla="*/ 370703 w 408139"/>
              <a:gd name="connsiteY0" fmla="*/ 0 h 827903"/>
              <a:gd name="connsiteX1" fmla="*/ 395416 w 408139"/>
              <a:gd name="connsiteY1" fmla="*/ 61784 h 827903"/>
              <a:gd name="connsiteX2" fmla="*/ 383059 w 408139"/>
              <a:gd name="connsiteY2" fmla="*/ 420130 h 827903"/>
              <a:gd name="connsiteX3" fmla="*/ 345989 w 408139"/>
              <a:gd name="connsiteY3" fmla="*/ 432487 h 827903"/>
              <a:gd name="connsiteX4" fmla="*/ 271849 w 408139"/>
              <a:gd name="connsiteY4" fmla="*/ 506627 h 827903"/>
              <a:gd name="connsiteX5" fmla="*/ 234778 w 408139"/>
              <a:gd name="connsiteY5" fmla="*/ 543698 h 827903"/>
              <a:gd name="connsiteX6" fmla="*/ 210065 w 408139"/>
              <a:gd name="connsiteY6" fmla="*/ 617838 h 827903"/>
              <a:gd name="connsiteX7" fmla="*/ 135924 w 408139"/>
              <a:gd name="connsiteY7" fmla="*/ 704336 h 827903"/>
              <a:gd name="connsiteX8" fmla="*/ 86497 w 408139"/>
              <a:gd name="connsiteY8" fmla="*/ 778476 h 827903"/>
              <a:gd name="connsiteX9" fmla="*/ 49427 w 408139"/>
              <a:gd name="connsiteY9" fmla="*/ 815546 h 827903"/>
              <a:gd name="connsiteX10" fmla="*/ 0 w 408139"/>
              <a:gd name="connsiteY10" fmla="*/ 827903 h 8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39" h="827903">
                <a:moveTo>
                  <a:pt x="370703" y="0"/>
                </a:moveTo>
                <a:cubicBezTo>
                  <a:pt x="378941" y="20595"/>
                  <a:pt x="390768" y="40095"/>
                  <a:pt x="395416" y="61784"/>
                </a:cubicBezTo>
                <a:cubicBezTo>
                  <a:pt x="419046" y="172057"/>
                  <a:pt x="406756" y="320601"/>
                  <a:pt x="383059" y="420130"/>
                </a:cubicBezTo>
                <a:cubicBezTo>
                  <a:pt x="380042" y="432801"/>
                  <a:pt x="358346" y="428368"/>
                  <a:pt x="345989" y="432487"/>
                </a:cubicBezTo>
                <a:lnTo>
                  <a:pt x="271849" y="506627"/>
                </a:lnTo>
                <a:lnTo>
                  <a:pt x="234778" y="543698"/>
                </a:lnTo>
                <a:cubicBezTo>
                  <a:pt x="226540" y="568411"/>
                  <a:pt x="228485" y="599418"/>
                  <a:pt x="210065" y="617838"/>
                </a:cubicBezTo>
                <a:cubicBezTo>
                  <a:pt x="167399" y="660504"/>
                  <a:pt x="172913" y="651495"/>
                  <a:pt x="135924" y="704336"/>
                </a:cubicBezTo>
                <a:cubicBezTo>
                  <a:pt x="118891" y="728669"/>
                  <a:pt x="107499" y="757474"/>
                  <a:pt x="86497" y="778476"/>
                </a:cubicBezTo>
                <a:cubicBezTo>
                  <a:pt x="74140" y="790833"/>
                  <a:pt x="64600" y="806876"/>
                  <a:pt x="49427" y="815546"/>
                </a:cubicBezTo>
                <a:cubicBezTo>
                  <a:pt x="34682" y="823972"/>
                  <a:pt x="0" y="827903"/>
                  <a:pt x="0" y="827903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19557467">
            <a:off x="4308006" y="2662169"/>
            <a:ext cx="122020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>
                <a:solidFill>
                  <a:srgbClr val="FF00FF"/>
                </a:solidFill>
                <a:latin typeface="Comic Sans MS" pitchFamily="66" charset="0"/>
              </a:rPr>
              <a:t>s,t,e1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5290" y="5459740"/>
            <a:ext cx="641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Prove that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dist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s,a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)&gt;</a:t>
            </a:r>
            <a:r>
              <a:rPr lang="en-US" sz="24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dist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s,b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)&gt;</a:t>
            </a:r>
            <a:r>
              <a:rPr lang="en-US" sz="24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dist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s,c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)&gt;</a:t>
            </a:r>
            <a:r>
              <a:rPr lang="en-US" sz="24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dist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s,d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19557467">
            <a:off x="5539764" y="2790676"/>
            <a:ext cx="122020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>
                <a:solidFill>
                  <a:srgbClr val="FF00FF"/>
                </a:solidFill>
                <a:latin typeface="Comic Sans MS" pitchFamily="66" charset="0"/>
              </a:rPr>
              <a:t>s,t,e2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 rot="19557467">
            <a:off x="5660198" y="3454257"/>
            <a:ext cx="122020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>
                <a:solidFill>
                  <a:srgbClr val="FF00FF"/>
                </a:solidFill>
                <a:latin typeface="Comic Sans MS" pitchFamily="66" charset="0"/>
              </a:rPr>
              <a:t>s,t,e3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rot="18912381">
            <a:off x="6308270" y="3798788"/>
            <a:ext cx="122020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>
                <a:solidFill>
                  <a:srgbClr val="FF00FF"/>
                </a:solidFill>
                <a:latin typeface="Comic Sans MS" pitchFamily="66" charset="0"/>
              </a:rPr>
              <a:t>s,t,e4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6915" y="4119463"/>
            <a:ext cx="26196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By contradiction.</a:t>
            </a:r>
          </a:p>
        </p:txBody>
      </p:sp>
    </p:spTree>
    <p:extLst>
      <p:ext uri="{BB962C8B-B14F-4D97-AF65-F5344CB8AC3E}">
        <p14:creationId xmlns:p14="http://schemas.microsoft.com/office/powerpoint/2010/main" val="213637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Size Analysis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96" y="980728"/>
            <a:ext cx="34964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>
                <a:latin typeface="Comic Sans MS" panose="030F0702030302020204" pitchFamily="66" charset="0"/>
              </a:rPr>
              <a:t>Claim: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Every vertex u is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adjacent to at most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3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first new edges.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821070" y="1408926"/>
                <a:ext cx="143071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070" y="1408926"/>
                <a:ext cx="1430712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7164288" y="134621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s</a:t>
            </a:r>
          </a:p>
        </p:txBody>
      </p:sp>
      <p:cxnSp>
        <p:nvCxnSpPr>
          <p:cNvPr id="37" name="Straight Connector 36"/>
          <p:cNvCxnSpPr>
            <a:stCxn id="31" idx="0"/>
            <a:endCxn id="44" idx="4"/>
          </p:cNvCxnSpPr>
          <p:nvPr/>
        </p:nvCxnSpPr>
        <p:spPr>
          <a:xfrm flipV="1">
            <a:off x="7380312" y="1778258"/>
            <a:ext cx="0" cy="42211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164288" y="599943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851920" y="2319556"/>
            <a:ext cx="3528392" cy="3989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004048" y="2996952"/>
            <a:ext cx="2376264" cy="26035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796136" y="3658384"/>
            <a:ext cx="1584177" cy="17148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588224" y="4314438"/>
            <a:ext cx="792090" cy="8427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52320" y="2463279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  <a:r>
              <a:rPr lang="en-US" sz="2400" baseline="-25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10420" y="3111351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  <a:r>
              <a:rPr lang="en-US" sz="2400" baseline="-25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82428" y="3717032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  <a:r>
              <a:rPr lang="en-US" sz="2400" baseline="-25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96336" y="4479503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</a:t>
            </a:r>
            <a:r>
              <a:rPr lang="en-US" sz="2400" baseline="-250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Oval 51"/>
          <p:cNvSpPr/>
          <p:nvPr/>
        </p:nvSpPr>
        <p:spPr>
          <a:xfrm>
            <a:off x="3779912" y="602128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200" dirty="0">
                <a:latin typeface="Comic Sans MS" pitchFamily="66" charset="0"/>
              </a:rPr>
              <a:t>a</a:t>
            </a:r>
            <a:endParaRPr lang="en-US" sz="3200" baseline="-25000" dirty="0">
              <a:latin typeface="Comic Sans MS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788024" y="556738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b</a:t>
            </a:r>
          </a:p>
        </p:txBody>
      </p:sp>
      <p:cxnSp>
        <p:nvCxnSpPr>
          <p:cNvPr id="26" name="Straight Connector 25"/>
          <p:cNvCxnSpPr>
            <a:stCxn id="31" idx="2"/>
            <a:endCxn id="52" idx="5"/>
          </p:cNvCxnSpPr>
          <p:nvPr/>
        </p:nvCxnSpPr>
        <p:spPr>
          <a:xfrm flipH="1">
            <a:off x="4148688" y="6215454"/>
            <a:ext cx="3015600" cy="17461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4" idx="5"/>
            <a:endCxn id="31" idx="2"/>
          </p:cNvCxnSpPr>
          <p:nvPr/>
        </p:nvCxnSpPr>
        <p:spPr>
          <a:xfrm>
            <a:off x="5156800" y="5936158"/>
            <a:ext cx="2007488" cy="27929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580112" y="515719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c</a:t>
            </a:r>
          </a:p>
        </p:txBody>
      </p:sp>
      <p:sp>
        <p:nvSpPr>
          <p:cNvPr id="63" name="Oval 62"/>
          <p:cNvSpPr/>
          <p:nvPr/>
        </p:nvSpPr>
        <p:spPr>
          <a:xfrm>
            <a:off x="6588224" y="479715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>
                <a:latin typeface="Comic Sans MS" pitchFamily="66" charset="0"/>
              </a:rPr>
              <a:t>d</a:t>
            </a:r>
          </a:p>
        </p:txBody>
      </p:sp>
      <p:cxnSp>
        <p:nvCxnSpPr>
          <p:cNvPr id="65" name="Straight Connector 64"/>
          <p:cNvCxnSpPr>
            <a:stCxn id="62" idx="4"/>
            <a:endCxn id="31" idx="2"/>
          </p:cNvCxnSpPr>
          <p:nvPr/>
        </p:nvCxnSpPr>
        <p:spPr>
          <a:xfrm>
            <a:off x="5796136" y="5589240"/>
            <a:ext cx="1368152" cy="6262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3" idx="4"/>
            <a:endCxn id="31" idx="2"/>
          </p:cNvCxnSpPr>
          <p:nvPr/>
        </p:nvCxnSpPr>
        <p:spPr>
          <a:xfrm>
            <a:off x="6804248" y="5229200"/>
            <a:ext cx="360040" cy="98625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4065373" y="1865870"/>
            <a:ext cx="3249827" cy="4114800"/>
          </a:xfrm>
          <a:custGeom>
            <a:avLst/>
            <a:gdLst>
              <a:gd name="connsiteX0" fmla="*/ 3249827 w 3249827"/>
              <a:gd name="connsiteY0" fmla="*/ 0 h 4114800"/>
              <a:gd name="connsiteX1" fmla="*/ 3237470 w 3249827"/>
              <a:gd name="connsiteY1" fmla="*/ 518984 h 4114800"/>
              <a:gd name="connsiteX2" fmla="*/ 3200400 w 3249827"/>
              <a:gd name="connsiteY2" fmla="*/ 531341 h 4114800"/>
              <a:gd name="connsiteX3" fmla="*/ 3163330 w 3249827"/>
              <a:gd name="connsiteY3" fmla="*/ 556054 h 4114800"/>
              <a:gd name="connsiteX4" fmla="*/ 3101546 w 3249827"/>
              <a:gd name="connsiteY4" fmla="*/ 568411 h 4114800"/>
              <a:gd name="connsiteX5" fmla="*/ 3039762 w 3249827"/>
              <a:gd name="connsiteY5" fmla="*/ 654908 h 4114800"/>
              <a:gd name="connsiteX6" fmla="*/ 2990335 w 3249827"/>
              <a:gd name="connsiteY6" fmla="*/ 729049 h 4114800"/>
              <a:gd name="connsiteX7" fmla="*/ 2977978 w 3249827"/>
              <a:gd name="connsiteY7" fmla="*/ 766119 h 4114800"/>
              <a:gd name="connsiteX8" fmla="*/ 2940908 w 3249827"/>
              <a:gd name="connsiteY8" fmla="*/ 852616 h 4114800"/>
              <a:gd name="connsiteX9" fmla="*/ 2866768 w 3249827"/>
              <a:gd name="connsiteY9" fmla="*/ 902044 h 4114800"/>
              <a:gd name="connsiteX10" fmla="*/ 2792627 w 3249827"/>
              <a:gd name="connsiteY10" fmla="*/ 963827 h 4114800"/>
              <a:gd name="connsiteX11" fmla="*/ 2755557 w 3249827"/>
              <a:gd name="connsiteY11" fmla="*/ 1000898 h 4114800"/>
              <a:gd name="connsiteX12" fmla="*/ 2706130 w 3249827"/>
              <a:gd name="connsiteY12" fmla="*/ 1037968 h 4114800"/>
              <a:gd name="connsiteX13" fmla="*/ 2631989 w 3249827"/>
              <a:gd name="connsiteY13" fmla="*/ 1112108 h 4114800"/>
              <a:gd name="connsiteX14" fmla="*/ 2582562 w 3249827"/>
              <a:gd name="connsiteY14" fmla="*/ 1186249 h 4114800"/>
              <a:gd name="connsiteX15" fmla="*/ 2557849 w 3249827"/>
              <a:gd name="connsiteY15" fmla="*/ 1223319 h 4114800"/>
              <a:gd name="connsiteX16" fmla="*/ 2520778 w 3249827"/>
              <a:gd name="connsiteY16" fmla="*/ 1248033 h 4114800"/>
              <a:gd name="connsiteX17" fmla="*/ 2508422 w 3249827"/>
              <a:gd name="connsiteY17" fmla="*/ 1297460 h 4114800"/>
              <a:gd name="connsiteX18" fmla="*/ 2434281 w 3249827"/>
              <a:gd name="connsiteY18" fmla="*/ 1359244 h 4114800"/>
              <a:gd name="connsiteX19" fmla="*/ 2397211 w 3249827"/>
              <a:gd name="connsiteY19" fmla="*/ 1396314 h 4114800"/>
              <a:gd name="connsiteX20" fmla="*/ 2347784 w 3249827"/>
              <a:gd name="connsiteY20" fmla="*/ 1470454 h 4114800"/>
              <a:gd name="connsiteX21" fmla="*/ 2075935 w 3249827"/>
              <a:gd name="connsiteY21" fmla="*/ 1742303 h 4114800"/>
              <a:gd name="connsiteX22" fmla="*/ 2038865 w 3249827"/>
              <a:gd name="connsiteY22" fmla="*/ 1779373 h 4114800"/>
              <a:gd name="connsiteX23" fmla="*/ 1989438 w 3249827"/>
              <a:gd name="connsiteY23" fmla="*/ 1816444 h 4114800"/>
              <a:gd name="connsiteX24" fmla="*/ 1940011 w 3249827"/>
              <a:gd name="connsiteY24" fmla="*/ 1890584 h 4114800"/>
              <a:gd name="connsiteX25" fmla="*/ 1915297 w 3249827"/>
              <a:gd name="connsiteY25" fmla="*/ 1927654 h 4114800"/>
              <a:gd name="connsiteX26" fmla="*/ 1878227 w 3249827"/>
              <a:gd name="connsiteY26" fmla="*/ 1952368 h 4114800"/>
              <a:gd name="connsiteX27" fmla="*/ 1828800 w 3249827"/>
              <a:gd name="connsiteY27" fmla="*/ 2026508 h 4114800"/>
              <a:gd name="connsiteX28" fmla="*/ 1804086 w 3249827"/>
              <a:gd name="connsiteY28" fmla="*/ 2063579 h 4114800"/>
              <a:gd name="connsiteX29" fmla="*/ 1729946 w 3249827"/>
              <a:gd name="connsiteY29" fmla="*/ 2162433 h 4114800"/>
              <a:gd name="connsiteX30" fmla="*/ 1655805 w 3249827"/>
              <a:gd name="connsiteY30" fmla="*/ 2236573 h 4114800"/>
              <a:gd name="connsiteX31" fmla="*/ 1581665 w 3249827"/>
              <a:gd name="connsiteY31" fmla="*/ 2323071 h 4114800"/>
              <a:gd name="connsiteX32" fmla="*/ 1544595 w 3249827"/>
              <a:gd name="connsiteY32" fmla="*/ 2335427 h 4114800"/>
              <a:gd name="connsiteX33" fmla="*/ 1482811 w 3249827"/>
              <a:gd name="connsiteY33" fmla="*/ 2384854 h 4114800"/>
              <a:gd name="connsiteX34" fmla="*/ 1458097 w 3249827"/>
              <a:gd name="connsiteY34" fmla="*/ 2421925 h 4114800"/>
              <a:gd name="connsiteX35" fmla="*/ 1421027 w 3249827"/>
              <a:gd name="connsiteY35" fmla="*/ 2446638 h 4114800"/>
              <a:gd name="connsiteX36" fmla="*/ 1383957 w 3249827"/>
              <a:gd name="connsiteY36" fmla="*/ 2496065 h 4114800"/>
              <a:gd name="connsiteX37" fmla="*/ 1346886 w 3249827"/>
              <a:gd name="connsiteY37" fmla="*/ 2520779 h 4114800"/>
              <a:gd name="connsiteX38" fmla="*/ 1322173 w 3249827"/>
              <a:gd name="connsiteY38" fmla="*/ 2557849 h 4114800"/>
              <a:gd name="connsiteX39" fmla="*/ 1248032 w 3249827"/>
              <a:gd name="connsiteY39" fmla="*/ 2619633 h 4114800"/>
              <a:gd name="connsiteX40" fmla="*/ 1186249 w 3249827"/>
              <a:gd name="connsiteY40" fmla="*/ 2681416 h 4114800"/>
              <a:gd name="connsiteX41" fmla="*/ 1161535 w 3249827"/>
              <a:gd name="connsiteY41" fmla="*/ 2718487 h 4114800"/>
              <a:gd name="connsiteX42" fmla="*/ 1124465 w 3249827"/>
              <a:gd name="connsiteY42" fmla="*/ 2755557 h 4114800"/>
              <a:gd name="connsiteX43" fmla="*/ 1087395 w 3249827"/>
              <a:gd name="connsiteY43" fmla="*/ 2804984 h 4114800"/>
              <a:gd name="connsiteX44" fmla="*/ 1050324 w 3249827"/>
              <a:gd name="connsiteY44" fmla="*/ 2842054 h 4114800"/>
              <a:gd name="connsiteX45" fmla="*/ 1025611 w 3249827"/>
              <a:gd name="connsiteY45" fmla="*/ 2879125 h 4114800"/>
              <a:gd name="connsiteX46" fmla="*/ 951470 w 3249827"/>
              <a:gd name="connsiteY46" fmla="*/ 2953265 h 4114800"/>
              <a:gd name="connsiteX47" fmla="*/ 926757 w 3249827"/>
              <a:gd name="connsiteY47" fmla="*/ 3002692 h 4114800"/>
              <a:gd name="connsiteX48" fmla="*/ 864973 w 3249827"/>
              <a:gd name="connsiteY48" fmla="*/ 3064476 h 4114800"/>
              <a:gd name="connsiteX49" fmla="*/ 840259 w 3249827"/>
              <a:gd name="connsiteY49" fmla="*/ 3113903 h 4114800"/>
              <a:gd name="connsiteX50" fmla="*/ 753762 w 3249827"/>
              <a:gd name="connsiteY50" fmla="*/ 3237471 h 4114800"/>
              <a:gd name="connsiteX51" fmla="*/ 729049 w 3249827"/>
              <a:gd name="connsiteY51" fmla="*/ 3274541 h 4114800"/>
              <a:gd name="connsiteX52" fmla="*/ 691978 w 3249827"/>
              <a:gd name="connsiteY52" fmla="*/ 3323968 h 4114800"/>
              <a:gd name="connsiteX53" fmla="*/ 642551 w 3249827"/>
              <a:gd name="connsiteY53" fmla="*/ 3398108 h 4114800"/>
              <a:gd name="connsiteX54" fmla="*/ 617838 w 3249827"/>
              <a:gd name="connsiteY54" fmla="*/ 3435179 h 4114800"/>
              <a:gd name="connsiteX55" fmla="*/ 580768 w 3249827"/>
              <a:gd name="connsiteY55" fmla="*/ 3472249 h 4114800"/>
              <a:gd name="connsiteX56" fmla="*/ 506627 w 3249827"/>
              <a:gd name="connsiteY56" fmla="*/ 3571103 h 4114800"/>
              <a:gd name="connsiteX57" fmla="*/ 469557 w 3249827"/>
              <a:gd name="connsiteY57" fmla="*/ 3608173 h 4114800"/>
              <a:gd name="connsiteX58" fmla="*/ 395416 w 3249827"/>
              <a:gd name="connsiteY58" fmla="*/ 3657600 h 4114800"/>
              <a:gd name="connsiteX59" fmla="*/ 358346 w 3249827"/>
              <a:gd name="connsiteY59" fmla="*/ 3694671 h 4114800"/>
              <a:gd name="connsiteX60" fmla="*/ 321276 w 3249827"/>
              <a:gd name="connsiteY60" fmla="*/ 3719384 h 4114800"/>
              <a:gd name="connsiteX61" fmla="*/ 271849 w 3249827"/>
              <a:gd name="connsiteY61" fmla="*/ 3756454 h 4114800"/>
              <a:gd name="connsiteX62" fmla="*/ 197708 w 3249827"/>
              <a:gd name="connsiteY62" fmla="*/ 3818238 h 4114800"/>
              <a:gd name="connsiteX63" fmla="*/ 148281 w 3249827"/>
              <a:gd name="connsiteY63" fmla="*/ 3892379 h 4114800"/>
              <a:gd name="connsiteX64" fmla="*/ 123568 w 3249827"/>
              <a:gd name="connsiteY64" fmla="*/ 3929449 h 4114800"/>
              <a:gd name="connsiteX65" fmla="*/ 37070 w 3249827"/>
              <a:gd name="connsiteY65" fmla="*/ 4040660 h 4114800"/>
              <a:gd name="connsiteX66" fmla="*/ 24713 w 3249827"/>
              <a:gd name="connsiteY66" fmla="*/ 4077730 h 4114800"/>
              <a:gd name="connsiteX67" fmla="*/ 0 w 3249827"/>
              <a:gd name="connsiteY67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249827" h="4114800">
                <a:moveTo>
                  <a:pt x="3249827" y="0"/>
                </a:moveTo>
                <a:cubicBezTo>
                  <a:pt x="3245708" y="172995"/>
                  <a:pt x="3253498" y="346684"/>
                  <a:pt x="3237470" y="518984"/>
                </a:cubicBezTo>
                <a:cubicBezTo>
                  <a:pt x="3236264" y="531953"/>
                  <a:pt x="3212050" y="525516"/>
                  <a:pt x="3200400" y="531341"/>
                </a:cubicBezTo>
                <a:cubicBezTo>
                  <a:pt x="3187117" y="537982"/>
                  <a:pt x="3177235" y="550840"/>
                  <a:pt x="3163330" y="556054"/>
                </a:cubicBezTo>
                <a:cubicBezTo>
                  <a:pt x="3143665" y="563428"/>
                  <a:pt x="3122141" y="564292"/>
                  <a:pt x="3101546" y="568411"/>
                </a:cubicBezTo>
                <a:cubicBezTo>
                  <a:pt x="3021167" y="688977"/>
                  <a:pt x="3147094" y="501576"/>
                  <a:pt x="3039762" y="654908"/>
                </a:cubicBezTo>
                <a:cubicBezTo>
                  <a:pt x="3022729" y="679241"/>
                  <a:pt x="2999728" y="700871"/>
                  <a:pt x="2990335" y="729049"/>
                </a:cubicBezTo>
                <a:cubicBezTo>
                  <a:pt x="2986216" y="741406"/>
                  <a:pt x="2981556" y="753595"/>
                  <a:pt x="2977978" y="766119"/>
                </a:cubicBezTo>
                <a:cubicBezTo>
                  <a:pt x="2968273" y="800088"/>
                  <a:pt x="2969575" y="827532"/>
                  <a:pt x="2940908" y="852616"/>
                </a:cubicBezTo>
                <a:cubicBezTo>
                  <a:pt x="2918555" y="872175"/>
                  <a:pt x="2887771" y="881042"/>
                  <a:pt x="2866768" y="902044"/>
                </a:cubicBezTo>
                <a:cubicBezTo>
                  <a:pt x="2758445" y="1010364"/>
                  <a:pt x="2895864" y="877795"/>
                  <a:pt x="2792627" y="963827"/>
                </a:cubicBezTo>
                <a:cubicBezTo>
                  <a:pt x="2779202" y="975014"/>
                  <a:pt x="2768825" y="989525"/>
                  <a:pt x="2755557" y="1000898"/>
                </a:cubicBezTo>
                <a:cubicBezTo>
                  <a:pt x="2739921" y="1014301"/>
                  <a:pt x="2721438" y="1024191"/>
                  <a:pt x="2706130" y="1037968"/>
                </a:cubicBezTo>
                <a:cubicBezTo>
                  <a:pt x="2680152" y="1061348"/>
                  <a:pt x="2651376" y="1083028"/>
                  <a:pt x="2631989" y="1112108"/>
                </a:cubicBezTo>
                <a:lnTo>
                  <a:pt x="2582562" y="1186249"/>
                </a:lnTo>
                <a:cubicBezTo>
                  <a:pt x="2574324" y="1198606"/>
                  <a:pt x="2570206" y="1215081"/>
                  <a:pt x="2557849" y="1223319"/>
                </a:cubicBezTo>
                <a:lnTo>
                  <a:pt x="2520778" y="1248033"/>
                </a:lnTo>
                <a:cubicBezTo>
                  <a:pt x="2516659" y="1264509"/>
                  <a:pt x="2516848" y="1282715"/>
                  <a:pt x="2508422" y="1297460"/>
                </a:cubicBezTo>
                <a:cubicBezTo>
                  <a:pt x="2488733" y="1331916"/>
                  <a:pt x="2462195" y="1335982"/>
                  <a:pt x="2434281" y="1359244"/>
                </a:cubicBezTo>
                <a:cubicBezTo>
                  <a:pt x="2420856" y="1370431"/>
                  <a:pt x="2407940" y="1382520"/>
                  <a:pt x="2397211" y="1396314"/>
                </a:cubicBezTo>
                <a:cubicBezTo>
                  <a:pt x="2378976" y="1419759"/>
                  <a:pt x="2368786" y="1449452"/>
                  <a:pt x="2347784" y="1470454"/>
                </a:cubicBezTo>
                <a:lnTo>
                  <a:pt x="2075935" y="1742303"/>
                </a:lnTo>
                <a:cubicBezTo>
                  <a:pt x="2063578" y="1754660"/>
                  <a:pt x="2052845" y="1768888"/>
                  <a:pt x="2038865" y="1779373"/>
                </a:cubicBezTo>
                <a:cubicBezTo>
                  <a:pt x="2022389" y="1791730"/>
                  <a:pt x="2003120" y="1801051"/>
                  <a:pt x="1989438" y="1816444"/>
                </a:cubicBezTo>
                <a:cubicBezTo>
                  <a:pt x="1969705" y="1838643"/>
                  <a:pt x="1956487" y="1865871"/>
                  <a:pt x="1940011" y="1890584"/>
                </a:cubicBezTo>
                <a:cubicBezTo>
                  <a:pt x="1931773" y="1902941"/>
                  <a:pt x="1927654" y="1919416"/>
                  <a:pt x="1915297" y="1927654"/>
                </a:cubicBezTo>
                <a:lnTo>
                  <a:pt x="1878227" y="1952368"/>
                </a:lnTo>
                <a:lnTo>
                  <a:pt x="1828800" y="2026508"/>
                </a:lnTo>
                <a:cubicBezTo>
                  <a:pt x="1820562" y="2038865"/>
                  <a:pt x="1812997" y="2051698"/>
                  <a:pt x="1804086" y="2063579"/>
                </a:cubicBezTo>
                <a:cubicBezTo>
                  <a:pt x="1779373" y="2096530"/>
                  <a:pt x="1759071" y="2133308"/>
                  <a:pt x="1729946" y="2162433"/>
                </a:cubicBezTo>
                <a:cubicBezTo>
                  <a:pt x="1705232" y="2187146"/>
                  <a:pt x="1676775" y="2208613"/>
                  <a:pt x="1655805" y="2236573"/>
                </a:cubicBezTo>
                <a:cubicBezTo>
                  <a:pt x="1638676" y="2259412"/>
                  <a:pt x="1607480" y="2305861"/>
                  <a:pt x="1581665" y="2323071"/>
                </a:cubicBezTo>
                <a:cubicBezTo>
                  <a:pt x="1570828" y="2330296"/>
                  <a:pt x="1556952" y="2331308"/>
                  <a:pt x="1544595" y="2335427"/>
                </a:cubicBezTo>
                <a:cubicBezTo>
                  <a:pt x="1473767" y="2441669"/>
                  <a:pt x="1568077" y="2316641"/>
                  <a:pt x="1482811" y="2384854"/>
                </a:cubicBezTo>
                <a:cubicBezTo>
                  <a:pt x="1471214" y="2394131"/>
                  <a:pt x="1468598" y="2411424"/>
                  <a:pt x="1458097" y="2421925"/>
                </a:cubicBezTo>
                <a:cubicBezTo>
                  <a:pt x="1447596" y="2432426"/>
                  <a:pt x="1433384" y="2438400"/>
                  <a:pt x="1421027" y="2446638"/>
                </a:cubicBezTo>
                <a:cubicBezTo>
                  <a:pt x="1408670" y="2463114"/>
                  <a:pt x="1398520" y="2481502"/>
                  <a:pt x="1383957" y="2496065"/>
                </a:cubicBezTo>
                <a:cubicBezTo>
                  <a:pt x="1373456" y="2506566"/>
                  <a:pt x="1357387" y="2510278"/>
                  <a:pt x="1346886" y="2520779"/>
                </a:cubicBezTo>
                <a:cubicBezTo>
                  <a:pt x="1336385" y="2531280"/>
                  <a:pt x="1331680" y="2546440"/>
                  <a:pt x="1322173" y="2557849"/>
                </a:cubicBezTo>
                <a:cubicBezTo>
                  <a:pt x="1292441" y="2593527"/>
                  <a:pt x="1284482" y="2595333"/>
                  <a:pt x="1248032" y="2619633"/>
                </a:cubicBezTo>
                <a:cubicBezTo>
                  <a:pt x="1182131" y="2718486"/>
                  <a:pt x="1268626" y="2599039"/>
                  <a:pt x="1186249" y="2681416"/>
                </a:cubicBezTo>
                <a:cubicBezTo>
                  <a:pt x="1175748" y="2691917"/>
                  <a:pt x="1171043" y="2707078"/>
                  <a:pt x="1161535" y="2718487"/>
                </a:cubicBezTo>
                <a:cubicBezTo>
                  <a:pt x="1150348" y="2731912"/>
                  <a:pt x="1135838" y="2742289"/>
                  <a:pt x="1124465" y="2755557"/>
                </a:cubicBezTo>
                <a:cubicBezTo>
                  <a:pt x="1111062" y="2771194"/>
                  <a:pt x="1100798" y="2789348"/>
                  <a:pt x="1087395" y="2804984"/>
                </a:cubicBezTo>
                <a:cubicBezTo>
                  <a:pt x="1076022" y="2818252"/>
                  <a:pt x="1061511" y="2828629"/>
                  <a:pt x="1050324" y="2842054"/>
                </a:cubicBezTo>
                <a:cubicBezTo>
                  <a:pt x="1040817" y="2853463"/>
                  <a:pt x="1035478" y="2868025"/>
                  <a:pt x="1025611" y="2879125"/>
                </a:cubicBezTo>
                <a:cubicBezTo>
                  <a:pt x="1002391" y="2905247"/>
                  <a:pt x="951470" y="2953265"/>
                  <a:pt x="951470" y="2953265"/>
                </a:cubicBezTo>
                <a:cubicBezTo>
                  <a:pt x="943232" y="2969741"/>
                  <a:pt x="938549" y="2988541"/>
                  <a:pt x="926757" y="3002692"/>
                </a:cubicBezTo>
                <a:cubicBezTo>
                  <a:pt x="844375" y="3101550"/>
                  <a:pt x="930877" y="2949145"/>
                  <a:pt x="864973" y="3064476"/>
                </a:cubicBezTo>
                <a:cubicBezTo>
                  <a:pt x="855834" y="3080469"/>
                  <a:pt x="849736" y="3098108"/>
                  <a:pt x="840259" y="3113903"/>
                </a:cubicBezTo>
                <a:cubicBezTo>
                  <a:pt x="797645" y="3184926"/>
                  <a:pt x="796008" y="3178326"/>
                  <a:pt x="753762" y="3237471"/>
                </a:cubicBezTo>
                <a:cubicBezTo>
                  <a:pt x="745130" y="3249556"/>
                  <a:pt x="737681" y="3262456"/>
                  <a:pt x="729049" y="3274541"/>
                </a:cubicBezTo>
                <a:cubicBezTo>
                  <a:pt x="717078" y="3291300"/>
                  <a:pt x="703788" y="3307096"/>
                  <a:pt x="691978" y="3323968"/>
                </a:cubicBezTo>
                <a:cubicBezTo>
                  <a:pt x="674945" y="3348301"/>
                  <a:pt x="659026" y="3373395"/>
                  <a:pt x="642551" y="3398108"/>
                </a:cubicBezTo>
                <a:cubicBezTo>
                  <a:pt x="634313" y="3410465"/>
                  <a:pt x="628339" y="3424678"/>
                  <a:pt x="617838" y="3435179"/>
                </a:cubicBezTo>
                <a:cubicBezTo>
                  <a:pt x="605481" y="3447536"/>
                  <a:pt x="591834" y="3458724"/>
                  <a:pt x="580768" y="3472249"/>
                </a:cubicBezTo>
                <a:cubicBezTo>
                  <a:pt x="554685" y="3504128"/>
                  <a:pt x="535752" y="3541978"/>
                  <a:pt x="506627" y="3571103"/>
                </a:cubicBezTo>
                <a:cubicBezTo>
                  <a:pt x="494270" y="3583460"/>
                  <a:pt x="483351" y="3597444"/>
                  <a:pt x="469557" y="3608173"/>
                </a:cubicBezTo>
                <a:cubicBezTo>
                  <a:pt x="446112" y="3626408"/>
                  <a:pt x="416418" y="3636597"/>
                  <a:pt x="395416" y="3657600"/>
                </a:cubicBezTo>
                <a:cubicBezTo>
                  <a:pt x="383059" y="3669957"/>
                  <a:pt x="371771" y="3683484"/>
                  <a:pt x="358346" y="3694671"/>
                </a:cubicBezTo>
                <a:cubicBezTo>
                  <a:pt x="346937" y="3704178"/>
                  <a:pt x="333361" y="3710752"/>
                  <a:pt x="321276" y="3719384"/>
                </a:cubicBezTo>
                <a:cubicBezTo>
                  <a:pt x="304517" y="3731354"/>
                  <a:pt x="287486" y="3743051"/>
                  <a:pt x="271849" y="3756454"/>
                </a:cubicBezTo>
                <a:cubicBezTo>
                  <a:pt x="188599" y="3827811"/>
                  <a:pt x="279638" y="3763619"/>
                  <a:pt x="197708" y="3818238"/>
                </a:cubicBezTo>
                <a:lnTo>
                  <a:pt x="148281" y="3892379"/>
                </a:lnTo>
                <a:cubicBezTo>
                  <a:pt x="140043" y="3904736"/>
                  <a:pt x="134069" y="3918948"/>
                  <a:pt x="123568" y="3929449"/>
                </a:cubicBezTo>
                <a:cubicBezTo>
                  <a:pt x="91581" y="3961435"/>
                  <a:pt x="51852" y="3996316"/>
                  <a:pt x="37070" y="4040660"/>
                </a:cubicBezTo>
                <a:cubicBezTo>
                  <a:pt x="32951" y="4053017"/>
                  <a:pt x="30538" y="4066080"/>
                  <a:pt x="24713" y="4077730"/>
                </a:cubicBezTo>
                <a:cubicBezTo>
                  <a:pt x="18072" y="4091013"/>
                  <a:pt x="0" y="4114800"/>
                  <a:pt x="0" y="4114800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917989" y="2496065"/>
            <a:ext cx="2384854" cy="3101546"/>
          </a:xfrm>
          <a:custGeom>
            <a:avLst/>
            <a:gdLst>
              <a:gd name="connsiteX0" fmla="*/ 2384854 w 2384854"/>
              <a:gd name="connsiteY0" fmla="*/ 0 h 3101546"/>
              <a:gd name="connsiteX1" fmla="*/ 2360141 w 2384854"/>
              <a:gd name="connsiteY1" fmla="*/ 506627 h 3101546"/>
              <a:gd name="connsiteX2" fmla="*/ 2347784 w 2384854"/>
              <a:gd name="connsiteY2" fmla="*/ 605481 h 3101546"/>
              <a:gd name="connsiteX3" fmla="*/ 2273643 w 2384854"/>
              <a:gd name="connsiteY3" fmla="*/ 654908 h 3101546"/>
              <a:gd name="connsiteX4" fmla="*/ 2199503 w 2384854"/>
              <a:gd name="connsiteY4" fmla="*/ 704335 h 3101546"/>
              <a:gd name="connsiteX5" fmla="*/ 2088292 w 2384854"/>
              <a:gd name="connsiteY5" fmla="*/ 803189 h 3101546"/>
              <a:gd name="connsiteX6" fmla="*/ 2051222 w 2384854"/>
              <a:gd name="connsiteY6" fmla="*/ 840259 h 3101546"/>
              <a:gd name="connsiteX7" fmla="*/ 1977081 w 2384854"/>
              <a:gd name="connsiteY7" fmla="*/ 902043 h 3101546"/>
              <a:gd name="connsiteX8" fmla="*/ 1952368 w 2384854"/>
              <a:gd name="connsiteY8" fmla="*/ 939113 h 3101546"/>
              <a:gd name="connsiteX9" fmla="*/ 1940011 w 2384854"/>
              <a:gd name="connsiteY9" fmla="*/ 976184 h 3101546"/>
              <a:gd name="connsiteX10" fmla="*/ 1902941 w 2384854"/>
              <a:gd name="connsiteY10" fmla="*/ 1000897 h 3101546"/>
              <a:gd name="connsiteX11" fmla="*/ 1828800 w 2384854"/>
              <a:gd name="connsiteY11" fmla="*/ 1124465 h 3101546"/>
              <a:gd name="connsiteX12" fmla="*/ 1791730 w 2384854"/>
              <a:gd name="connsiteY12" fmla="*/ 1149178 h 3101546"/>
              <a:gd name="connsiteX13" fmla="*/ 1742303 w 2384854"/>
              <a:gd name="connsiteY13" fmla="*/ 1210962 h 3101546"/>
              <a:gd name="connsiteX14" fmla="*/ 1717589 w 2384854"/>
              <a:gd name="connsiteY14" fmla="*/ 1248032 h 3101546"/>
              <a:gd name="connsiteX15" fmla="*/ 1643449 w 2384854"/>
              <a:gd name="connsiteY15" fmla="*/ 1309816 h 3101546"/>
              <a:gd name="connsiteX16" fmla="*/ 1581665 w 2384854"/>
              <a:gd name="connsiteY16" fmla="*/ 1383957 h 3101546"/>
              <a:gd name="connsiteX17" fmla="*/ 1544595 w 2384854"/>
              <a:gd name="connsiteY17" fmla="*/ 1408670 h 3101546"/>
              <a:gd name="connsiteX18" fmla="*/ 1519881 w 2384854"/>
              <a:gd name="connsiteY18" fmla="*/ 1445740 h 3101546"/>
              <a:gd name="connsiteX19" fmla="*/ 1482811 w 2384854"/>
              <a:gd name="connsiteY19" fmla="*/ 1470454 h 3101546"/>
              <a:gd name="connsiteX20" fmla="*/ 1433384 w 2384854"/>
              <a:gd name="connsiteY20" fmla="*/ 1507524 h 3101546"/>
              <a:gd name="connsiteX21" fmla="*/ 1359243 w 2384854"/>
              <a:gd name="connsiteY21" fmla="*/ 1581665 h 3101546"/>
              <a:gd name="connsiteX22" fmla="*/ 1322173 w 2384854"/>
              <a:gd name="connsiteY22" fmla="*/ 1618735 h 3101546"/>
              <a:gd name="connsiteX23" fmla="*/ 1285103 w 2384854"/>
              <a:gd name="connsiteY23" fmla="*/ 1655805 h 3101546"/>
              <a:gd name="connsiteX24" fmla="*/ 1210962 w 2384854"/>
              <a:gd name="connsiteY24" fmla="*/ 1717589 h 3101546"/>
              <a:gd name="connsiteX25" fmla="*/ 1173892 w 2384854"/>
              <a:gd name="connsiteY25" fmla="*/ 1742303 h 3101546"/>
              <a:gd name="connsiteX26" fmla="*/ 1099752 w 2384854"/>
              <a:gd name="connsiteY26" fmla="*/ 1816443 h 3101546"/>
              <a:gd name="connsiteX27" fmla="*/ 1062681 w 2384854"/>
              <a:gd name="connsiteY27" fmla="*/ 1853513 h 3101546"/>
              <a:gd name="connsiteX28" fmla="*/ 1000897 w 2384854"/>
              <a:gd name="connsiteY28" fmla="*/ 1927654 h 3101546"/>
              <a:gd name="connsiteX29" fmla="*/ 976184 w 2384854"/>
              <a:gd name="connsiteY29" fmla="*/ 1964724 h 3101546"/>
              <a:gd name="connsiteX30" fmla="*/ 939114 w 2384854"/>
              <a:gd name="connsiteY30" fmla="*/ 2001794 h 3101546"/>
              <a:gd name="connsiteX31" fmla="*/ 914400 w 2384854"/>
              <a:gd name="connsiteY31" fmla="*/ 2038865 h 3101546"/>
              <a:gd name="connsiteX32" fmla="*/ 840260 w 2384854"/>
              <a:gd name="connsiteY32" fmla="*/ 2113005 h 3101546"/>
              <a:gd name="connsiteX33" fmla="*/ 803189 w 2384854"/>
              <a:gd name="connsiteY33" fmla="*/ 2150076 h 3101546"/>
              <a:gd name="connsiteX34" fmla="*/ 778476 w 2384854"/>
              <a:gd name="connsiteY34" fmla="*/ 2187146 h 3101546"/>
              <a:gd name="connsiteX35" fmla="*/ 704335 w 2384854"/>
              <a:gd name="connsiteY35" fmla="*/ 2248930 h 3101546"/>
              <a:gd name="connsiteX36" fmla="*/ 679622 w 2384854"/>
              <a:gd name="connsiteY36" fmla="*/ 2286000 h 3101546"/>
              <a:gd name="connsiteX37" fmla="*/ 642552 w 2384854"/>
              <a:gd name="connsiteY37" fmla="*/ 2323070 h 3101546"/>
              <a:gd name="connsiteX38" fmla="*/ 617838 w 2384854"/>
              <a:gd name="connsiteY38" fmla="*/ 2360140 h 3101546"/>
              <a:gd name="connsiteX39" fmla="*/ 580768 w 2384854"/>
              <a:gd name="connsiteY39" fmla="*/ 2384854 h 3101546"/>
              <a:gd name="connsiteX40" fmla="*/ 518984 w 2384854"/>
              <a:gd name="connsiteY40" fmla="*/ 2458994 h 3101546"/>
              <a:gd name="connsiteX41" fmla="*/ 469557 w 2384854"/>
              <a:gd name="connsiteY41" fmla="*/ 2533135 h 3101546"/>
              <a:gd name="connsiteX42" fmla="*/ 432487 w 2384854"/>
              <a:gd name="connsiteY42" fmla="*/ 2570205 h 3101546"/>
              <a:gd name="connsiteX43" fmla="*/ 395416 w 2384854"/>
              <a:gd name="connsiteY43" fmla="*/ 2619632 h 3101546"/>
              <a:gd name="connsiteX44" fmla="*/ 370703 w 2384854"/>
              <a:gd name="connsiteY44" fmla="*/ 2656703 h 3101546"/>
              <a:gd name="connsiteX45" fmla="*/ 333633 w 2384854"/>
              <a:gd name="connsiteY45" fmla="*/ 2693773 h 3101546"/>
              <a:gd name="connsiteX46" fmla="*/ 284206 w 2384854"/>
              <a:gd name="connsiteY46" fmla="*/ 2767913 h 3101546"/>
              <a:gd name="connsiteX47" fmla="*/ 259492 w 2384854"/>
              <a:gd name="connsiteY47" fmla="*/ 2817340 h 3101546"/>
              <a:gd name="connsiteX48" fmla="*/ 222422 w 2384854"/>
              <a:gd name="connsiteY48" fmla="*/ 2842054 h 3101546"/>
              <a:gd name="connsiteX49" fmla="*/ 197708 w 2384854"/>
              <a:gd name="connsiteY49" fmla="*/ 2879124 h 3101546"/>
              <a:gd name="connsiteX50" fmla="*/ 160638 w 2384854"/>
              <a:gd name="connsiteY50" fmla="*/ 2916194 h 3101546"/>
              <a:gd name="connsiteX51" fmla="*/ 135925 w 2384854"/>
              <a:gd name="connsiteY51" fmla="*/ 2965621 h 3101546"/>
              <a:gd name="connsiteX52" fmla="*/ 98854 w 2384854"/>
              <a:gd name="connsiteY52" fmla="*/ 3002692 h 3101546"/>
              <a:gd name="connsiteX53" fmla="*/ 74141 w 2384854"/>
              <a:gd name="connsiteY53" fmla="*/ 3039762 h 3101546"/>
              <a:gd name="connsiteX54" fmla="*/ 37070 w 2384854"/>
              <a:gd name="connsiteY54" fmla="*/ 3076832 h 3101546"/>
              <a:gd name="connsiteX55" fmla="*/ 0 w 2384854"/>
              <a:gd name="connsiteY55" fmla="*/ 3101546 h 310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84854" h="3101546">
                <a:moveTo>
                  <a:pt x="2384854" y="0"/>
                </a:moveTo>
                <a:cubicBezTo>
                  <a:pt x="2373358" y="367850"/>
                  <a:pt x="2386485" y="282694"/>
                  <a:pt x="2360141" y="506627"/>
                </a:cubicBezTo>
                <a:cubicBezTo>
                  <a:pt x="2356261" y="539607"/>
                  <a:pt x="2359133" y="574273"/>
                  <a:pt x="2347784" y="605481"/>
                </a:cubicBezTo>
                <a:cubicBezTo>
                  <a:pt x="2331122" y="651301"/>
                  <a:pt x="2305215" y="637368"/>
                  <a:pt x="2273643" y="654908"/>
                </a:cubicBezTo>
                <a:cubicBezTo>
                  <a:pt x="2247679" y="669332"/>
                  <a:pt x="2220505" y="683333"/>
                  <a:pt x="2199503" y="704335"/>
                </a:cubicBezTo>
                <a:cubicBezTo>
                  <a:pt x="1959180" y="944658"/>
                  <a:pt x="2220593" y="692939"/>
                  <a:pt x="2088292" y="803189"/>
                </a:cubicBezTo>
                <a:cubicBezTo>
                  <a:pt x="2074867" y="814376"/>
                  <a:pt x="2064647" y="829072"/>
                  <a:pt x="2051222" y="840259"/>
                </a:cubicBezTo>
                <a:cubicBezTo>
                  <a:pt x="1998207" y="884438"/>
                  <a:pt x="2026306" y="842974"/>
                  <a:pt x="1977081" y="902043"/>
                </a:cubicBezTo>
                <a:cubicBezTo>
                  <a:pt x="1967574" y="913452"/>
                  <a:pt x="1959009" y="925830"/>
                  <a:pt x="1952368" y="939113"/>
                </a:cubicBezTo>
                <a:cubicBezTo>
                  <a:pt x="1946543" y="950763"/>
                  <a:pt x="1948148" y="966013"/>
                  <a:pt x="1940011" y="976184"/>
                </a:cubicBezTo>
                <a:cubicBezTo>
                  <a:pt x="1930734" y="987781"/>
                  <a:pt x="1915298" y="992659"/>
                  <a:pt x="1902941" y="1000897"/>
                </a:cubicBezTo>
                <a:cubicBezTo>
                  <a:pt x="1888063" y="1030651"/>
                  <a:pt x="1851165" y="1109555"/>
                  <a:pt x="1828800" y="1124465"/>
                </a:cubicBezTo>
                <a:lnTo>
                  <a:pt x="1791730" y="1149178"/>
                </a:lnTo>
                <a:cubicBezTo>
                  <a:pt x="1767674" y="1221347"/>
                  <a:pt x="1798195" y="1155071"/>
                  <a:pt x="1742303" y="1210962"/>
                </a:cubicBezTo>
                <a:cubicBezTo>
                  <a:pt x="1731802" y="1221463"/>
                  <a:pt x="1727096" y="1236623"/>
                  <a:pt x="1717589" y="1248032"/>
                </a:cubicBezTo>
                <a:cubicBezTo>
                  <a:pt x="1687855" y="1283713"/>
                  <a:pt x="1679901" y="1285515"/>
                  <a:pt x="1643449" y="1309816"/>
                </a:cubicBezTo>
                <a:cubicBezTo>
                  <a:pt x="1619150" y="1346263"/>
                  <a:pt x="1617341" y="1354227"/>
                  <a:pt x="1581665" y="1383957"/>
                </a:cubicBezTo>
                <a:cubicBezTo>
                  <a:pt x="1570256" y="1393464"/>
                  <a:pt x="1556952" y="1400432"/>
                  <a:pt x="1544595" y="1408670"/>
                </a:cubicBezTo>
                <a:cubicBezTo>
                  <a:pt x="1536357" y="1421027"/>
                  <a:pt x="1530382" y="1435239"/>
                  <a:pt x="1519881" y="1445740"/>
                </a:cubicBezTo>
                <a:cubicBezTo>
                  <a:pt x="1509380" y="1456241"/>
                  <a:pt x="1494896" y="1461822"/>
                  <a:pt x="1482811" y="1470454"/>
                </a:cubicBezTo>
                <a:cubicBezTo>
                  <a:pt x="1466053" y="1482424"/>
                  <a:pt x="1448692" y="1493747"/>
                  <a:pt x="1433384" y="1507524"/>
                </a:cubicBezTo>
                <a:cubicBezTo>
                  <a:pt x="1407406" y="1530905"/>
                  <a:pt x="1383957" y="1556951"/>
                  <a:pt x="1359243" y="1581665"/>
                </a:cubicBezTo>
                <a:lnTo>
                  <a:pt x="1322173" y="1618735"/>
                </a:lnTo>
                <a:cubicBezTo>
                  <a:pt x="1309816" y="1631092"/>
                  <a:pt x="1299643" y="1646111"/>
                  <a:pt x="1285103" y="1655805"/>
                </a:cubicBezTo>
                <a:cubicBezTo>
                  <a:pt x="1193065" y="1717165"/>
                  <a:pt x="1306105" y="1638303"/>
                  <a:pt x="1210962" y="1717589"/>
                </a:cubicBezTo>
                <a:cubicBezTo>
                  <a:pt x="1199553" y="1727096"/>
                  <a:pt x="1184992" y="1732437"/>
                  <a:pt x="1173892" y="1742303"/>
                </a:cubicBezTo>
                <a:cubicBezTo>
                  <a:pt x="1147770" y="1765523"/>
                  <a:pt x="1124465" y="1791730"/>
                  <a:pt x="1099752" y="1816443"/>
                </a:cubicBezTo>
                <a:cubicBezTo>
                  <a:pt x="1087395" y="1828800"/>
                  <a:pt x="1072374" y="1838973"/>
                  <a:pt x="1062681" y="1853513"/>
                </a:cubicBezTo>
                <a:cubicBezTo>
                  <a:pt x="1001327" y="1945548"/>
                  <a:pt x="1080179" y="1832517"/>
                  <a:pt x="1000897" y="1927654"/>
                </a:cubicBezTo>
                <a:cubicBezTo>
                  <a:pt x="991390" y="1939063"/>
                  <a:pt x="985691" y="1953315"/>
                  <a:pt x="976184" y="1964724"/>
                </a:cubicBezTo>
                <a:cubicBezTo>
                  <a:pt x="964997" y="1978149"/>
                  <a:pt x="950301" y="1988369"/>
                  <a:pt x="939114" y="2001794"/>
                </a:cubicBezTo>
                <a:cubicBezTo>
                  <a:pt x="929606" y="2013203"/>
                  <a:pt x="924267" y="2027765"/>
                  <a:pt x="914400" y="2038865"/>
                </a:cubicBezTo>
                <a:cubicBezTo>
                  <a:pt x="891181" y="2064987"/>
                  <a:pt x="864973" y="2088292"/>
                  <a:pt x="840260" y="2113005"/>
                </a:cubicBezTo>
                <a:cubicBezTo>
                  <a:pt x="827903" y="2125362"/>
                  <a:pt x="812883" y="2135535"/>
                  <a:pt x="803189" y="2150076"/>
                </a:cubicBezTo>
                <a:cubicBezTo>
                  <a:pt x="794951" y="2162433"/>
                  <a:pt x="788977" y="2176645"/>
                  <a:pt x="778476" y="2187146"/>
                </a:cubicBezTo>
                <a:cubicBezTo>
                  <a:pt x="681274" y="2284348"/>
                  <a:pt x="805556" y="2127465"/>
                  <a:pt x="704335" y="2248930"/>
                </a:cubicBezTo>
                <a:cubicBezTo>
                  <a:pt x="694828" y="2260339"/>
                  <a:pt x="689129" y="2274591"/>
                  <a:pt x="679622" y="2286000"/>
                </a:cubicBezTo>
                <a:cubicBezTo>
                  <a:pt x="668435" y="2299425"/>
                  <a:pt x="653739" y="2309645"/>
                  <a:pt x="642552" y="2323070"/>
                </a:cubicBezTo>
                <a:cubicBezTo>
                  <a:pt x="633045" y="2334479"/>
                  <a:pt x="628339" y="2349639"/>
                  <a:pt x="617838" y="2360140"/>
                </a:cubicBezTo>
                <a:cubicBezTo>
                  <a:pt x="607337" y="2370641"/>
                  <a:pt x="593125" y="2376616"/>
                  <a:pt x="580768" y="2384854"/>
                </a:cubicBezTo>
                <a:cubicBezTo>
                  <a:pt x="492443" y="2517338"/>
                  <a:pt x="629999" y="2316260"/>
                  <a:pt x="518984" y="2458994"/>
                </a:cubicBezTo>
                <a:cubicBezTo>
                  <a:pt x="500749" y="2482439"/>
                  <a:pt x="490560" y="2512132"/>
                  <a:pt x="469557" y="2533135"/>
                </a:cubicBezTo>
                <a:cubicBezTo>
                  <a:pt x="457200" y="2545492"/>
                  <a:pt x="443860" y="2556937"/>
                  <a:pt x="432487" y="2570205"/>
                </a:cubicBezTo>
                <a:cubicBezTo>
                  <a:pt x="419084" y="2585842"/>
                  <a:pt x="407386" y="2602873"/>
                  <a:pt x="395416" y="2619632"/>
                </a:cubicBezTo>
                <a:cubicBezTo>
                  <a:pt x="386784" y="2631717"/>
                  <a:pt x="380210" y="2645294"/>
                  <a:pt x="370703" y="2656703"/>
                </a:cubicBezTo>
                <a:cubicBezTo>
                  <a:pt x="359516" y="2670128"/>
                  <a:pt x="344362" y="2679979"/>
                  <a:pt x="333633" y="2693773"/>
                </a:cubicBezTo>
                <a:cubicBezTo>
                  <a:pt x="315398" y="2717218"/>
                  <a:pt x="297489" y="2741347"/>
                  <a:pt x="284206" y="2767913"/>
                </a:cubicBezTo>
                <a:cubicBezTo>
                  <a:pt x="275968" y="2784389"/>
                  <a:pt x="271284" y="2803189"/>
                  <a:pt x="259492" y="2817340"/>
                </a:cubicBezTo>
                <a:cubicBezTo>
                  <a:pt x="249985" y="2828749"/>
                  <a:pt x="234779" y="2833816"/>
                  <a:pt x="222422" y="2842054"/>
                </a:cubicBezTo>
                <a:cubicBezTo>
                  <a:pt x="214184" y="2854411"/>
                  <a:pt x="207215" y="2867715"/>
                  <a:pt x="197708" y="2879124"/>
                </a:cubicBezTo>
                <a:cubicBezTo>
                  <a:pt x="186521" y="2892549"/>
                  <a:pt x="170795" y="2901974"/>
                  <a:pt x="160638" y="2916194"/>
                </a:cubicBezTo>
                <a:cubicBezTo>
                  <a:pt x="149931" y="2931183"/>
                  <a:pt x="146632" y="2950632"/>
                  <a:pt x="135925" y="2965621"/>
                </a:cubicBezTo>
                <a:cubicBezTo>
                  <a:pt x="125768" y="2979841"/>
                  <a:pt x="110041" y="2989267"/>
                  <a:pt x="98854" y="3002692"/>
                </a:cubicBezTo>
                <a:cubicBezTo>
                  <a:pt x="89347" y="3014101"/>
                  <a:pt x="83648" y="3028353"/>
                  <a:pt x="74141" y="3039762"/>
                </a:cubicBezTo>
                <a:cubicBezTo>
                  <a:pt x="62954" y="3053187"/>
                  <a:pt x="50495" y="3065645"/>
                  <a:pt x="37070" y="3076832"/>
                </a:cubicBezTo>
                <a:cubicBezTo>
                  <a:pt x="25661" y="3086339"/>
                  <a:pt x="0" y="3101546"/>
                  <a:pt x="0" y="31015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894173" y="3249827"/>
            <a:ext cx="1408670" cy="1890655"/>
          </a:xfrm>
          <a:custGeom>
            <a:avLst/>
            <a:gdLst>
              <a:gd name="connsiteX0" fmla="*/ 1408670 w 1408670"/>
              <a:gd name="connsiteY0" fmla="*/ 0 h 1890655"/>
              <a:gd name="connsiteX1" fmla="*/ 1383957 w 1408670"/>
              <a:gd name="connsiteY1" fmla="*/ 395416 h 1890655"/>
              <a:gd name="connsiteX2" fmla="*/ 1371600 w 1408670"/>
              <a:gd name="connsiteY2" fmla="*/ 457200 h 1890655"/>
              <a:gd name="connsiteX3" fmla="*/ 1309816 w 1408670"/>
              <a:gd name="connsiteY3" fmla="*/ 518984 h 1890655"/>
              <a:gd name="connsiteX4" fmla="*/ 1235676 w 1408670"/>
              <a:gd name="connsiteY4" fmla="*/ 593124 h 1890655"/>
              <a:gd name="connsiteX5" fmla="*/ 1198605 w 1408670"/>
              <a:gd name="connsiteY5" fmla="*/ 630195 h 1890655"/>
              <a:gd name="connsiteX6" fmla="*/ 1149178 w 1408670"/>
              <a:gd name="connsiteY6" fmla="*/ 704335 h 1890655"/>
              <a:gd name="connsiteX7" fmla="*/ 1075038 w 1408670"/>
              <a:gd name="connsiteY7" fmla="*/ 778476 h 1890655"/>
              <a:gd name="connsiteX8" fmla="*/ 1037968 w 1408670"/>
              <a:gd name="connsiteY8" fmla="*/ 815546 h 1890655"/>
              <a:gd name="connsiteX9" fmla="*/ 963827 w 1408670"/>
              <a:gd name="connsiteY9" fmla="*/ 877330 h 1890655"/>
              <a:gd name="connsiteX10" fmla="*/ 889686 w 1408670"/>
              <a:gd name="connsiteY10" fmla="*/ 951470 h 1890655"/>
              <a:gd name="connsiteX11" fmla="*/ 852616 w 1408670"/>
              <a:gd name="connsiteY11" fmla="*/ 988541 h 1890655"/>
              <a:gd name="connsiteX12" fmla="*/ 790832 w 1408670"/>
              <a:gd name="connsiteY12" fmla="*/ 1062681 h 1890655"/>
              <a:gd name="connsiteX13" fmla="*/ 766119 w 1408670"/>
              <a:gd name="connsiteY13" fmla="*/ 1099751 h 1890655"/>
              <a:gd name="connsiteX14" fmla="*/ 729049 w 1408670"/>
              <a:gd name="connsiteY14" fmla="*/ 1136822 h 1890655"/>
              <a:gd name="connsiteX15" fmla="*/ 704335 w 1408670"/>
              <a:gd name="connsiteY15" fmla="*/ 1173892 h 1890655"/>
              <a:gd name="connsiteX16" fmla="*/ 630195 w 1408670"/>
              <a:gd name="connsiteY16" fmla="*/ 1248032 h 1890655"/>
              <a:gd name="connsiteX17" fmla="*/ 568411 w 1408670"/>
              <a:gd name="connsiteY17" fmla="*/ 1322173 h 1890655"/>
              <a:gd name="connsiteX18" fmla="*/ 543697 w 1408670"/>
              <a:gd name="connsiteY18" fmla="*/ 1359243 h 1890655"/>
              <a:gd name="connsiteX19" fmla="*/ 469557 w 1408670"/>
              <a:gd name="connsiteY19" fmla="*/ 1433384 h 1890655"/>
              <a:gd name="connsiteX20" fmla="*/ 358346 w 1408670"/>
              <a:gd name="connsiteY20" fmla="*/ 1544595 h 1890655"/>
              <a:gd name="connsiteX21" fmla="*/ 284205 w 1408670"/>
              <a:gd name="connsiteY21" fmla="*/ 1618735 h 1890655"/>
              <a:gd name="connsiteX22" fmla="*/ 247135 w 1408670"/>
              <a:gd name="connsiteY22" fmla="*/ 1631092 h 1890655"/>
              <a:gd name="connsiteX23" fmla="*/ 185351 w 1408670"/>
              <a:gd name="connsiteY23" fmla="*/ 1680519 h 1890655"/>
              <a:gd name="connsiteX24" fmla="*/ 160638 w 1408670"/>
              <a:gd name="connsiteY24" fmla="*/ 1717589 h 1890655"/>
              <a:gd name="connsiteX25" fmla="*/ 123568 w 1408670"/>
              <a:gd name="connsiteY25" fmla="*/ 1742303 h 1890655"/>
              <a:gd name="connsiteX26" fmla="*/ 74141 w 1408670"/>
              <a:gd name="connsiteY26" fmla="*/ 1816443 h 1890655"/>
              <a:gd name="connsiteX27" fmla="*/ 37070 w 1408670"/>
              <a:gd name="connsiteY27" fmla="*/ 1853514 h 1890655"/>
              <a:gd name="connsiteX28" fmla="*/ 0 w 1408670"/>
              <a:gd name="connsiteY28" fmla="*/ 1890584 h 189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08670" h="1890655">
                <a:moveTo>
                  <a:pt x="1408670" y="0"/>
                </a:moveTo>
                <a:cubicBezTo>
                  <a:pt x="1372009" y="183303"/>
                  <a:pt x="1410225" y="-24875"/>
                  <a:pt x="1383957" y="395416"/>
                </a:cubicBezTo>
                <a:cubicBezTo>
                  <a:pt x="1382647" y="416378"/>
                  <a:pt x="1378975" y="437535"/>
                  <a:pt x="1371600" y="457200"/>
                </a:cubicBezTo>
                <a:cubicBezTo>
                  <a:pt x="1354095" y="503879"/>
                  <a:pt x="1343796" y="488780"/>
                  <a:pt x="1309816" y="518984"/>
                </a:cubicBezTo>
                <a:cubicBezTo>
                  <a:pt x="1283694" y="542204"/>
                  <a:pt x="1260389" y="568411"/>
                  <a:pt x="1235676" y="593124"/>
                </a:cubicBezTo>
                <a:cubicBezTo>
                  <a:pt x="1223319" y="605481"/>
                  <a:pt x="1208299" y="615655"/>
                  <a:pt x="1198605" y="630195"/>
                </a:cubicBezTo>
                <a:cubicBezTo>
                  <a:pt x="1182129" y="654908"/>
                  <a:pt x="1170180" y="683333"/>
                  <a:pt x="1149178" y="704335"/>
                </a:cubicBezTo>
                <a:lnTo>
                  <a:pt x="1075038" y="778476"/>
                </a:lnTo>
                <a:cubicBezTo>
                  <a:pt x="1062681" y="790833"/>
                  <a:pt x="1048453" y="801566"/>
                  <a:pt x="1037968" y="815546"/>
                </a:cubicBezTo>
                <a:cubicBezTo>
                  <a:pt x="993082" y="875393"/>
                  <a:pt x="1020435" y="858460"/>
                  <a:pt x="963827" y="877330"/>
                </a:cubicBezTo>
                <a:lnTo>
                  <a:pt x="889686" y="951470"/>
                </a:lnTo>
                <a:cubicBezTo>
                  <a:pt x="877329" y="963827"/>
                  <a:pt x="862309" y="974001"/>
                  <a:pt x="852616" y="988541"/>
                </a:cubicBezTo>
                <a:cubicBezTo>
                  <a:pt x="791259" y="1080578"/>
                  <a:pt x="870118" y="967539"/>
                  <a:pt x="790832" y="1062681"/>
                </a:cubicBezTo>
                <a:cubicBezTo>
                  <a:pt x="781325" y="1074090"/>
                  <a:pt x="775626" y="1088342"/>
                  <a:pt x="766119" y="1099751"/>
                </a:cubicBezTo>
                <a:cubicBezTo>
                  <a:pt x="754932" y="1113176"/>
                  <a:pt x="740236" y="1123397"/>
                  <a:pt x="729049" y="1136822"/>
                </a:cubicBezTo>
                <a:cubicBezTo>
                  <a:pt x="719542" y="1148231"/>
                  <a:pt x="714201" y="1162792"/>
                  <a:pt x="704335" y="1173892"/>
                </a:cubicBezTo>
                <a:cubicBezTo>
                  <a:pt x="681115" y="1200014"/>
                  <a:pt x="649582" y="1218952"/>
                  <a:pt x="630195" y="1248032"/>
                </a:cubicBezTo>
                <a:cubicBezTo>
                  <a:pt x="568838" y="1340068"/>
                  <a:pt x="647693" y="1227035"/>
                  <a:pt x="568411" y="1322173"/>
                </a:cubicBezTo>
                <a:cubicBezTo>
                  <a:pt x="558904" y="1333582"/>
                  <a:pt x="553563" y="1348143"/>
                  <a:pt x="543697" y="1359243"/>
                </a:cubicBezTo>
                <a:cubicBezTo>
                  <a:pt x="520477" y="1385365"/>
                  <a:pt x="494271" y="1408670"/>
                  <a:pt x="469557" y="1433384"/>
                </a:cubicBezTo>
                <a:lnTo>
                  <a:pt x="358346" y="1544595"/>
                </a:lnTo>
                <a:lnTo>
                  <a:pt x="284205" y="1618735"/>
                </a:lnTo>
                <a:lnTo>
                  <a:pt x="247135" y="1631092"/>
                </a:lnTo>
                <a:cubicBezTo>
                  <a:pt x="176312" y="1737328"/>
                  <a:pt x="270616" y="1612307"/>
                  <a:pt x="185351" y="1680519"/>
                </a:cubicBezTo>
                <a:cubicBezTo>
                  <a:pt x="173754" y="1689796"/>
                  <a:pt x="171139" y="1707088"/>
                  <a:pt x="160638" y="1717589"/>
                </a:cubicBezTo>
                <a:cubicBezTo>
                  <a:pt x="150137" y="1728090"/>
                  <a:pt x="135925" y="1734065"/>
                  <a:pt x="123568" y="1742303"/>
                </a:cubicBezTo>
                <a:cubicBezTo>
                  <a:pt x="107092" y="1767016"/>
                  <a:pt x="95143" y="1795441"/>
                  <a:pt x="74141" y="1816443"/>
                </a:cubicBezTo>
                <a:cubicBezTo>
                  <a:pt x="61784" y="1828800"/>
                  <a:pt x="48257" y="1840089"/>
                  <a:pt x="37070" y="1853514"/>
                </a:cubicBezTo>
                <a:cubicBezTo>
                  <a:pt x="3322" y="1894011"/>
                  <a:pt x="29080" y="1890584"/>
                  <a:pt x="0" y="1890584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907427" y="3892378"/>
            <a:ext cx="408139" cy="827903"/>
          </a:xfrm>
          <a:custGeom>
            <a:avLst/>
            <a:gdLst>
              <a:gd name="connsiteX0" fmla="*/ 370703 w 408139"/>
              <a:gd name="connsiteY0" fmla="*/ 0 h 827903"/>
              <a:gd name="connsiteX1" fmla="*/ 395416 w 408139"/>
              <a:gd name="connsiteY1" fmla="*/ 61784 h 827903"/>
              <a:gd name="connsiteX2" fmla="*/ 383059 w 408139"/>
              <a:gd name="connsiteY2" fmla="*/ 420130 h 827903"/>
              <a:gd name="connsiteX3" fmla="*/ 345989 w 408139"/>
              <a:gd name="connsiteY3" fmla="*/ 432487 h 827903"/>
              <a:gd name="connsiteX4" fmla="*/ 271849 w 408139"/>
              <a:gd name="connsiteY4" fmla="*/ 506627 h 827903"/>
              <a:gd name="connsiteX5" fmla="*/ 234778 w 408139"/>
              <a:gd name="connsiteY5" fmla="*/ 543698 h 827903"/>
              <a:gd name="connsiteX6" fmla="*/ 210065 w 408139"/>
              <a:gd name="connsiteY6" fmla="*/ 617838 h 827903"/>
              <a:gd name="connsiteX7" fmla="*/ 135924 w 408139"/>
              <a:gd name="connsiteY7" fmla="*/ 704336 h 827903"/>
              <a:gd name="connsiteX8" fmla="*/ 86497 w 408139"/>
              <a:gd name="connsiteY8" fmla="*/ 778476 h 827903"/>
              <a:gd name="connsiteX9" fmla="*/ 49427 w 408139"/>
              <a:gd name="connsiteY9" fmla="*/ 815546 h 827903"/>
              <a:gd name="connsiteX10" fmla="*/ 0 w 408139"/>
              <a:gd name="connsiteY10" fmla="*/ 827903 h 8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39" h="827903">
                <a:moveTo>
                  <a:pt x="370703" y="0"/>
                </a:moveTo>
                <a:cubicBezTo>
                  <a:pt x="378941" y="20595"/>
                  <a:pt x="390768" y="40095"/>
                  <a:pt x="395416" y="61784"/>
                </a:cubicBezTo>
                <a:cubicBezTo>
                  <a:pt x="419046" y="172057"/>
                  <a:pt x="406756" y="320601"/>
                  <a:pt x="383059" y="420130"/>
                </a:cubicBezTo>
                <a:cubicBezTo>
                  <a:pt x="380042" y="432801"/>
                  <a:pt x="358346" y="428368"/>
                  <a:pt x="345989" y="432487"/>
                </a:cubicBezTo>
                <a:lnTo>
                  <a:pt x="271849" y="506627"/>
                </a:lnTo>
                <a:lnTo>
                  <a:pt x="234778" y="543698"/>
                </a:lnTo>
                <a:cubicBezTo>
                  <a:pt x="226540" y="568411"/>
                  <a:pt x="228485" y="599418"/>
                  <a:pt x="210065" y="617838"/>
                </a:cubicBezTo>
                <a:cubicBezTo>
                  <a:pt x="167399" y="660504"/>
                  <a:pt x="172913" y="651495"/>
                  <a:pt x="135924" y="704336"/>
                </a:cubicBezTo>
                <a:cubicBezTo>
                  <a:pt x="118891" y="728669"/>
                  <a:pt x="107499" y="757474"/>
                  <a:pt x="86497" y="778476"/>
                </a:cubicBezTo>
                <a:cubicBezTo>
                  <a:pt x="74140" y="790833"/>
                  <a:pt x="64600" y="806876"/>
                  <a:pt x="49427" y="815546"/>
                </a:cubicBezTo>
                <a:cubicBezTo>
                  <a:pt x="34682" y="823972"/>
                  <a:pt x="0" y="827903"/>
                  <a:pt x="0" y="827903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18587920">
            <a:off x="4121381" y="4187115"/>
            <a:ext cx="122020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>
                <a:solidFill>
                  <a:srgbClr val="FF00FF"/>
                </a:solidFill>
                <a:latin typeface="Comic Sans MS" pitchFamily="66" charset="0"/>
              </a:rPr>
              <a:t>s,t,e1</a:t>
            </a:r>
            <a:endParaRPr lang="en-US" sz="3200" baseline="-250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54" y="4046838"/>
            <a:ext cx="16866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Prove that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>
                <a:latin typeface="Comic Sans MS" panose="030F0702030302020204" pitchFamily="66" charset="0"/>
              </a:rPr>
              <a:t>dist</a:t>
            </a:r>
            <a:r>
              <a:rPr lang="en-US" sz="2400" dirty="0">
                <a:latin typeface="Comic Sans MS" panose="030F0702030302020204" pitchFamily="66" charset="0"/>
              </a:rPr>
              <a:t>(</a:t>
            </a:r>
            <a:r>
              <a:rPr lang="en-US" sz="2400" dirty="0" err="1">
                <a:latin typeface="Comic Sans MS" panose="030F0702030302020204" pitchFamily="66" charset="0"/>
              </a:rPr>
              <a:t>s,a</a:t>
            </a:r>
            <a:r>
              <a:rPr lang="en-US" sz="2400" dirty="0">
                <a:latin typeface="Comic Sans MS" panose="030F0702030302020204" pitchFamily="66" charset="0"/>
              </a:rPr>
              <a:t>)&gt;</a:t>
            </a:r>
          </a:p>
          <a:p>
            <a:r>
              <a:rPr lang="en-US" sz="2400" dirty="0" err="1">
                <a:latin typeface="Comic Sans MS" panose="030F0702030302020204" pitchFamily="66" charset="0"/>
              </a:rPr>
              <a:t>dist</a:t>
            </a:r>
            <a:r>
              <a:rPr lang="en-US" sz="2400" dirty="0">
                <a:latin typeface="Comic Sans MS" panose="030F0702030302020204" pitchFamily="66" charset="0"/>
              </a:rPr>
              <a:t>(</a:t>
            </a:r>
            <a:r>
              <a:rPr lang="en-US" sz="2400" dirty="0" err="1">
                <a:latin typeface="Comic Sans MS" panose="030F0702030302020204" pitchFamily="66" charset="0"/>
              </a:rPr>
              <a:t>s,b</a:t>
            </a:r>
            <a:r>
              <a:rPr lang="en-US" sz="2400" dirty="0">
                <a:latin typeface="Comic Sans MS" panose="030F0702030302020204" pitchFamily="66" charset="0"/>
              </a:rPr>
              <a:t>)&gt;</a:t>
            </a:r>
          </a:p>
          <a:p>
            <a:r>
              <a:rPr lang="en-US" sz="2400" dirty="0" err="1">
                <a:latin typeface="Comic Sans MS" panose="030F0702030302020204" pitchFamily="66" charset="0"/>
              </a:rPr>
              <a:t>dist</a:t>
            </a:r>
            <a:r>
              <a:rPr lang="en-US" sz="2400" dirty="0">
                <a:latin typeface="Comic Sans MS" panose="030F0702030302020204" pitchFamily="66" charset="0"/>
              </a:rPr>
              <a:t>(</a:t>
            </a:r>
            <a:r>
              <a:rPr lang="en-US" sz="2400" dirty="0" err="1">
                <a:latin typeface="Comic Sans MS" panose="030F0702030302020204" pitchFamily="66" charset="0"/>
              </a:rPr>
              <a:t>s,c</a:t>
            </a:r>
            <a:r>
              <a:rPr lang="en-US" sz="2400" dirty="0">
                <a:latin typeface="Comic Sans MS" panose="030F0702030302020204" pitchFamily="66" charset="0"/>
              </a:rPr>
              <a:t>)&gt;</a:t>
            </a:r>
          </a:p>
          <a:p>
            <a:r>
              <a:rPr lang="en-US" sz="2400" dirty="0" err="1">
                <a:latin typeface="Comic Sans MS" panose="030F0702030302020204" pitchFamily="66" charset="0"/>
              </a:rPr>
              <a:t>dist</a:t>
            </a:r>
            <a:r>
              <a:rPr lang="en-US" sz="2400" dirty="0">
                <a:latin typeface="Comic Sans MS" panose="030F0702030302020204" pitchFamily="66" charset="0"/>
              </a:rPr>
              <a:t>(</a:t>
            </a:r>
            <a:r>
              <a:rPr lang="en-US" sz="2400" dirty="0" err="1">
                <a:latin typeface="Comic Sans MS" panose="030F0702030302020204" pitchFamily="66" charset="0"/>
              </a:rPr>
              <a:t>s,d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94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Additive stretch: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  <a:sym typeface="Mathematica1"/>
              </a:rPr>
              <a:t>1,)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FT-ABFS structures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9455" y="1628800"/>
                <a:ext cx="8477001" cy="399718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C00000"/>
                    </a:solidFill>
                    <a:latin typeface="Comic Sans MS" pitchFamily="66" charset="0"/>
                  </a:rPr>
                  <a:t>Lower Bound: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For every integer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dirty="0">
                    <a:latin typeface="Comic Sans MS" pitchFamily="66" charset="0"/>
                  </a:rPr>
                  <a:t>,  and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additive stretch</a:t>
                </a:r>
                <a:r>
                  <a:rPr lang="en-US" sz="2800" dirty="0">
                    <a:solidFill>
                      <a:srgbClr val="FF00FF"/>
                    </a:solidFill>
                    <a:latin typeface="Comic Sans MS" pitchFamily="66" charset="0"/>
                  </a:rPr>
                  <a:t>  1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  <m:r>
                      <a:rPr lang="en-US" sz="2800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  <a:latin typeface="Comic Sans MS" pitchFamily="66" charset="0"/>
                  </a:rPr>
                  <a:t> o(log n)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Comic Sans MS" pitchFamily="66" charset="0"/>
                  </a:rPr>
                  <a:t>n-vertex  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G=(V,E) </a:t>
                </a:r>
                <a:r>
                  <a:rPr lang="en-US" sz="2800" dirty="0">
                    <a:latin typeface="Comic Sans MS" pitchFamily="66" charset="0"/>
                  </a:rPr>
                  <a:t>and a  source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r>
                  <a:rPr lang="en-US" sz="2800" dirty="0">
                    <a:latin typeface="Comic Sans MS" pitchFamily="66" charset="0"/>
                  </a:rPr>
                  <a:t>s.t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every </a:t>
                </a: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</a:rPr>
                  <a:t>(</a:t>
                </a: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1,</a:t>
                </a:r>
                <a:r>
                  <a:rPr lang="en-US" sz="2800" dirty="0">
                    <a:solidFill>
                      <a:srgbClr val="FF00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</m:oMath>
                </a14:m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)</a:t>
                </a: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</a:rPr>
                  <a:t> </a:t>
                </a: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</a:rPr>
                  <a:t>FT-ABFS</a:t>
                </a:r>
                <a:r>
                  <a:rPr lang="en-US" sz="2800" dirty="0">
                    <a:latin typeface="Comic Sans MS" pitchFamily="66" charset="0"/>
                  </a:rPr>
                  <a:t>  </a:t>
                </a:r>
                <a:r>
                  <a:rPr lang="en-US" sz="2800" b="1" dirty="0">
                    <a:solidFill>
                      <a:srgbClr val="00B0F0"/>
                    </a:solidFill>
                    <a:latin typeface="Comic Sans MS" pitchFamily="66" charset="0"/>
                  </a:rPr>
                  <a:t> H </a:t>
                </a:r>
                <a:r>
                  <a:rPr lang="en-US" sz="2800" dirty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>
                    <a:latin typeface="Comic Sans MS" pitchFamily="66" charset="0"/>
                  </a:rPr>
                  <a:t>edges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  <a:latin typeface="Comic Sans MS" pitchFamily="66" charset="0"/>
                  </a:rPr>
                  <a:t>)&gt;0</a:t>
                </a:r>
                <a:r>
                  <a:rPr lang="en-US" sz="28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55" y="1628800"/>
                <a:ext cx="8477001" cy="3997184"/>
              </a:xfrm>
              <a:prstGeom prst="rect">
                <a:avLst/>
              </a:prstGeom>
              <a:blipFill>
                <a:blip r:embed="rId2"/>
                <a:stretch>
                  <a:fillRect l="-1363" r="-502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21517" y="6093296"/>
            <a:ext cx="8670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FT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additive</a:t>
            </a:r>
            <a:r>
              <a:rPr lang="en-US" sz="2800" dirty="0">
                <a:latin typeface="Comic Sans MS" panose="030F0702030302020204" pitchFamily="66" charset="0"/>
              </a:rPr>
              <a:t> single source spanners are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superlinear</a:t>
            </a:r>
            <a:r>
              <a:rPr lang="en-US" sz="2800" dirty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765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91440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The Lower Bound Construction (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)</a:t>
                </a:r>
                <a:endParaRPr lang="en-GB" sz="3200" dirty="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914400"/>
              </a:xfrm>
              <a:prstGeom prst="rect">
                <a:avLst/>
              </a:prstGeom>
              <a:blipFill rotWithShape="1">
                <a:blip r:embed="rId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45102" y="1124744"/>
                <a:ext cx="9441638" cy="189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400" b="1" i="1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𝜴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 </a:t>
                </a:r>
                <a:endParaRPr lang="en-US" sz="24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B(</a:t>
                </a:r>
                <a:r>
                  <a:rPr lang="en-US" sz="2400" b="1" dirty="0" err="1">
                    <a:solidFill>
                      <a:srgbClr val="00B0F0"/>
                    </a:solidFill>
                    <a:latin typeface="Comic Sans MS" pitchFamily="66" charset="0"/>
                  </a:rPr>
                  <a:t>d,d</a:t>
                </a:r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) </a:t>
                </a:r>
                <a:r>
                  <a:rPr lang="en-US" sz="2400" dirty="0">
                    <a:latin typeface="Comic Sans MS" pitchFamily="66" charset="0"/>
                  </a:rPr>
                  <a:t>:= Dense bipartite graph with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itchFamily="66" charset="0"/>
                  </a:rPr>
                  <a:t>girth</a:t>
                </a:r>
                <a:r>
                  <a:rPr lang="en-US" sz="2400" baseline="30000" dirty="0">
                    <a:latin typeface="Comic Sans MS" pitchFamily="66" charset="0"/>
                  </a:rPr>
                  <a:t>*</a:t>
                </a:r>
                <a:r>
                  <a:rPr lang="en-US" sz="2400" dirty="0">
                    <a:latin typeface="Comic Sans MS" pitchFamily="66" charset="0"/>
                  </a:rPr>
                  <a:t> 6 and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𝜴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latin typeface="Comic Sans MS" pitchFamily="66" charset="0"/>
                      </a:rPr>
                      <m:t>e</m:t>
                    </m:r>
                  </m:oMath>
                </a14:m>
                <a:r>
                  <a:rPr lang="en-US" sz="2400" dirty="0">
                    <a:latin typeface="Comic Sans MS" pitchFamily="66" charset="0"/>
                  </a:rPr>
                  <a:t>dges.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𝒅</m:t>
                    </m:r>
                  </m:oMath>
                </a14:m>
                <a:r>
                  <a:rPr lang="en-US" sz="2400" dirty="0">
                    <a:latin typeface="Comic Sans MS" pitchFamily="66" charset="0"/>
                  </a:rPr>
                  <a:t> copies  of </a:t>
                </a:r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B(</a:t>
                </a:r>
                <a:r>
                  <a:rPr lang="en-US" sz="2400" b="1" dirty="0" err="1">
                    <a:solidFill>
                      <a:srgbClr val="00B0F0"/>
                    </a:solidFill>
                    <a:latin typeface="Comic Sans MS" pitchFamily="66" charset="0"/>
                  </a:rPr>
                  <a:t>d,d</a:t>
                </a:r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) 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102" y="1124744"/>
                <a:ext cx="9441638" cy="1896930"/>
              </a:xfrm>
              <a:prstGeom prst="rect">
                <a:avLst/>
              </a:prstGeom>
              <a:blipFill rotWithShape="1">
                <a:blip r:embed="rId4"/>
                <a:stretch>
                  <a:fillRect l="-1034" b="-3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39552" y="3861048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7564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07604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367644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727684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87724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7564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07604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367644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727684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087724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2454" y="4221088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</a:t>
            </a:r>
            <a:r>
              <a:rPr lang="en-US" sz="2400" baseline="-25000" dirty="0">
                <a:latin typeface="Comic Sans MS" pitchFamily="66" charset="0"/>
              </a:rPr>
              <a:t>1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771800" y="3861048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879812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239852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599892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959932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319972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879812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239852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599892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959932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319972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104702" y="4221088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804248" y="3861048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912260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272300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632340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992380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352420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912260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272300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32340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992380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352420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137150" y="4221088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itchFamily="66" charset="0"/>
              </a:rPr>
              <a:t>B</a:t>
            </a:r>
            <a:r>
              <a:rPr lang="en-US" sz="2400" baseline="-25000" dirty="0" err="1">
                <a:latin typeface="Comic Sans MS" pitchFamily="66" charset="0"/>
              </a:rPr>
              <a:t>d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108" name="Oval 107"/>
          <p:cNvSpPr/>
          <p:nvPr/>
        </p:nvSpPr>
        <p:spPr>
          <a:xfrm>
            <a:off x="5508104" y="42930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724128" y="42930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940152" y="42930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682" y="6309320"/>
            <a:ext cx="6976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* Girth is the minimal cycle length in the graph.</a:t>
            </a:r>
          </a:p>
        </p:txBody>
      </p:sp>
    </p:spTree>
    <p:extLst>
      <p:ext uri="{BB962C8B-B14F-4D97-AF65-F5344CB8AC3E}">
        <p14:creationId xmlns:p14="http://schemas.microsoft.com/office/powerpoint/2010/main" val="40188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3563888" y="4869160"/>
            <a:ext cx="1972763" cy="504056"/>
          </a:xfrm>
          <a:prstGeom prst="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91440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The Lower Bound Construction (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)</a:t>
                </a:r>
                <a:endParaRPr lang="en-GB" sz="3200" dirty="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914400"/>
              </a:xfrm>
              <a:prstGeom prst="rect">
                <a:avLst/>
              </a:prstGeom>
              <a:blipFill rotWithShape="1">
                <a:blip r:embed="rId2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83568" y="3068960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91580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51620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511660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71700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31740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91580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187624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511660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871700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31740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6470" y="3429000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</a:t>
            </a:r>
            <a:r>
              <a:rPr lang="en-US" sz="2400" baseline="-25000" dirty="0">
                <a:latin typeface="Comic Sans MS" pitchFamily="66" charset="0"/>
              </a:rPr>
              <a:t>1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915816" y="3068960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02382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38386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74390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10394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46398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023828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83868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743908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103948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463988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248718" y="342900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948264" y="3068960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05627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41631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77635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13639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49643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056276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416316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776356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136396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496436" y="393305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281166" y="3429000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itchFamily="66" charset="0"/>
              </a:rPr>
              <a:t>B</a:t>
            </a:r>
            <a:r>
              <a:rPr lang="en-US" sz="2400" baseline="-25000" dirty="0" err="1">
                <a:latin typeface="Comic Sans MS" pitchFamily="66" charset="0"/>
              </a:rPr>
              <a:t>d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108" name="Oval 107"/>
          <p:cNvSpPr/>
          <p:nvPr/>
        </p:nvSpPr>
        <p:spPr>
          <a:xfrm>
            <a:off x="5652120" y="35010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868144" y="35010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084168" y="35010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79912" y="508518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39952" y="508518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99992" y="508518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60032" y="508518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20072" y="508518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68" idx="4"/>
            <a:endCxn id="44" idx="1"/>
          </p:cNvCxnSpPr>
          <p:nvPr/>
        </p:nvCxnSpPr>
        <p:spPr>
          <a:xfrm>
            <a:off x="863588" y="4077072"/>
            <a:ext cx="2937415" cy="10292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4" idx="4"/>
            <a:endCxn id="44" idx="1"/>
          </p:cNvCxnSpPr>
          <p:nvPr/>
        </p:nvCxnSpPr>
        <p:spPr>
          <a:xfrm>
            <a:off x="3095836" y="4077072"/>
            <a:ext cx="705167" cy="10292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2" idx="4"/>
            <a:endCxn id="44" idx="1"/>
          </p:cNvCxnSpPr>
          <p:nvPr/>
        </p:nvCxnSpPr>
        <p:spPr>
          <a:xfrm flipH="1">
            <a:off x="3801003" y="4077072"/>
            <a:ext cx="3327281" cy="10292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0" idx="4"/>
            <a:endCxn id="45" idx="0"/>
          </p:cNvCxnSpPr>
          <p:nvPr/>
        </p:nvCxnSpPr>
        <p:spPr>
          <a:xfrm>
            <a:off x="1259632" y="4077072"/>
            <a:ext cx="2952328" cy="10081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6" idx="4"/>
            <a:endCxn id="45" idx="0"/>
          </p:cNvCxnSpPr>
          <p:nvPr/>
        </p:nvCxnSpPr>
        <p:spPr>
          <a:xfrm>
            <a:off x="3455876" y="4077072"/>
            <a:ext cx="756084" cy="10081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3" idx="4"/>
            <a:endCxn id="45" idx="0"/>
          </p:cNvCxnSpPr>
          <p:nvPr/>
        </p:nvCxnSpPr>
        <p:spPr>
          <a:xfrm flipH="1">
            <a:off x="4211960" y="4077072"/>
            <a:ext cx="3276364" cy="10081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87" idx="4"/>
            <a:endCxn id="46" idx="0"/>
          </p:cNvCxnSpPr>
          <p:nvPr/>
        </p:nvCxnSpPr>
        <p:spPr>
          <a:xfrm>
            <a:off x="3815916" y="4077072"/>
            <a:ext cx="756084" cy="10081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5"/>
            <a:endCxn id="46" idx="0"/>
          </p:cNvCxnSpPr>
          <p:nvPr/>
        </p:nvCxnSpPr>
        <p:spPr>
          <a:xfrm>
            <a:off x="1634585" y="4055981"/>
            <a:ext cx="2937415" cy="10292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04" idx="3"/>
            <a:endCxn id="46" idx="1"/>
          </p:cNvCxnSpPr>
          <p:nvPr/>
        </p:nvCxnSpPr>
        <p:spPr>
          <a:xfrm flipH="1">
            <a:off x="4521083" y="4055981"/>
            <a:ext cx="3276364" cy="10502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3" idx="5"/>
            <a:endCxn id="47" idx="7"/>
          </p:cNvCxnSpPr>
          <p:nvPr/>
        </p:nvCxnSpPr>
        <p:spPr>
          <a:xfrm>
            <a:off x="1994625" y="4055981"/>
            <a:ext cx="2988332" cy="10502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9" idx="4"/>
            <a:endCxn id="47" idx="0"/>
          </p:cNvCxnSpPr>
          <p:nvPr/>
        </p:nvCxnSpPr>
        <p:spPr>
          <a:xfrm>
            <a:off x="4175956" y="4077072"/>
            <a:ext cx="756084" cy="10081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5" idx="4"/>
            <a:endCxn id="47" idx="0"/>
          </p:cNvCxnSpPr>
          <p:nvPr/>
        </p:nvCxnSpPr>
        <p:spPr>
          <a:xfrm flipH="1">
            <a:off x="4932040" y="4077072"/>
            <a:ext cx="3276364" cy="10081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48" idx="1"/>
          </p:cNvCxnSpPr>
          <p:nvPr/>
        </p:nvCxnSpPr>
        <p:spPr>
          <a:xfrm>
            <a:off x="4535996" y="4077072"/>
            <a:ext cx="705167" cy="10292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4" idx="5"/>
            <a:endCxn id="48" idx="7"/>
          </p:cNvCxnSpPr>
          <p:nvPr/>
        </p:nvCxnSpPr>
        <p:spPr>
          <a:xfrm>
            <a:off x="2354665" y="4055981"/>
            <a:ext cx="2988332" cy="10502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48" idx="1"/>
          </p:cNvCxnSpPr>
          <p:nvPr/>
        </p:nvCxnSpPr>
        <p:spPr>
          <a:xfrm flipH="1">
            <a:off x="5241163" y="4077072"/>
            <a:ext cx="3327281" cy="10292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4499992" y="14127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>
            <a:stCxn id="114" idx="3"/>
            <a:endCxn id="55" idx="1"/>
          </p:cNvCxnSpPr>
          <p:nvPr/>
        </p:nvCxnSpPr>
        <p:spPr>
          <a:xfrm flipH="1">
            <a:off x="812671" y="1535701"/>
            <a:ext cx="3708412" cy="16983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4" idx="5"/>
            <a:endCxn id="101" idx="0"/>
          </p:cNvCxnSpPr>
          <p:nvPr/>
        </p:nvCxnSpPr>
        <p:spPr>
          <a:xfrm>
            <a:off x="4622917" y="1535701"/>
            <a:ext cx="3945527" cy="16772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4" idx="4"/>
            <a:endCxn id="67" idx="1"/>
          </p:cNvCxnSpPr>
          <p:nvPr/>
        </p:nvCxnSpPr>
        <p:spPr>
          <a:xfrm flipH="1">
            <a:off x="2252831" y="1556792"/>
            <a:ext cx="2319169" cy="16772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4" idx="4"/>
            <a:endCxn id="83" idx="0"/>
          </p:cNvCxnSpPr>
          <p:nvPr/>
        </p:nvCxnSpPr>
        <p:spPr>
          <a:xfrm flipH="1">
            <a:off x="4535996" y="1556792"/>
            <a:ext cx="36004" cy="16561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4" idx="6"/>
            <a:endCxn id="77" idx="7"/>
          </p:cNvCxnSpPr>
          <p:nvPr/>
        </p:nvCxnSpPr>
        <p:spPr>
          <a:xfrm flipH="1">
            <a:off x="3146753" y="1484784"/>
            <a:ext cx="1497255" cy="17492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14" idx="5"/>
            <a:endCxn id="94" idx="0"/>
          </p:cNvCxnSpPr>
          <p:nvPr/>
        </p:nvCxnSpPr>
        <p:spPr>
          <a:xfrm>
            <a:off x="4622917" y="1535701"/>
            <a:ext cx="2505367" cy="16772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4670302" y="1239143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83568" y="3068960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55576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115616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475656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835696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2195736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02382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38386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74390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10394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463988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915816" y="3068960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987824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347864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707904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067944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427984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05627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41631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77635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13639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496436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948264" y="3068960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020272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380312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740352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8100392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8460432" y="320243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196104" y="304360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148620" y="5391471"/>
                <a:ext cx="2070375" cy="1204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mic Sans MS" panose="030F0702030302020204" pitchFamily="66" charset="0"/>
                  </a:rPr>
                  <a:t>|X|=d</a:t>
                </a:r>
                <a:r>
                  <a:rPr lang="en-US" sz="2400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US" sz="2400" dirty="0">
                    <a:latin typeface="Comic Sans MS" panose="030F0702030302020204" pitchFamily="66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latin typeface="Comic Sans MS" panose="030F0702030302020204" pitchFamily="66" charset="0"/>
                  <a:ea typeface="Cambria Math"/>
                </a:endParaRPr>
              </a:p>
              <a:p>
                <a:endParaRPr lang="en-US" sz="2400" dirty="0">
                  <a:latin typeface="Comic Sans MS" panose="030F0702030302020204" pitchFamily="66" charset="0"/>
                </a:endParaRPr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|Z|=d=</a:t>
                </a:r>
                <a:r>
                  <a:rPr lang="el-GR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0" y="5391471"/>
                <a:ext cx="2070375" cy="1204432"/>
              </a:xfrm>
              <a:prstGeom prst="rect">
                <a:avLst/>
              </a:prstGeom>
              <a:blipFill rotWithShape="1">
                <a:blip r:embed="rId3"/>
                <a:stretch>
                  <a:fillRect l="-4412" t="-4040" r="-1765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2940380" y="49115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116" name="TextBox 115"/>
          <p:cNvSpPr txBox="1"/>
          <p:nvPr/>
        </p:nvSpPr>
        <p:spPr>
          <a:xfrm rot="1176985">
            <a:off x="6591255" y="1937065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sym typeface="Mathematica1"/>
              </a:rPr>
              <a:t>+1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Fault Tolerant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5014" y="1527170"/>
            <a:ext cx="4282970" cy="4278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>
                <a:latin typeface="Comic Sans MS" pitchFamily="66" charset="0"/>
              </a:rPr>
              <a:t>Objective: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Purchase</a:t>
            </a:r>
            <a:r>
              <a:rPr lang="en-US" sz="3200" dirty="0">
                <a:latin typeface="Comic Sans MS" pitchFamily="66" charset="0"/>
              </a:rPr>
              <a:t> a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omic Sans MS" pitchFamily="66" charset="0"/>
              </a:rPr>
              <a:t>collection of edges  (BFS + backup edges) that is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robust</a:t>
            </a:r>
            <a:r>
              <a:rPr lang="en-US" sz="3200" dirty="0">
                <a:latin typeface="Comic Sans MS" pitchFamily="66" charset="0"/>
              </a:rPr>
              <a:t> against edge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faults</a:t>
            </a:r>
            <a:r>
              <a:rPr lang="en-US" sz="3200" dirty="0">
                <a:latin typeface="Comic Sans MS" pitchFamily="66" charset="0"/>
              </a:rPr>
              <a:t>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71499" y="1188041"/>
            <a:ext cx="4392989" cy="4761239"/>
            <a:chOff x="4449775" y="1188041"/>
            <a:chExt cx="4392989" cy="4761239"/>
          </a:xfrm>
        </p:grpSpPr>
        <p:sp>
          <p:nvSpPr>
            <p:cNvPr id="82" name="Oval 8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86" name="Straight Connector 85"/>
            <p:cNvCxnSpPr>
              <a:stCxn id="83" idx="2"/>
              <a:endCxn id="82" idx="6"/>
            </p:cNvCxnSpPr>
            <p:nvPr/>
          </p:nvCxnSpPr>
          <p:spPr>
            <a:xfrm flipH="1">
              <a:off x="6082714" y="2844225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1"/>
              <a:endCxn id="82" idx="5"/>
            </p:cNvCxnSpPr>
            <p:nvPr/>
          </p:nvCxnSpPr>
          <p:spPr>
            <a:xfrm flipH="1" flipV="1">
              <a:off x="6040533" y="2946060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0"/>
              <a:endCxn id="8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2" idx="4"/>
              <a:endCxn id="8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4" idx="2"/>
              <a:endCxn id="85" idx="6"/>
            </p:cNvCxnSpPr>
            <p:nvPr/>
          </p:nvCxnSpPr>
          <p:spPr>
            <a:xfrm flipH="1">
              <a:off x="6082714" y="4284385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3" idx="3"/>
              <a:endCxn id="85" idx="7"/>
            </p:cNvCxnSpPr>
            <p:nvPr/>
          </p:nvCxnSpPr>
          <p:spPr>
            <a:xfrm flipH="1">
              <a:off x="6040533" y="2946060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/>
                <a:t>s</a:t>
              </a:r>
            </a:p>
          </p:txBody>
        </p:sp>
        <p:cxnSp>
          <p:nvCxnSpPr>
            <p:cNvPr id="93" name="Straight Connector 92"/>
            <p:cNvCxnSpPr>
              <a:stCxn id="92" idx="4"/>
              <a:endCxn id="8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2" idx="4"/>
              <a:endCxn id="8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96" name="Straight Connector 95"/>
            <p:cNvCxnSpPr>
              <a:stCxn id="95" idx="0"/>
              <a:endCxn id="8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8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84" idx="4"/>
              <a:endCxn id="9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7513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4039397" y="4797152"/>
            <a:ext cx="1972763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91440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The Lower Bound Construction (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)</a:t>
                </a:r>
                <a:endParaRPr lang="en-GB" sz="3200" dirty="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914400"/>
              </a:xfrm>
              <a:prstGeom prst="rect">
                <a:avLst/>
              </a:prstGeom>
              <a:blipFill rotWithShape="1">
                <a:blip r:embed="rId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79712" y="3573016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08772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4776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0780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6784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2788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08772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44776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80780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16784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52788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2614" y="393305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</a:t>
            </a:r>
            <a:r>
              <a:rPr lang="en-US" sz="2400" baseline="-25000" dirty="0">
                <a:latin typeface="Comic Sans MS" pitchFamily="66" charset="0"/>
              </a:rPr>
              <a:t>1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39952" y="3573016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24796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60800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96804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32808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68812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24796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60800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96804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32808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68812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472854" y="3933056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732240" y="3573016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84025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20029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56033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92037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28041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4025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20029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56033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92037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28041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065142" y="3933056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itchFamily="66" charset="0"/>
              </a:rPr>
              <a:t>B</a:t>
            </a:r>
            <a:r>
              <a:rPr lang="en-US" sz="2400" baseline="-25000" dirty="0" err="1">
                <a:latin typeface="Comic Sans MS" pitchFamily="66" charset="0"/>
              </a:rPr>
              <a:t>d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108" name="Oval 107"/>
          <p:cNvSpPr/>
          <p:nvPr/>
        </p:nvSpPr>
        <p:spPr>
          <a:xfrm>
            <a:off x="6012160" y="400506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228184" y="400506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444208" y="400506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5542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1546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7550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3554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9558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68" idx="4"/>
            <a:endCxn id="44" idx="1"/>
          </p:cNvCxnSpPr>
          <p:nvPr/>
        </p:nvCxnSpPr>
        <p:spPr>
          <a:xfrm>
            <a:off x="2159732" y="4581128"/>
            <a:ext cx="2116780" cy="4531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4" idx="4"/>
            <a:endCxn id="44" idx="1"/>
          </p:cNvCxnSpPr>
          <p:nvPr/>
        </p:nvCxnSpPr>
        <p:spPr>
          <a:xfrm flipH="1">
            <a:off x="4276512" y="4581128"/>
            <a:ext cx="43460" cy="4531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2" idx="4"/>
            <a:endCxn id="44" idx="1"/>
          </p:cNvCxnSpPr>
          <p:nvPr/>
        </p:nvCxnSpPr>
        <p:spPr>
          <a:xfrm flipH="1">
            <a:off x="4276512" y="4581128"/>
            <a:ext cx="2635748" cy="4531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0" idx="4"/>
            <a:endCxn id="45" idx="0"/>
          </p:cNvCxnSpPr>
          <p:nvPr/>
        </p:nvCxnSpPr>
        <p:spPr>
          <a:xfrm>
            <a:off x="2519772" y="4581128"/>
            <a:ext cx="2167697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6" idx="4"/>
            <a:endCxn id="45" idx="0"/>
          </p:cNvCxnSpPr>
          <p:nvPr/>
        </p:nvCxnSpPr>
        <p:spPr>
          <a:xfrm>
            <a:off x="4680012" y="4581128"/>
            <a:ext cx="7457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3" idx="4"/>
            <a:endCxn id="45" idx="0"/>
          </p:cNvCxnSpPr>
          <p:nvPr/>
        </p:nvCxnSpPr>
        <p:spPr>
          <a:xfrm flipH="1">
            <a:off x="4687469" y="4581128"/>
            <a:ext cx="2584831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87" idx="4"/>
            <a:endCxn id="46" idx="0"/>
          </p:cNvCxnSpPr>
          <p:nvPr/>
        </p:nvCxnSpPr>
        <p:spPr>
          <a:xfrm>
            <a:off x="5040052" y="4581128"/>
            <a:ext cx="7457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3"/>
            <a:endCxn id="46" idx="0"/>
          </p:cNvCxnSpPr>
          <p:nvPr/>
        </p:nvCxnSpPr>
        <p:spPr>
          <a:xfrm>
            <a:off x="2828895" y="4560037"/>
            <a:ext cx="2218614" cy="4531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04" idx="3"/>
            <a:endCxn id="46" idx="1"/>
          </p:cNvCxnSpPr>
          <p:nvPr/>
        </p:nvCxnSpPr>
        <p:spPr>
          <a:xfrm flipH="1">
            <a:off x="4996592" y="4560037"/>
            <a:ext cx="2584831" cy="474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3" idx="5"/>
            <a:endCxn id="47" idx="7"/>
          </p:cNvCxnSpPr>
          <p:nvPr/>
        </p:nvCxnSpPr>
        <p:spPr>
          <a:xfrm>
            <a:off x="3290769" y="4560037"/>
            <a:ext cx="2167697" cy="474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9" idx="4"/>
            <a:endCxn id="47" idx="0"/>
          </p:cNvCxnSpPr>
          <p:nvPr/>
        </p:nvCxnSpPr>
        <p:spPr>
          <a:xfrm>
            <a:off x="5400092" y="4581128"/>
            <a:ext cx="7457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5" idx="4"/>
            <a:endCxn id="47" idx="0"/>
          </p:cNvCxnSpPr>
          <p:nvPr/>
        </p:nvCxnSpPr>
        <p:spPr>
          <a:xfrm flipH="1">
            <a:off x="5407549" y="4581128"/>
            <a:ext cx="2584831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0" idx="5"/>
            <a:endCxn id="48" idx="1"/>
          </p:cNvCxnSpPr>
          <p:nvPr/>
        </p:nvCxnSpPr>
        <p:spPr>
          <a:xfrm flipH="1">
            <a:off x="5716672" y="4560037"/>
            <a:ext cx="94377" cy="474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4" idx="5"/>
            <a:endCxn id="48" idx="7"/>
          </p:cNvCxnSpPr>
          <p:nvPr/>
        </p:nvCxnSpPr>
        <p:spPr>
          <a:xfrm>
            <a:off x="3650809" y="4560037"/>
            <a:ext cx="2167697" cy="474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6" idx="4"/>
            <a:endCxn id="48" idx="0"/>
          </p:cNvCxnSpPr>
          <p:nvPr/>
        </p:nvCxnSpPr>
        <p:spPr>
          <a:xfrm flipH="1">
            <a:off x="5767589" y="4581128"/>
            <a:ext cx="2584831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4860032" y="303934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stCxn id="114" idx="4"/>
            <a:endCxn id="67" idx="1"/>
          </p:cNvCxnSpPr>
          <p:nvPr/>
        </p:nvCxnSpPr>
        <p:spPr>
          <a:xfrm flipH="1">
            <a:off x="3548975" y="3183359"/>
            <a:ext cx="1383065" cy="5547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030342" y="2751311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979712" y="3573016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05172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241176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77180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13184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49188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24796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60800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96804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532808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568812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139952" y="3573016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21196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57200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93204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29208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565212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84025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20029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56033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792037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28041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732240" y="3573016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80424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16428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52432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88436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824440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8600253" y="35730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066184" y="49115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Z</a:t>
            </a:r>
          </a:p>
        </p:txBody>
      </p:sp>
      <p:cxnSp>
        <p:nvCxnSpPr>
          <p:cNvPr id="115" name="Straight Connector 114"/>
          <p:cNvCxnSpPr>
            <a:stCxn id="114" idx="3"/>
            <a:endCxn id="55" idx="1"/>
          </p:cNvCxnSpPr>
          <p:nvPr/>
        </p:nvCxnSpPr>
        <p:spPr>
          <a:xfrm flipH="1">
            <a:off x="2108815" y="3162268"/>
            <a:ext cx="2772308" cy="5758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4" idx="4"/>
            <a:endCxn id="77" idx="7"/>
          </p:cNvCxnSpPr>
          <p:nvPr/>
        </p:nvCxnSpPr>
        <p:spPr>
          <a:xfrm flipH="1">
            <a:off x="4370889" y="3183359"/>
            <a:ext cx="561151" cy="5547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4" idx="4"/>
            <a:endCxn id="83" idx="0"/>
          </p:cNvCxnSpPr>
          <p:nvPr/>
        </p:nvCxnSpPr>
        <p:spPr>
          <a:xfrm>
            <a:off x="4932040" y="3183359"/>
            <a:ext cx="828092" cy="5336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14" idx="5"/>
            <a:endCxn id="94" idx="0"/>
          </p:cNvCxnSpPr>
          <p:nvPr/>
        </p:nvCxnSpPr>
        <p:spPr>
          <a:xfrm>
            <a:off x="4982957" y="3162268"/>
            <a:ext cx="1929303" cy="5547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4" idx="5"/>
            <a:endCxn id="101" idx="0"/>
          </p:cNvCxnSpPr>
          <p:nvPr/>
        </p:nvCxnSpPr>
        <p:spPr>
          <a:xfrm>
            <a:off x="4982957" y="3162268"/>
            <a:ext cx="3369463" cy="5547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4" idx="0"/>
            <a:endCxn id="122" idx="0"/>
          </p:cNvCxnSpPr>
          <p:nvPr/>
        </p:nvCxnSpPr>
        <p:spPr>
          <a:xfrm flipV="1">
            <a:off x="4932040" y="999892"/>
            <a:ext cx="0" cy="2039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4860032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860032" y="23680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860032" y="193599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860032" y="150394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860032" y="107190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788024" y="9998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076056" y="83671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31" name="Freeform 30"/>
          <p:cNvSpPr/>
          <p:nvPr/>
        </p:nvSpPr>
        <p:spPr>
          <a:xfrm>
            <a:off x="35496" y="1143908"/>
            <a:ext cx="5944388" cy="5578168"/>
          </a:xfrm>
          <a:custGeom>
            <a:avLst/>
            <a:gdLst>
              <a:gd name="connsiteX0" fmla="*/ 4176584 w 5217076"/>
              <a:gd name="connsiteY0" fmla="*/ 0 h 5511114"/>
              <a:gd name="connsiteX1" fmla="*/ 4028303 w 5217076"/>
              <a:gd name="connsiteY1" fmla="*/ 37070 h 5511114"/>
              <a:gd name="connsiteX2" fmla="*/ 3941806 w 5217076"/>
              <a:gd name="connsiteY2" fmla="*/ 74141 h 5511114"/>
              <a:gd name="connsiteX3" fmla="*/ 3781168 w 5217076"/>
              <a:gd name="connsiteY3" fmla="*/ 98854 h 5511114"/>
              <a:gd name="connsiteX4" fmla="*/ 3558746 w 5217076"/>
              <a:gd name="connsiteY4" fmla="*/ 123568 h 5511114"/>
              <a:gd name="connsiteX5" fmla="*/ 3398108 w 5217076"/>
              <a:gd name="connsiteY5" fmla="*/ 148281 h 5511114"/>
              <a:gd name="connsiteX6" fmla="*/ 3299254 w 5217076"/>
              <a:gd name="connsiteY6" fmla="*/ 172995 h 5511114"/>
              <a:gd name="connsiteX7" fmla="*/ 3225114 w 5217076"/>
              <a:gd name="connsiteY7" fmla="*/ 197708 h 5511114"/>
              <a:gd name="connsiteX8" fmla="*/ 3188043 w 5217076"/>
              <a:gd name="connsiteY8" fmla="*/ 210065 h 5511114"/>
              <a:gd name="connsiteX9" fmla="*/ 3089189 w 5217076"/>
              <a:gd name="connsiteY9" fmla="*/ 247135 h 5511114"/>
              <a:gd name="connsiteX10" fmla="*/ 3039762 w 5217076"/>
              <a:gd name="connsiteY10" fmla="*/ 271849 h 5511114"/>
              <a:gd name="connsiteX11" fmla="*/ 2953265 w 5217076"/>
              <a:gd name="connsiteY11" fmla="*/ 308919 h 5511114"/>
              <a:gd name="connsiteX12" fmla="*/ 2903838 w 5217076"/>
              <a:gd name="connsiteY12" fmla="*/ 333633 h 5511114"/>
              <a:gd name="connsiteX13" fmla="*/ 2854411 w 5217076"/>
              <a:gd name="connsiteY13" fmla="*/ 345989 h 5511114"/>
              <a:gd name="connsiteX14" fmla="*/ 2817341 w 5217076"/>
              <a:gd name="connsiteY14" fmla="*/ 370703 h 5511114"/>
              <a:gd name="connsiteX15" fmla="*/ 2718487 w 5217076"/>
              <a:gd name="connsiteY15" fmla="*/ 420130 h 5511114"/>
              <a:gd name="connsiteX16" fmla="*/ 2681416 w 5217076"/>
              <a:gd name="connsiteY16" fmla="*/ 444843 h 5511114"/>
              <a:gd name="connsiteX17" fmla="*/ 2619633 w 5217076"/>
              <a:gd name="connsiteY17" fmla="*/ 469557 h 5511114"/>
              <a:gd name="connsiteX18" fmla="*/ 2508422 w 5217076"/>
              <a:gd name="connsiteY18" fmla="*/ 531341 h 5511114"/>
              <a:gd name="connsiteX19" fmla="*/ 2409568 w 5217076"/>
              <a:gd name="connsiteY19" fmla="*/ 593124 h 5511114"/>
              <a:gd name="connsiteX20" fmla="*/ 2335427 w 5217076"/>
              <a:gd name="connsiteY20" fmla="*/ 642552 h 5511114"/>
              <a:gd name="connsiteX21" fmla="*/ 2298357 w 5217076"/>
              <a:gd name="connsiteY21" fmla="*/ 667265 h 5511114"/>
              <a:gd name="connsiteX22" fmla="*/ 2261287 w 5217076"/>
              <a:gd name="connsiteY22" fmla="*/ 691979 h 5511114"/>
              <a:gd name="connsiteX23" fmla="*/ 2224216 w 5217076"/>
              <a:gd name="connsiteY23" fmla="*/ 716692 h 5511114"/>
              <a:gd name="connsiteX24" fmla="*/ 2100649 w 5217076"/>
              <a:gd name="connsiteY24" fmla="*/ 803189 h 5511114"/>
              <a:gd name="connsiteX25" fmla="*/ 2038865 w 5217076"/>
              <a:gd name="connsiteY25" fmla="*/ 840260 h 5511114"/>
              <a:gd name="connsiteX26" fmla="*/ 1977081 w 5217076"/>
              <a:gd name="connsiteY26" fmla="*/ 889687 h 5511114"/>
              <a:gd name="connsiteX27" fmla="*/ 1915298 w 5217076"/>
              <a:gd name="connsiteY27" fmla="*/ 914400 h 5511114"/>
              <a:gd name="connsiteX28" fmla="*/ 1878227 w 5217076"/>
              <a:gd name="connsiteY28" fmla="*/ 939114 h 5511114"/>
              <a:gd name="connsiteX29" fmla="*/ 1828800 w 5217076"/>
              <a:gd name="connsiteY29" fmla="*/ 963827 h 5511114"/>
              <a:gd name="connsiteX30" fmla="*/ 1779373 w 5217076"/>
              <a:gd name="connsiteY30" fmla="*/ 1000897 h 5511114"/>
              <a:gd name="connsiteX31" fmla="*/ 1705233 w 5217076"/>
              <a:gd name="connsiteY31" fmla="*/ 1037968 h 5511114"/>
              <a:gd name="connsiteX32" fmla="*/ 1606379 w 5217076"/>
              <a:gd name="connsiteY32" fmla="*/ 1099752 h 5511114"/>
              <a:gd name="connsiteX33" fmla="*/ 1544595 w 5217076"/>
              <a:gd name="connsiteY33" fmla="*/ 1124465 h 5511114"/>
              <a:gd name="connsiteX34" fmla="*/ 1495168 w 5217076"/>
              <a:gd name="connsiteY34" fmla="*/ 1161535 h 5511114"/>
              <a:gd name="connsiteX35" fmla="*/ 1445741 w 5217076"/>
              <a:gd name="connsiteY35" fmla="*/ 1186249 h 5511114"/>
              <a:gd name="connsiteX36" fmla="*/ 1408671 w 5217076"/>
              <a:gd name="connsiteY36" fmla="*/ 1210962 h 5511114"/>
              <a:gd name="connsiteX37" fmla="*/ 1359243 w 5217076"/>
              <a:gd name="connsiteY37" fmla="*/ 1235676 h 5511114"/>
              <a:gd name="connsiteX38" fmla="*/ 1260389 w 5217076"/>
              <a:gd name="connsiteY38" fmla="*/ 1309816 h 5511114"/>
              <a:gd name="connsiteX39" fmla="*/ 1223319 w 5217076"/>
              <a:gd name="connsiteY39" fmla="*/ 1334530 h 5511114"/>
              <a:gd name="connsiteX40" fmla="*/ 1149179 w 5217076"/>
              <a:gd name="connsiteY40" fmla="*/ 1396314 h 5511114"/>
              <a:gd name="connsiteX41" fmla="*/ 1087395 w 5217076"/>
              <a:gd name="connsiteY41" fmla="*/ 1470454 h 5511114"/>
              <a:gd name="connsiteX42" fmla="*/ 976184 w 5217076"/>
              <a:gd name="connsiteY42" fmla="*/ 1631092 h 5511114"/>
              <a:gd name="connsiteX43" fmla="*/ 914400 w 5217076"/>
              <a:gd name="connsiteY43" fmla="*/ 1705233 h 5511114"/>
              <a:gd name="connsiteX44" fmla="*/ 815546 w 5217076"/>
              <a:gd name="connsiteY44" fmla="*/ 1865870 h 5511114"/>
              <a:gd name="connsiteX45" fmla="*/ 667265 w 5217076"/>
              <a:gd name="connsiteY45" fmla="*/ 2051222 h 5511114"/>
              <a:gd name="connsiteX46" fmla="*/ 556054 w 5217076"/>
              <a:gd name="connsiteY46" fmla="*/ 2236573 h 5511114"/>
              <a:gd name="connsiteX47" fmla="*/ 506627 w 5217076"/>
              <a:gd name="connsiteY47" fmla="*/ 2310714 h 5511114"/>
              <a:gd name="connsiteX48" fmla="*/ 420130 w 5217076"/>
              <a:gd name="connsiteY48" fmla="*/ 2458995 h 5511114"/>
              <a:gd name="connsiteX49" fmla="*/ 358346 w 5217076"/>
              <a:gd name="connsiteY49" fmla="*/ 2570206 h 5511114"/>
              <a:gd name="connsiteX50" fmla="*/ 345989 w 5217076"/>
              <a:gd name="connsiteY50" fmla="*/ 2631989 h 5511114"/>
              <a:gd name="connsiteX51" fmla="*/ 321276 w 5217076"/>
              <a:gd name="connsiteY51" fmla="*/ 2669060 h 5511114"/>
              <a:gd name="connsiteX52" fmla="*/ 296562 w 5217076"/>
              <a:gd name="connsiteY52" fmla="*/ 2718487 h 5511114"/>
              <a:gd name="connsiteX53" fmla="*/ 259492 w 5217076"/>
              <a:gd name="connsiteY53" fmla="*/ 2817341 h 5511114"/>
              <a:gd name="connsiteX54" fmla="*/ 247135 w 5217076"/>
              <a:gd name="connsiteY54" fmla="*/ 2866768 h 5511114"/>
              <a:gd name="connsiteX55" fmla="*/ 197708 w 5217076"/>
              <a:gd name="connsiteY55" fmla="*/ 2965622 h 5511114"/>
              <a:gd name="connsiteX56" fmla="*/ 160638 w 5217076"/>
              <a:gd name="connsiteY56" fmla="*/ 3064476 h 5511114"/>
              <a:gd name="connsiteX57" fmla="*/ 148281 w 5217076"/>
              <a:gd name="connsiteY57" fmla="*/ 3113903 h 5511114"/>
              <a:gd name="connsiteX58" fmla="*/ 123568 w 5217076"/>
              <a:gd name="connsiteY58" fmla="*/ 3150973 h 5511114"/>
              <a:gd name="connsiteX59" fmla="*/ 74141 w 5217076"/>
              <a:gd name="connsiteY59" fmla="*/ 3323968 h 5511114"/>
              <a:gd name="connsiteX60" fmla="*/ 61784 w 5217076"/>
              <a:gd name="connsiteY60" fmla="*/ 3361038 h 5511114"/>
              <a:gd name="connsiteX61" fmla="*/ 37071 w 5217076"/>
              <a:gd name="connsiteY61" fmla="*/ 3459892 h 5511114"/>
              <a:gd name="connsiteX62" fmla="*/ 24714 w 5217076"/>
              <a:gd name="connsiteY62" fmla="*/ 3509319 h 5511114"/>
              <a:gd name="connsiteX63" fmla="*/ 12357 w 5217076"/>
              <a:gd name="connsiteY63" fmla="*/ 3558746 h 5511114"/>
              <a:gd name="connsiteX64" fmla="*/ 0 w 5217076"/>
              <a:gd name="connsiteY64" fmla="*/ 3632887 h 5511114"/>
              <a:gd name="connsiteX65" fmla="*/ 12357 w 5217076"/>
              <a:gd name="connsiteY65" fmla="*/ 4028303 h 5511114"/>
              <a:gd name="connsiteX66" fmla="*/ 24714 w 5217076"/>
              <a:gd name="connsiteY66" fmla="*/ 4065373 h 5511114"/>
              <a:gd name="connsiteX67" fmla="*/ 61784 w 5217076"/>
              <a:gd name="connsiteY67" fmla="*/ 4164227 h 5511114"/>
              <a:gd name="connsiteX68" fmla="*/ 86498 w 5217076"/>
              <a:gd name="connsiteY68" fmla="*/ 4250724 h 5511114"/>
              <a:gd name="connsiteX69" fmla="*/ 111211 w 5217076"/>
              <a:gd name="connsiteY69" fmla="*/ 4287795 h 5511114"/>
              <a:gd name="connsiteX70" fmla="*/ 148281 w 5217076"/>
              <a:gd name="connsiteY70" fmla="*/ 4374292 h 5511114"/>
              <a:gd name="connsiteX71" fmla="*/ 172995 w 5217076"/>
              <a:gd name="connsiteY71" fmla="*/ 4411362 h 5511114"/>
              <a:gd name="connsiteX72" fmla="*/ 222422 w 5217076"/>
              <a:gd name="connsiteY72" fmla="*/ 4510216 h 5511114"/>
              <a:gd name="connsiteX73" fmla="*/ 271849 w 5217076"/>
              <a:gd name="connsiteY73" fmla="*/ 4621427 h 5511114"/>
              <a:gd name="connsiteX74" fmla="*/ 308919 w 5217076"/>
              <a:gd name="connsiteY74" fmla="*/ 4658497 h 5511114"/>
              <a:gd name="connsiteX75" fmla="*/ 358346 w 5217076"/>
              <a:gd name="connsiteY75" fmla="*/ 4720281 h 5511114"/>
              <a:gd name="connsiteX76" fmla="*/ 407773 w 5217076"/>
              <a:gd name="connsiteY76" fmla="*/ 4769708 h 5511114"/>
              <a:gd name="connsiteX77" fmla="*/ 432487 w 5217076"/>
              <a:gd name="connsiteY77" fmla="*/ 4806779 h 5511114"/>
              <a:gd name="connsiteX78" fmla="*/ 469557 w 5217076"/>
              <a:gd name="connsiteY78" fmla="*/ 4856206 h 5511114"/>
              <a:gd name="connsiteX79" fmla="*/ 531341 w 5217076"/>
              <a:gd name="connsiteY79" fmla="*/ 4955060 h 5511114"/>
              <a:gd name="connsiteX80" fmla="*/ 617838 w 5217076"/>
              <a:gd name="connsiteY80" fmla="*/ 5041557 h 5511114"/>
              <a:gd name="connsiteX81" fmla="*/ 667265 w 5217076"/>
              <a:gd name="connsiteY81" fmla="*/ 5090984 h 5511114"/>
              <a:gd name="connsiteX82" fmla="*/ 741406 w 5217076"/>
              <a:gd name="connsiteY82" fmla="*/ 5140411 h 5511114"/>
              <a:gd name="connsiteX83" fmla="*/ 827903 w 5217076"/>
              <a:gd name="connsiteY83" fmla="*/ 5202195 h 5511114"/>
              <a:gd name="connsiteX84" fmla="*/ 914400 w 5217076"/>
              <a:gd name="connsiteY84" fmla="*/ 5239265 h 5511114"/>
              <a:gd name="connsiteX85" fmla="*/ 963827 w 5217076"/>
              <a:gd name="connsiteY85" fmla="*/ 5276335 h 5511114"/>
              <a:gd name="connsiteX86" fmla="*/ 1013254 w 5217076"/>
              <a:gd name="connsiteY86" fmla="*/ 5288692 h 5511114"/>
              <a:gd name="connsiteX87" fmla="*/ 1087395 w 5217076"/>
              <a:gd name="connsiteY87" fmla="*/ 5313406 h 5511114"/>
              <a:gd name="connsiteX88" fmla="*/ 1248033 w 5217076"/>
              <a:gd name="connsiteY88" fmla="*/ 5362833 h 5511114"/>
              <a:gd name="connsiteX89" fmla="*/ 1334530 w 5217076"/>
              <a:gd name="connsiteY89" fmla="*/ 5387546 h 5511114"/>
              <a:gd name="connsiteX90" fmla="*/ 1470454 w 5217076"/>
              <a:gd name="connsiteY90" fmla="*/ 5412260 h 5511114"/>
              <a:gd name="connsiteX91" fmla="*/ 1692876 w 5217076"/>
              <a:gd name="connsiteY91" fmla="*/ 5461687 h 5511114"/>
              <a:gd name="connsiteX92" fmla="*/ 1767016 w 5217076"/>
              <a:gd name="connsiteY92" fmla="*/ 5486400 h 5511114"/>
              <a:gd name="connsiteX93" fmla="*/ 1927654 w 5217076"/>
              <a:gd name="connsiteY93" fmla="*/ 5498757 h 5511114"/>
              <a:gd name="connsiteX94" fmla="*/ 2001795 w 5217076"/>
              <a:gd name="connsiteY94" fmla="*/ 5511114 h 5511114"/>
              <a:gd name="connsiteX95" fmla="*/ 2903838 w 5217076"/>
              <a:gd name="connsiteY95" fmla="*/ 5486400 h 5511114"/>
              <a:gd name="connsiteX96" fmla="*/ 2990335 w 5217076"/>
              <a:gd name="connsiteY96" fmla="*/ 5474043 h 5511114"/>
              <a:gd name="connsiteX97" fmla="*/ 3113903 w 5217076"/>
              <a:gd name="connsiteY97" fmla="*/ 5412260 h 5511114"/>
              <a:gd name="connsiteX98" fmla="*/ 3225114 w 5217076"/>
              <a:gd name="connsiteY98" fmla="*/ 5375189 h 5511114"/>
              <a:gd name="connsiteX99" fmla="*/ 3311611 w 5217076"/>
              <a:gd name="connsiteY99" fmla="*/ 5338119 h 5511114"/>
              <a:gd name="connsiteX100" fmla="*/ 3385752 w 5217076"/>
              <a:gd name="connsiteY100" fmla="*/ 5301049 h 5511114"/>
              <a:gd name="connsiteX101" fmla="*/ 3435179 w 5217076"/>
              <a:gd name="connsiteY101" fmla="*/ 5276335 h 5511114"/>
              <a:gd name="connsiteX102" fmla="*/ 3496962 w 5217076"/>
              <a:gd name="connsiteY102" fmla="*/ 5263979 h 5511114"/>
              <a:gd name="connsiteX103" fmla="*/ 3595816 w 5217076"/>
              <a:gd name="connsiteY103" fmla="*/ 5214552 h 5511114"/>
              <a:gd name="connsiteX104" fmla="*/ 3632887 w 5217076"/>
              <a:gd name="connsiteY104" fmla="*/ 5189838 h 5511114"/>
              <a:gd name="connsiteX105" fmla="*/ 3669957 w 5217076"/>
              <a:gd name="connsiteY105" fmla="*/ 5177481 h 5511114"/>
              <a:gd name="connsiteX106" fmla="*/ 3768811 w 5217076"/>
              <a:gd name="connsiteY106" fmla="*/ 5115697 h 5511114"/>
              <a:gd name="connsiteX107" fmla="*/ 3818238 w 5217076"/>
              <a:gd name="connsiteY107" fmla="*/ 5090984 h 5511114"/>
              <a:gd name="connsiteX108" fmla="*/ 3941806 w 5217076"/>
              <a:gd name="connsiteY108" fmla="*/ 5041557 h 5511114"/>
              <a:gd name="connsiteX109" fmla="*/ 4040660 w 5217076"/>
              <a:gd name="connsiteY109" fmla="*/ 4979773 h 5511114"/>
              <a:gd name="connsiteX110" fmla="*/ 4201298 w 5217076"/>
              <a:gd name="connsiteY110" fmla="*/ 4917989 h 5511114"/>
              <a:gd name="connsiteX111" fmla="*/ 4238368 w 5217076"/>
              <a:gd name="connsiteY111" fmla="*/ 4893276 h 5511114"/>
              <a:gd name="connsiteX112" fmla="*/ 4275438 w 5217076"/>
              <a:gd name="connsiteY112" fmla="*/ 4880919 h 5511114"/>
              <a:gd name="connsiteX113" fmla="*/ 4337222 w 5217076"/>
              <a:gd name="connsiteY113" fmla="*/ 4843849 h 5511114"/>
              <a:gd name="connsiteX114" fmla="*/ 4374292 w 5217076"/>
              <a:gd name="connsiteY114" fmla="*/ 4819135 h 5511114"/>
              <a:gd name="connsiteX115" fmla="*/ 4423719 w 5217076"/>
              <a:gd name="connsiteY115" fmla="*/ 4806779 h 5511114"/>
              <a:gd name="connsiteX116" fmla="*/ 4497860 w 5217076"/>
              <a:gd name="connsiteY116" fmla="*/ 4769708 h 5511114"/>
              <a:gd name="connsiteX117" fmla="*/ 4584357 w 5217076"/>
              <a:gd name="connsiteY117" fmla="*/ 4732638 h 5511114"/>
              <a:gd name="connsiteX118" fmla="*/ 4633784 w 5217076"/>
              <a:gd name="connsiteY118" fmla="*/ 4695568 h 5511114"/>
              <a:gd name="connsiteX119" fmla="*/ 4695568 w 5217076"/>
              <a:gd name="connsiteY119" fmla="*/ 4658497 h 5511114"/>
              <a:gd name="connsiteX120" fmla="*/ 4732638 w 5217076"/>
              <a:gd name="connsiteY120" fmla="*/ 4633784 h 5511114"/>
              <a:gd name="connsiteX121" fmla="*/ 4769708 w 5217076"/>
              <a:gd name="connsiteY121" fmla="*/ 4584357 h 5511114"/>
              <a:gd name="connsiteX122" fmla="*/ 4843849 w 5217076"/>
              <a:gd name="connsiteY122" fmla="*/ 4534930 h 5511114"/>
              <a:gd name="connsiteX123" fmla="*/ 4955060 w 5217076"/>
              <a:gd name="connsiteY123" fmla="*/ 4411362 h 5511114"/>
              <a:gd name="connsiteX124" fmla="*/ 5004487 w 5217076"/>
              <a:gd name="connsiteY124" fmla="*/ 4361935 h 5511114"/>
              <a:gd name="connsiteX125" fmla="*/ 5078627 w 5217076"/>
              <a:gd name="connsiteY125" fmla="*/ 4312508 h 5511114"/>
              <a:gd name="connsiteX126" fmla="*/ 5128054 w 5217076"/>
              <a:gd name="connsiteY126" fmla="*/ 4275438 h 5511114"/>
              <a:gd name="connsiteX127" fmla="*/ 5189838 w 5217076"/>
              <a:gd name="connsiteY127" fmla="*/ 4226011 h 5511114"/>
              <a:gd name="connsiteX128" fmla="*/ 5202195 w 5217076"/>
              <a:gd name="connsiteY128" fmla="*/ 4151870 h 5511114"/>
              <a:gd name="connsiteX129" fmla="*/ 5128054 w 5217076"/>
              <a:gd name="connsiteY129" fmla="*/ 4127157 h 5511114"/>
              <a:gd name="connsiteX130" fmla="*/ 5152768 w 5217076"/>
              <a:gd name="connsiteY130" fmla="*/ 4090087 h 55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217076" h="5511114">
                <a:moveTo>
                  <a:pt x="4176584" y="0"/>
                </a:moveTo>
                <a:cubicBezTo>
                  <a:pt x="4123834" y="8792"/>
                  <a:pt x="4077254" y="12594"/>
                  <a:pt x="4028303" y="37070"/>
                </a:cubicBezTo>
                <a:cubicBezTo>
                  <a:pt x="3992942" y="54751"/>
                  <a:pt x="3978167" y="65051"/>
                  <a:pt x="3941806" y="74141"/>
                </a:cubicBezTo>
                <a:cubicBezTo>
                  <a:pt x="3882495" y="88969"/>
                  <a:pt x="3845466" y="90281"/>
                  <a:pt x="3781168" y="98854"/>
                </a:cubicBezTo>
                <a:cubicBezTo>
                  <a:pt x="3620105" y="120330"/>
                  <a:pt x="3769802" y="104381"/>
                  <a:pt x="3558746" y="123568"/>
                </a:cubicBezTo>
                <a:cubicBezTo>
                  <a:pt x="3465219" y="154742"/>
                  <a:pt x="3589256" y="116422"/>
                  <a:pt x="3398108" y="148281"/>
                </a:cubicBezTo>
                <a:cubicBezTo>
                  <a:pt x="3364605" y="153865"/>
                  <a:pt x="3331477" y="162254"/>
                  <a:pt x="3299254" y="172995"/>
                </a:cubicBezTo>
                <a:lnTo>
                  <a:pt x="3225114" y="197708"/>
                </a:lnTo>
                <a:lnTo>
                  <a:pt x="3188043" y="210065"/>
                </a:lnTo>
                <a:cubicBezTo>
                  <a:pt x="3111904" y="260826"/>
                  <a:pt x="3196075" y="211507"/>
                  <a:pt x="3089189" y="247135"/>
                </a:cubicBezTo>
                <a:cubicBezTo>
                  <a:pt x="3071714" y="252960"/>
                  <a:pt x="3056531" y="264227"/>
                  <a:pt x="3039762" y="271849"/>
                </a:cubicBezTo>
                <a:cubicBezTo>
                  <a:pt x="3011205" y="284829"/>
                  <a:pt x="2981822" y="295939"/>
                  <a:pt x="2953265" y="308919"/>
                </a:cubicBezTo>
                <a:cubicBezTo>
                  <a:pt x="2936496" y="316541"/>
                  <a:pt x="2921086" y="327165"/>
                  <a:pt x="2903838" y="333633"/>
                </a:cubicBezTo>
                <a:cubicBezTo>
                  <a:pt x="2887937" y="339596"/>
                  <a:pt x="2870887" y="341870"/>
                  <a:pt x="2854411" y="345989"/>
                </a:cubicBezTo>
                <a:cubicBezTo>
                  <a:pt x="2842054" y="354227"/>
                  <a:pt x="2830379" y="363592"/>
                  <a:pt x="2817341" y="370703"/>
                </a:cubicBezTo>
                <a:cubicBezTo>
                  <a:pt x="2784999" y="388344"/>
                  <a:pt x="2749141" y="399695"/>
                  <a:pt x="2718487" y="420130"/>
                </a:cubicBezTo>
                <a:cubicBezTo>
                  <a:pt x="2706130" y="428368"/>
                  <a:pt x="2694699" y="438201"/>
                  <a:pt x="2681416" y="444843"/>
                </a:cubicBezTo>
                <a:cubicBezTo>
                  <a:pt x="2661577" y="454763"/>
                  <a:pt x="2639105" y="458936"/>
                  <a:pt x="2619633" y="469557"/>
                </a:cubicBezTo>
                <a:cubicBezTo>
                  <a:pt x="2486098" y="542395"/>
                  <a:pt x="2594963" y="502493"/>
                  <a:pt x="2508422" y="531341"/>
                </a:cubicBezTo>
                <a:cubicBezTo>
                  <a:pt x="2393680" y="617397"/>
                  <a:pt x="2522654" y="525272"/>
                  <a:pt x="2409568" y="593124"/>
                </a:cubicBezTo>
                <a:cubicBezTo>
                  <a:pt x="2384099" y="608406"/>
                  <a:pt x="2360141" y="626076"/>
                  <a:pt x="2335427" y="642552"/>
                </a:cubicBezTo>
                <a:lnTo>
                  <a:pt x="2298357" y="667265"/>
                </a:lnTo>
                <a:lnTo>
                  <a:pt x="2261287" y="691979"/>
                </a:lnTo>
                <a:cubicBezTo>
                  <a:pt x="2248930" y="700217"/>
                  <a:pt x="2236097" y="707781"/>
                  <a:pt x="2224216" y="716692"/>
                </a:cubicBezTo>
                <a:cubicBezTo>
                  <a:pt x="2167905" y="758925"/>
                  <a:pt x="2167584" y="760594"/>
                  <a:pt x="2100649" y="803189"/>
                </a:cubicBezTo>
                <a:cubicBezTo>
                  <a:pt x="2080387" y="816083"/>
                  <a:pt x="2057619" y="825256"/>
                  <a:pt x="2038865" y="840260"/>
                </a:cubicBezTo>
                <a:cubicBezTo>
                  <a:pt x="2018270" y="856736"/>
                  <a:pt x="1999697" y="876118"/>
                  <a:pt x="1977081" y="889687"/>
                </a:cubicBezTo>
                <a:cubicBezTo>
                  <a:pt x="1958061" y="901099"/>
                  <a:pt x="1935137" y="904480"/>
                  <a:pt x="1915298" y="914400"/>
                </a:cubicBezTo>
                <a:cubicBezTo>
                  <a:pt x="1902015" y="921042"/>
                  <a:pt x="1891122" y="931746"/>
                  <a:pt x="1878227" y="939114"/>
                </a:cubicBezTo>
                <a:cubicBezTo>
                  <a:pt x="1862234" y="948253"/>
                  <a:pt x="1844420" y="954064"/>
                  <a:pt x="1828800" y="963827"/>
                </a:cubicBezTo>
                <a:cubicBezTo>
                  <a:pt x="1811336" y="974742"/>
                  <a:pt x="1797033" y="990301"/>
                  <a:pt x="1779373" y="1000897"/>
                </a:cubicBezTo>
                <a:cubicBezTo>
                  <a:pt x="1755680" y="1015113"/>
                  <a:pt x="1729223" y="1024259"/>
                  <a:pt x="1705233" y="1037968"/>
                </a:cubicBezTo>
                <a:cubicBezTo>
                  <a:pt x="1671495" y="1057247"/>
                  <a:pt x="1642458" y="1085321"/>
                  <a:pt x="1606379" y="1099752"/>
                </a:cubicBezTo>
                <a:cubicBezTo>
                  <a:pt x="1585784" y="1107990"/>
                  <a:pt x="1563985" y="1113693"/>
                  <a:pt x="1544595" y="1124465"/>
                </a:cubicBezTo>
                <a:cubicBezTo>
                  <a:pt x="1526592" y="1134466"/>
                  <a:pt x="1512632" y="1150620"/>
                  <a:pt x="1495168" y="1161535"/>
                </a:cubicBezTo>
                <a:cubicBezTo>
                  <a:pt x="1479548" y="1171298"/>
                  <a:pt x="1461734" y="1177110"/>
                  <a:pt x="1445741" y="1186249"/>
                </a:cubicBezTo>
                <a:cubicBezTo>
                  <a:pt x="1432847" y="1193617"/>
                  <a:pt x="1421565" y="1203594"/>
                  <a:pt x="1408671" y="1210962"/>
                </a:cubicBezTo>
                <a:cubicBezTo>
                  <a:pt x="1392677" y="1220101"/>
                  <a:pt x="1375237" y="1226537"/>
                  <a:pt x="1359243" y="1235676"/>
                </a:cubicBezTo>
                <a:cubicBezTo>
                  <a:pt x="1320133" y="1258024"/>
                  <a:pt x="1298421" y="1281292"/>
                  <a:pt x="1260389" y="1309816"/>
                </a:cubicBezTo>
                <a:cubicBezTo>
                  <a:pt x="1248508" y="1318727"/>
                  <a:pt x="1234728" y="1325023"/>
                  <a:pt x="1223319" y="1334530"/>
                </a:cubicBezTo>
                <a:cubicBezTo>
                  <a:pt x="1128177" y="1413816"/>
                  <a:pt x="1241217" y="1334954"/>
                  <a:pt x="1149179" y="1396314"/>
                </a:cubicBezTo>
                <a:cubicBezTo>
                  <a:pt x="1033898" y="1569231"/>
                  <a:pt x="1230129" y="1280142"/>
                  <a:pt x="1087395" y="1470454"/>
                </a:cubicBezTo>
                <a:cubicBezTo>
                  <a:pt x="968733" y="1628670"/>
                  <a:pt x="1055285" y="1532215"/>
                  <a:pt x="976184" y="1631092"/>
                </a:cubicBezTo>
                <a:cubicBezTo>
                  <a:pt x="956088" y="1656213"/>
                  <a:pt x="932245" y="1678466"/>
                  <a:pt x="914400" y="1705233"/>
                </a:cubicBezTo>
                <a:cubicBezTo>
                  <a:pt x="764190" y="1930548"/>
                  <a:pt x="1018157" y="1603667"/>
                  <a:pt x="815546" y="1865870"/>
                </a:cubicBezTo>
                <a:cubicBezTo>
                  <a:pt x="767167" y="1928478"/>
                  <a:pt x="707973" y="1983376"/>
                  <a:pt x="667265" y="2051222"/>
                </a:cubicBezTo>
                <a:cubicBezTo>
                  <a:pt x="630195" y="2113006"/>
                  <a:pt x="596021" y="2176622"/>
                  <a:pt x="556054" y="2236573"/>
                </a:cubicBezTo>
                <a:cubicBezTo>
                  <a:pt x="539578" y="2261287"/>
                  <a:pt x="522115" y="2285370"/>
                  <a:pt x="506627" y="2310714"/>
                </a:cubicBezTo>
                <a:cubicBezTo>
                  <a:pt x="476789" y="2359540"/>
                  <a:pt x="445720" y="2407814"/>
                  <a:pt x="420130" y="2458995"/>
                </a:cubicBezTo>
                <a:cubicBezTo>
                  <a:pt x="376418" y="2546418"/>
                  <a:pt x="398387" y="2510145"/>
                  <a:pt x="358346" y="2570206"/>
                </a:cubicBezTo>
                <a:cubicBezTo>
                  <a:pt x="354227" y="2590800"/>
                  <a:pt x="353363" y="2612324"/>
                  <a:pt x="345989" y="2631989"/>
                </a:cubicBezTo>
                <a:cubicBezTo>
                  <a:pt x="340774" y="2645895"/>
                  <a:pt x="328644" y="2656166"/>
                  <a:pt x="321276" y="2669060"/>
                </a:cubicBezTo>
                <a:cubicBezTo>
                  <a:pt x="312137" y="2685053"/>
                  <a:pt x="304800" y="2702011"/>
                  <a:pt x="296562" y="2718487"/>
                </a:cubicBezTo>
                <a:cubicBezTo>
                  <a:pt x="264849" y="2845348"/>
                  <a:pt x="307952" y="2688118"/>
                  <a:pt x="259492" y="2817341"/>
                </a:cubicBezTo>
                <a:cubicBezTo>
                  <a:pt x="253529" y="2833242"/>
                  <a:pt x="252505" y="2850657"/>
                  <a:pt x="247135" y="2866768"/>
                </a:cubicBezTo>
                <a:cubicBezTo>
                  <a:pt x="226982" y="2927229"/>
                  <a:pt x="227981" y="2920214"/>
                  <a:pt x="197708" y="2965622"/>
                </a:cubicBezTo>
                <a:cubicBezTo>
                  <a:pt x="165995" y="3092483"/>
                  <a:pt x="209098" y="2935253"/>
                  <a:pt x="160638" y="3064476"/>
                </a:cubicBezTo>
                <a:cubicBezTo>
                  <a:pt x="154675" y="3080377"/>
                  <a:pt x="154971" y="3098293"/>
                  <a:pt x="148281" y="3113903"/>
                </a:cubicBezTo>
                <a:cubicBezTo>
                  <a:pt x="142431" y="3127553"/>
                  <a:pt x="129280" y="3137265"/>
                  <a:pt x="123568" y="3150973"/>
                </a:cubicBezTo>
                <a:cubicBezTo>
                  <a:pt x="72968" y="3272416"/>
                  <a:pt x="97864" y="3229077"/>
                  <a:pt x="74141" y="3323968"/>
                </a:cubicBezTo>
                <a:cubicBezTo>
                  <a:pt x="70982" y="3336604"/>
                  <a:pt x="65211" y="3348472"/>
                  <a:pt x="61784" y="3361038"/>
                </a:cubicBezTo>
                <a:cubicBezTo>
                  <a:pt x="52847" y="3393807"/>
                  <a:pt x="45309" y="3426941"/>
                  <a:pt x="37071" y="3459892"/>
                </a:cubicBezTo>
                <a:lnTo>
                  <a:pt x="24714" y="3509319"/>
                </a:lnTo>
                <a:cubicBezTo>
                  <a:pt x="20595" y="3525795"/>
                  <a:pt x="15149" y="3541994"/>
                  <a:pt x="12357" y="3558746"/>
                </a:cubicBezTo>
                <a:lnTo>
                  <a:pt x="0" y="3632887"/>
                </a:lnTo>
                <a:cubicBezTo>
                  <a:pt x="4119" y="3764692"/>
                  <a:pt x="4834" y="3896648"/>
                  <a:pt x="12357" y="4028303"/>
                </a:cubicBezTo>
                <a:cubicBezTo>
                  <a:pt x="13100" y="4041307"/>
                  <a:pt x="21136" y="4052849"/>
                  <a:pt x="24714" y="4065373"/>
                </a:cubicBezTo>
                <a:cubicBezTo>
                  <a:pt x="82544" y="4267773"/>
                  <a:pt x="-15000" y="3953071"/>
                  <a:pt x="61784" y="4164227"/>
                </a:cubicBezTo>
                <a:cubicBezTo>
                  <a:pt x="72032" y="4192408"/>
                  <a:pt x="75361" y="4222883"/>
                  <a:pt x="86498" y="4250724"/>
                </a:cubicBezTo>
                <a:cubicBezTo>
                  <a:pt x="92014" y="4264513"/>
                  <a:pt x="103843" y="4274901"/>
                  <a:pt x="111211" y="4287795"/>
                </a:cubicBezTo>
                <a:cubicBezTo>
                  <a:pt x="214086" y="4467829"/>
                  <a:pt x="78951" y="4235633"/>
                  <a:pt x="148281" y="4374292"/>
                </a:cubicBezTo>
                <a:cubicBezTo>
                  <a:pt x="154923" y="4387575"/>
                  <a:pt x="164757" y="4399005"/>
                  <a:pt x="172995" y="4411362"/>
                </a:cubicBezTo>
                <a:cubicBezTo>
                  <a:pt x="200860" y="4494957"/>
                  <a:pt x="164060" y="4393491"/>
                  <a:pt x="222422" y="4510216"/>
                </a:cubicBezTo>
                <a:cubicBezTo>
                  <a:pt x="265484" y="4596340"/>
                  <a:pt x="182355" y="4487186"/>
                  <a:pt x="271849" y="4621427"/>
                </a:cubicBezTo>
                <a:cubicBezTo>
                  <a:pt x="281542" y="4635967"/>
                  <a:pt x="297412" y="4645346"/>
                  <a:pt x="308919" y="4658497"/>
                </a:cubicBezTo>
                <a:cubicBezTo>
                  <a:pt x="326286" y="4678345"/>
                  <a:pt x="340824" y="4700569"/>
                  <a:pt x="358346" y="4720281"/>
                </a:cubicBezTo>
                <a:cubicBezTo>
                  <a:pt x="373826" y="4737696"/>
                  <a:pt x="392610" y="4752017"/>
                  <a:pt x="407773" y="4769708"/>
                </a:cubicBezTo>
                <a:cubicBezTo>
                  <a:pt x="417438" y="4780984"/>
                  <a:pt x="423855" y="4794694"/>
                  <a:pt x="432487" y="4806779"/>
                </a:cubicBezTo>
                <a:cubicBezTo>
                  <a:pt x="444457" y="4823537"/>
                  <a:pt x="458133" y="4839070"/>
                  <a:pt x="469557" y="4856206"/>
                </a:cubicBezTo>
                <a:cubicBezTo>
                  <a:pt x="491111" y="4888538"/>
                  <a:pt x="503864" y="4927583"/>
                  <a:pt x="531341" y="4955060"/>
                </a:cubicBezTo>
                <a:lnTo>
                  <a:pt x="617838" y="5041557"/>
                </a:lnTo>
                <a:cubicBezTo>
                  <a:pt x="634314" y="5058033"/>
                  <a:pt x="647878" y="5078059"/>
                  <a:pt x="667265" y="5090984"/>
                </a:cubicBezTo>
                <a:cubicBezTo>
                  <a:pt x="691979" y="5107460"/>
                  <a:pt x="717644" y="5122590"/>
                  <a:pt x="741406" y="5140411"/>
                </a:cubicBezTo>
                <a:cubicBezTo>
                  <a:pt x="762615" y="5156318"/>
                  <a:pt x="802613" y="5187744"/>
                  <a:pt x="827903" y="5202195"/>
                </a:cubicBezTo>
                <a:cubicBezTo>
                  <a:pt x="870653" y="5226624"/>
                  <a:pt x="872814" y="5225403"/>
                  <a:pt x="914400" y="5239265"/>
                </a:cubicBezTo>
                <a:cubicBezTo>
                  <a:pt x="930876" y="5251622"/>
                  <a:pt x="945407" y="5267125"/>
                  <a:pt x="963827" y="5276335"/>
                </a:cubicBezTo>
                <a:cubicBezTo>
                  <a:pt x="979017" y="5283930"/>
                  <a:pt x="996987" y="5283812"/>
                  <a:pt x="1013254" y="5288692"/>
                </a:cubicBezTo>
                <a:cubicBezTo>
                  <a:pt x="1038206" y="5296178"/>
                  <a:pt x="1063679" y="5302626"/>
                  <a:pt x="1087395" y="5313406"/>
                </a:cubicBezTo>
                <a:cubicBezTo>
                  <a:pt x="1217492" y="5372541"/>
                  <a:pt x="1070265" y="5340612"/>
                  <a:pt x="1248033" y="5362833"/>
                </a:cubicBezTo>
                <a:cubicBezTo>
                  <a:pt x="1276865" y="5371071"/>
                  <a:pt x="1305312" y="5380803"/>
                  <a:pt x="1334530" y="5387546"/>
                </a:cubicBezTo>
                <a:cubicBezTo>
                  <a:pt x="1379361" y="5397892"/>
                  <a:pt x="1426038" y="5399570"/>
                  <a:pt x="1470454" y="5412260"/>
                </a:cubicBezTo>
                <a:cubicBezTo>
                  <a:pt x="1657027" y="5465567"/>
                  <a:pt x="1504669" y="5440775"/>
                  <a:pt x="1692876" y="5461687"/>
                </a:cubicBezTo>
                <a:cubicBezTo>
                  <a:pt x="1717589" y="5469925"/>
                  <a:pt x="1741285" y="5482337"/>
                  <a:pt x="1767016" y="5486400"/>
                </a:cubicBezTo>
                <a:cubicBezTo>
                  <a:pt x="1820063" y="5494776"/>
                  <a:pt x="1874245" y="5493135"/>
                  <a:pt x="1927654" y="5498757"/>
                </a:cubicBezTo>
                <a:cubicBezTo>
                  <a:pt x="1952571" y="5501380"/>
                  <a:pt x="1977081" y="5506995"/>
                  <a:pt x="2001795" y="5511114"/>
                </a:cubicBezTo>
                <a:lnTo>
                  <a:pt x="2903838" y="5486400"/>
                </a:lnTo>
                <a:cubicBezTo>
                  <a:pt x="2932943" y="5485309"/>
                  <a:pt x="2962870" y="5483736"/>
                  <a:pt x="2990335" y="5474043"/>
                </a:cubicBezTo>
                <a:cubicBezTo>
                  <a:pt x="3033761" y="5458716"/>
                  <a:pt x="3070215" y="5426823"/>
                  <a:pt x="3113903" y="5412260"/>
                </a:cubicBezTo>
                <a:cubicBezTo>
                  <a:pt x="3150973" y="5399903"/>
                  <a:pt x="3192601" y="5396864"/>
                  <a:pt x="3225114" y="5375189"/>
                </a:cubicBezTo>
                <a:cubicBezTo>
                  <a:pt x="3276315" y="5341056"/>
                  <a:pt x="3247777" y="5354078"/>
                  <a:pt x="3311611" y="5338119"/>
                </a:cubicBezTo>
                <a:cubicBezTo>
                  <a:pt x="3382853" y="5290625"/>
                  <a:pt x="3314126" y="5331746"/>
                  <a:pt x="3385752" y="5301049"/>
                </a:cubicBezTo>
                <a:cubicBezTo>
                  <a:pt x="3402683" y="5293793"/>
                  <a:pt x="3417704" y="5282160"/>
                  <a:pt x="3435179" y="5276335"/>
                </a:cubicBezTo>
                <a:cubicBezTo>
                  <a:pt x="3455103" y="5269694"/>
                  <a:pt x="3476368" y="5268098"/>
                  <a:pt x="3496962" y="5263979"/>
                </a:cubicBezTo>
                <a:cubicBezTo>
                  <a:pt x="3582849" y="5206721"/>
                  <a:pt x="3474899" y="5275010"/>
                  <a:pt x="3595816" y="5214552"/>
                </a:cubicBezTo>
                <a:cubicBezTo>
                  <a:pt x="3609099" y="5207910"/>
                  <a:pt x="3619604" y="5196480"/>
                  <a:pt x="3632887" y="5189838"/>
                </a:cubicBezTo>
                <a:cubicBezTo>
                  <a:pt x="3644537" y="5184013"/>
                  <a:pt x="3658307" y="5183306"/>
                  <a:pt x="3669957" y="5177481"/>
                </a:cubicBezTo>
                <a:cubicBezTo>
                  <a:pt x="3763200" y="5130859"/>
                  <a:pt x="3700179" y="5154915"/>
                  <a:pt x="3768811" y="5115697"/>
                </a:cubicBezTo>
                <a:cubicBezTo>
                  <a:pt x="3784804" y="5106558"/>
                  <a:pt x="3801307" y="5098240"/>
                  <a:pt x="3818238" y="5090984"/>
                </a:cubicBezTo>
                <a:cubicBezTo>
                  <a:pt x="3859013" y="5073509"/>
                  <a:pt x="3904895" y="5066165"/>
                  <a:pt x="3941806" y="5041557"/>
                </a:cubicBezTo>
                <a:cubicBezTo>
                  <a:pt x="3971217" y="5021949"/>
                  <a:pt x="4010845" y="4994680"/>
                  <a:pt x="4040660" y="4979773"/>
                </a:cubicBezTo>
                <a:cubicBezTo>
                  <a:pt x="4259322" y="4870443"/>
                  <a:pt x="4007525" y="5004110"/>
                  <a:pt x="4201298" y="4917989"/>
                </a:cubicBezTo>
                <a:cubicBezTo>
                  <a:pt x="4214869" y="4911958"/>
                  <a:pt x="4225085" y="4899917"/>
                  <a:pt x="4238368" y="4893276"/>
                </a:cubicBezTo>
                <a:cubicBezTo>
                  <a:pt x="4250018" y="4887451"/>
                  <a:pt x="4263788" y="4886744"/>
                  <a:pt x="4275438" y="4880919"/>
                </a:cubicBezTo>
                <a:cubicBezTo>
                  <a:pt x="4296920" y="4870178"/>
                  <a:pt x="4316855" y="4856578"/>
                  <a:pt x="4337222" y="4843849"/>
                </a:cubicBezTo>
                <a:cubicBezTo>
                  <a:pt x="4349816" y="4835978"/>
                  <a:pt x="4360642" y="4824985"/>
                  <a:pt x="4374292" y="4819135"/>
                </a:cubicBezTo>
                <a:cubicBezTo>
                  <a:pt x="4389902" y="4812445"/>
                  <a:pt x="4407243" y="4810898"/>
                  <a:pt x="4423719" y="4806779"/>
                </a:cubicBezTo>
                <a:cubicBezTo>
                  <a:pt x="4494955" y="4759287"/>
                  <a:pt x="4426240" y="4800402"/>
                  <a:pt x="4497860" y="4769708"/>
                </a:cubicBezTo>
                <a:cubicBezTo>
                  <a:pt x="4604750" y="4723899"/>
                  <a:pt x="4497417" y="4761619"/>
                  <a:pt x="4584357" y="4732638"/>
                </a:cubicBezTo>
                <a:cubicBezTo>
                  <a:pt x="4600833" y="4720281"/>
                  <a:pt x="4616648" y="4706992"/>
                  <a:pt x="4633784" y="4695568"/>
                </a:cubicBezTo>
                <a:cubicBezTo>
                  <a:pt x="4653768" y="4682245"/>
                  <a:pt x="4675201" y="4671226"/>
                  <a:pt x="4695568" y="4658497"/>
                </a:cubicBezTo>
                <a:cubicBezTo>
                  <a:pt x="4708161" y="4650626"/>
                  <a:pt x="4720281" y="4642022"/>
                  <a:pt x="4732638" y="4633784"/>
                </a:cubicBezTo>
                <a:cubicBezTo>
                  <a:pt x="4744995" y="4617308"/>
                  <a:pt x="4754315" y="4598039"/>
                  <a:pt x="4769708" y="4584357"/>
                </a:cubicBezTo>
                <a:cubicBezTo>
                  <a:pt x="4791908" y="4564624"/>
                  <a:pt x="4843849" y="4534930"/>
                  <a:pt x="4843849" y="4534930"/>
                </a:cubicBezTo>
                <a:cubicBezTo>
                  <a:pt x="4891180" y="4463933"/>
                  <a:pt x="4858061" y="4508361"/>
                  <a:pt x="4955060" y="4411362"/>
                </a:cubicBezTo>
                <a:cubicBezTo>
                  <a:pt x="4971536" y="4394886"/>
                  <a:pt x="4985100" y="4374860"/>
                  <a:pt x="5004487" y="4361935"/>
                </a:cubicBezTo>
                <a:cubicBezTo>
                  <a:pt x="5029200" y="4345459"/>
                  <a:pt x="5054866" y="4330329"/>
                  <a:pt x="5078627" y="4312508"/>
                </a:cubicBezTo>
                <a:cubicBezTo>
                  <a:pt x="5095103" y="4300151"/>
                  <a:pt x="5113491" y="4290000"/>
                  <a:pt x="5128054" y="4275438"/>
                </a:cubicBezTo>
                <a:cubicBezTo>
                  <a:pt x="5183947" y="4219546"/>
                  <a:pt x="5117670" y="4250068"/>
                  <a:pt x="5189838" y="4226011"/>
                </a:cubicBezTo>
                <a:cubicBezTo>
                  <a:pt x="5201706" y="4208209"/>
                  <a:pt x="5236852" y="4176625"/>
                  <a:pt x="5202195" y="4151870"/>
                </a:cubicBezTo>
                <a:cubicBezTo>
                  <a:pt x="5180997" y="4136729"/>
                  <a:pt x="5128054" y="4127157"/>
                  <a:pt x="5128054" y="4127157"/>
                </a:cubicBezTo>
                <a:lnTo>
                  <a:pt x="5152768" y="4090087"/>
                </a:ln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16303" y="1569308"/>
            <a:ext cx="5017574" cy="4769708"/>
          </a:xfrm>
          <a:custGeom>
            <a:avLst/>
            <a:gdLst>
              <a:gd name="connsiteX0" fmla="*/ 4485503 w 5017574"/>
              <a:gd name="connsiteY0" fmla="*/ 0 h 4769708"/>
              <a:gd name="connsiteX1" fmla="*/ 4337222 w 5017574"/>
              <a:gd name="connsiteY1" fmla="*/ 12357 h 4769708"/>
              <a:gd name="connsiteX2" fmla="*/ 4201297 w 5017574"/>
              <a:gd name="connsiteY2" fmla="*/ 37070 h 4769708"/>
              <a:gd name="connsiteX3" fmla="*/ 4151870 w 5017574"/>
              <a:gd name="connsiteY3" fmla="*/ 61784 h 4769708"/>
              <a:gd name="connsiteX4" fmla="*/ 4114800 w 5017574"/>
              <a:gd name="connsiteY4" fmla="*/ 74141 h 4769708"/>
              <a:gd name="connsiteX5" fmla="*/ 4077730 w 5017574"/>
              <a:gd name="connsiteY5" fmla="*/ 98854 h 4769708"/>
              <a:gd name="connsiteX6" fmla="*/ 3991233 w 5017574"/>
              <a:gd name="connsiteY6" fmla="*/ 123568 h 4769708"/>
              <a:gd name="connsiteX7" fmla="*/ 3954162 w 5017574"/>
              <a:gd name="connsiteY7" fmla="*/ 148281 h 4769708"/>
              <a:gd name="connsiteX8" fmla="*/ 3793524 w 5017574"/>
              <a:gd name="connsiteY8" fmla="*/ 185351 h 4769708"/>
              <a:gd name="connsiteX9" fmla="*/ 3719384 w 5017574"/>
              <a:gd name="connsiteY9" fmla="*/ 210065 h 4769708"/>
              <a:gd name="connsiteX10" fmla="*/ 3669957 w 5017574"/>
              <a:gd name="connsiteY10" fmla="*/ 234778 h 4769708"/>
              <a:gd name="connsiteX11" fmla="*/ 3632887 w 5017574"/>
              <a:gd name="connsiteY11" fmla="*/ 247135 h 4769708"/>
              <a:gd name="connsiteX12" fmla="*/ 3595816 w 5017574"/>
              <a:gd name="connsiteY12" fmla="*/ 271849 h 4769708"/>
              <a:gd name="connsiteX13" fmla="*/ 3546389 w 5017574"/>
              <a:gd name="connsiteY13" fmla="*/ 284206 h 4769708"/>
              <a:gd name="connsiteX14" fmla="*/ 3484606 w 5017574"/>
              <a:gd name="connsiteY14" fmla="*/ 308919 h 4769708"/>
              <a:gd name="connsiteX15" fmla="*/ 3200400 w 5017574"/>
              <a:gd name="connsiteY15" fmla="*/ 333633 h 4769708"/>
              <a:gd name="connsiteX16" fmla="*/ 3138616 w 5017574"/>
              <a:gd name="connsiteY16" fmla="*/ 345989 h 4769708"/>
              <a:gd name="connsiteX17" fmla="*/ 3052119 w 5017574"/>
              <a:gd name="connsiteY17" fmla="*/ 358346 h 4769708"/>
              <a:gd name="connsiteX18" fmla="*/ 2953265 w 5017574"/>
              <a:gd name="connsiteY18" fmla="*/ 383060 h 4769708"/>
              <a:gd name="connsiteX19" fmla="*/ 2903838 w 5017574"/>
              <a:gd name="connsiteY19" fmla="*/ 395416 h 4769708"/>
              <a:gd name="connsiteX20" fmla="*/ 2866768 w 5017574"/>
              <a:gd name="connsiteY20" fmla="*/ 407773 h 4769708"/>
              <a:gd name="connsiteX21" fmla="*/ 2817341 w 5017574"/>
              <a:gd name="connsiteY21" fmla="*/ 420130 h 4769708"/>
              <a:gd name="connsiteX22" fmla="*/ 2706130 w 5017574"/>
              <a:gd name="connsiteY22" fmla="*/ 457200 h 4769708"/>
              <a:gd name="connsiteX23" fmla="*/ 2669060 w 5017574"/>
              <a:gd name="connsiteY23" fmla="*/ 469557 h 4769708"/>
              <a:gd name="connsiteX24" fmla="*/ 2607276 w 5017574"/>
              <a:gd name="connsiteY24" fmla="*/ 481914 h 4769708"/>
              <a:gd name="connsiteX25" fmla="*/ 2533135 w 5017574"/>
              <a:gd name="connsiteY25" fmla="*/ 518984 h 4769708"/>
              <a:gd name="connsiteX26" fmla="*/ 2496065 w 5017574"/>
              <a:gd name="connsiteY26" fmla="*/ 543697 h 4769708"/>
              <a:gd name="connsiteX27" fmla="*/ 2409568 w 5017574"/>
              <a:gd name="connsiteY27" fmla="*/ 568411 h 4769708"/>
              <a:gd name="connsiteX28" fmla="*/ 2323070 w 5017574"/>
              <a:gd name="connsiteY28" fmla="*/ 605481 h 4769708"/>
              <a:gd name="connsiteX29" fmla="*/ 2286000 w 5017574"/>
              <a:gd name="connsiteY29" fmla="*/ 630195 h 4769708"/>
              <a:gd name="connsiteX30" fmla="*/ 2224216 w 5017574"/>
              <a:gd name="connsiteY30" fmla="*/ 654908 h 4769708"/>
              <a:gd name="connsiteX31" fmla="*/ 2162433 w 5017574"/>
              <a:gd name="connsiteY31" fmla="*/ 704335 h 4769708"/>
              <a:gd name="connsiteX32" fmla="*/ 2100649 w 5017574"/>
              <a:gd name="connsiteY32" fmla="*/ 729049 h 4769708"/>
              <a:gd name="connsiteX33" fmla="*/ 2063579 w 5017574"/>
              <a:gd name="connsiteY33" fmla="*/ 753762 h 4769708"/>
              <a:gd name="connsiteX34" fmla="*/ 2014151 w 5017574"/>
              <a:gd name="connsiteY34" fmla="*/ 778476 h 4769708"/>
              <a:gd name="connsiteX35" fmla="*/ 1952368 w 5017574"/>
              <a:gd name="connsiteY35" fmla="*/ 803189 h 4769708"/>
              <a:gd name="connsiteX36" fmla="*/ 1878227 w 5017574"/>
              <a:gd name="connsiteY36" fmla="*/ 852616 h 4769708"/>
              <a:gd name="connsiteX37" fmla="*/ 1779373 w 5017574"/>
              <a:gd name="connsiteY37" fmla="*/ 902043 h 4769708"/>
              <a:gd name="connsiteX38" fmla="*/ 1742303 w 5017574"/>
              <a:gd name="connsiteY38" fmla="*/ 914400 h 4769708"/>
              <a:gd name="connsiteX39" fmla="*/ 1680519 w 5017574"/>
              <a:gd name="connsiteY39" fmla="*/ 951470 h 4769708"/>
              <a:gd name="connsiteX40" fmla="*/ 1631092 w 5017574"/>
              <a:gd name="connsiteY40" fmla="*/ 976184 h 4769708"/>
              <a:gd name="connsiteX41" fmla="*/ 1594022 w 5017574"/>
              <a:gd name="connsiteY41" fmla="*/ 1000897 h 4769708"/>
              <a:gd name="connsiteX42" fmla="*/ 1519881 w 5017574"/>
              <a:gd name="connsiteY42" fmla="*/ 1025611 h 4769708"/>
              <a:gd name="connsiteX43" fmla="*/ 1482811 w 5017574"/>
              <a:gd name="connsiteY43" fmla="*/ 1050324 h 4769708"/>
              <a:gd name="connsiteX44" fmla="*/ 1371600 w 5017574"/>
              <a:gd name="connsiteY44" fmla="*/ 1112108 h 4769708"/>
              <a:gd name="connsiteX45" fmla="*/ 1322173 w 5017574"/>
              <a:gd name="connsiteY45" fmla="*/ 1149178 h 4769708"/>
              <a:gd name="connsiteX46" fmla="*/ 1285103 w 5017574"/>
              <a:gd name="connsiteY46" fmla="*/ 1173892 h 4769708"/>
              <a:gd name="connsiteX47" fmla="*/ 1173892 w 5017574"/>
              <a:gd name="connsiteY47" fmla="*/ 1272746 h 4769708"/>
              <a:gd name="connsiteX48" fmla="*/ 1136822 w 5017574"/>
              <a:gd name="connsiteY48" fmla="*/ 1322173 h 4769708"/>
              <a:gd name="connsiteX49" fmla="*/ 1099751 w 5017574"/>
              <a:gd name="connsiteY49" fmla="*/ 1346887 h 4769708"/>
              <a:gd name="connsiteX50" fmla="*/ 1037968 w 5017574"/>
              <a:gd name="connsiteY50" fmla="*/ 1408670 h 4769708"/>
              <a:gd name="connsiteX51" fmla="*/ 902043 w 5017574"/>
              <a:gd name="connsiteY51" fmla="*/ 1594022 h 4769708"/>
              <a:gd name="connsiteX52" fmla="*/ 803189 w 5017574"/>
              <a:gd name="connsiteY52" fmla="*/ 1692876 h 4769708"/>
              <a:gd name="connsiteX53" fmla="*/ 753762 w 5017574"/>
              <a:gd name="connsiteY53" fmla="*/ 1767016 h 4769708"/>
              <a:gd name="connsiteX54" fmla="*/ 679622 w 5017574"/>
              <a:gd name="connsiteY54" fmla="*/ 1890584 h 4769708"/>
              <a:gd name="connsiteX55" fmla="*/ 593124 w 5017574"/>
              <a:gd name="connsiteY55" fmla="*/ 2001795 h 4769708"/>
              <a:gd name="connsiteX56" fmla="*/ 568411 w 5017574"/>
              <a:gd name="connsiteY56" fmla="*/ 2038865 h 4769708"/>
              <a:gd name="connsiteX57" fmla="*/ 556054 w 5017574"/>
              <a:gd name="connsiteY57" fmla="*/ 2075935 h 4769708"/>
              <a:gd name="connsiteX58" fmla="*/ 506627 w 5017574"/>
              <a:gd name="connsiteY58" fmla="*/ 2150076 h 4769708"/>
              <a:gd name="connsiteX59" fmla="*/ 494270 w 5017574"/>
              <a:gd name="connsiteY59" fmla="*/ 2199503 h 4769708"/>
              <a:gd name="connsiteX60" fmla="*/ 420130 w 5017574"/>
              <a:gd name="connsiteY60" fmla="*/ 2273643 h 4769708"/>
              <a:gd name="connsiteX61" fmla="*/ 383060 w 5017574"/>
              <a:gd name="connsiteY61" fmla="*/ 2323070 h 4769708"/>
              <a:gd name="connsiteX62" fmla="*/ 345989 w 5017574"/>
              <a:gd name="connsiteY62" fmla="*/ 2360141 h 4769708"/>
              <a:gd name="connsiteX63" fmla="*/ 296562 w 5017574"/>
              <a:gd name="connsiteY63" fmla="*/ 2434281 h 4769708"/>
              <a:gd name="connsiteX64" fmla="*/ 210065 w 5017574"/>
              <a:gd name="connsiteY64" fmla="*/ 2545492 h 4769708"/>
              <a:gd name="connsiteX65" fmla="*/ 197708 w 5017574"/>
              <a:gd name="connsiteY65" fmla="*/ 2582562 h 4769708"/>
              <a:gd name="connsiteX66" fmla="*/ 148281 w 5017574"/>
              <a:gd name="connsiteY66" fmla="*/ 2656703 h 4769708"/>
              <a:gd name="connsiteX67" fmla="*/ 123568 w 5017574"/>
              <a:gd name="connsiteY67" fmla="*/ 2755557 h 4769708"/>
              <a:gd name="connsiteX68" fmla="*/ 86497 w 5017574"/>
              <a:gd name="connsiteY68" fmla="*/ 2842054 h 4769708"/>
              <a:gd name="connsiteX69" fmla="*/ 61784 w 5017574"/>
              <a:gd name="connsiteY69" fmla="*/ 3163330 h 4769708"/>
              <a:gd name="connsiteX70" fmla="*/ 24714 w 5017574"/>
              <a:gd name="connsiteY70" fmla="*/ 3361038 h 4769708"/>
              <a:gd name="connsiteX71" fmla="*/ 12357 w 5017574"/>
              <a:gd name="connsiteY71" fmla="*/ 3459892 h 4769708"/>
              <a:gd name="connsiteX72" fmla="*/ 0 w 5017574"/>
              <a:gd name="connsiteY72" fmla="*/ 3534033 h 4769708"/>
              <a:gd name="connsiteX73" fmla="*/ 12357 w 5017574"/>
              <a:gd name="connsiteY73" fmla="*/ 3682314 h 4769708"/>
              <a:gd name="connsiteX74" fmla="*/ 49427 w 5017574"/>
              <a:gd name="connsiteY74" fmla="*/ 3855308 h 4769708"/>
              <a:gd name="connsiteX75" fmla="*/ 74141 w 5017574"/>
              <a:gd name="connsiteY75" fmla="*/ 3917092 h 4769708"/>
              <a:gd name="connsiteX76" fmla="*/ 148281 w 5017574"/>
              <a:gd name="connsiteY76" fmla="*/ 4077730 h 4769708"/>
              <a:gd name="connsiteX77" fmla="*/ 172995 w 5017574"/>
              <a:gd name="connsiteY77" fmla="*/ 4114800 h 4769708"/>
              <a:gd name="connsiteX78" fmla="*/ 222422 w 5017574"/>
              <a:gd name="connsiteY78" fmla="*/ 4188941 h 4769708"/>
              <a:gd name="connsiteX79" fmla="*/ 271849 w 5017574"/>
              <a:gd name="connsiteY79" fmla="*/ 4263081 h 4769708"/>
              <a:gd name="connsiteX80" fmla="*/ 296562 w 5017574"/>
              <a:gd name="connsiteY80" fmla="*/ 4312508 h 4769708"/>
              <a:gd name="connsiteX81" fmla="*/ 370703 w 5017574"/>
              <a:gd name="connsiteY81" fmla="*/ 4374292 h 4769708"/>
              <a:gd name="connsiteX82" fmla="*/ 407773 w 5017574"/>
              <a:gd name="connsiteY82" fmla="*/ 4411362 h 4769708"/>
              <a:gd name="connsiteX83" fmla="*/ 518984 w 5017574"/>
              <a:gd name="connsiteY83" fmla="*/ 4473146 h 4769708"/>
              <a:gd name="connsiteX84" fmla="*/ 568411 w 5017574"/>
              <a:gd name="connsiteY84" fmla="*/ 4485503 h 4769708"/>
              <a:gd name="connsiteX85" fmla="*/ 605481 w 5017574"/>
              <a:gd name="connsiteY85" fmla="*/ 4510216 h 4769708"/>
              <a:gd name="connsiteX86" fmla="*/ 679622 w 5017574"/>
              <a:gd name="connsiteY86" fmla="*/ 4534930 h 4769708"/>
              <a:gd name="connsiteX87" fmla="*/ 716692 w 5017574"/>
              <a:gd name="connsiteY87" fmla="*/ 4547287 h 4769708"/>
              <a:gd name="connsiteX88" fmla="*/ 778476 w 5017574"/>
              <a:gd name="connsiteY88" fmla="*/ 4559643 h 4769708"/>
              <a:gd name="connsiteX89" fmla="*/ 827903 w 5017574"/>
              <a:gd name="connsiteY89" fmla="*/ 4572000 h 4769708"/>
              <a:gd name="connsiteX90" fmla="*/ 963827 w 5017574"/>
              <a:gd name="connsiteY90" fmla="*/ 4609070 h 4769708"/>
              <a:gd name="connsiteX91" fmla="*/ 1050324 w 5017574"/>
              <a:gd name="connsiteY91" fmla="*/ 4621427 h 4769708"/>
              <a:gd name="connsiteX92" fmla="*/ 1149179 w 5017574"/>
              <a:gd name="connsiteY92" fmla="*/ 4646141 h 4769708"/>
              <a:gd name="connsiteX93" fmla="*/ 1186249 w 5017574"/>
              <a:gd name="connsiteY93" fmla="*/ 4658497 h 4769708"/>
              <a:gd name="connsiteX94" fmla="*/ 1248033 w 5017574"/>
              <a:gd name="connsiteY94" fmla="*/ 4670854 h 4769708"/>
              <a:gd name="connsiteX95" fmla="*/ 1334530 w 5017574"/>
              <a:gd name="connsiteY95" fmla="*/ 4695568 h 4769708"/>
              <a:gd name="connsiteX96" fmla="*/ 1433384 w 5017574"/>
              <a:gd name="connsiteY96" fmla="*/ 4720281 h 4769708"/>
              <a:gd name="connsiteX97" fmla="*/ 1668162 w 5017574"/>
              <a:gd name="connsiteY97" fmla="*/ 4732638 h 4769708"/>
              <a:gd name="connsiteX98" fmla="*/ 1705233 w 5017574"/>
              <a:gd name="connsiteY98" fmla="*/ 4744995 h 4769708"/>
              <a:gd name="connsiteX99" fmla="*/ 1915297 w 5017574"/>
              <a:gd name="connsiteY99" fmla="*/ 4769708 h 4769708"/>
              <a:gd name="connsiteX100" fmla="*/ 2409568 w 5017574"/>
              <a:gd name="connsiteY100" fmla="*/ 4757351 h 4769708"/>
              <a:gd name="connsiteX101" fmla="*/ 2520779 w 5017574"/>
              <a:gd name="connsiteY101" fmla="*/ 4732638 h 4769708"/>
              <a:gd name="connsiteX102" fmla="*/ 2644346 w 5017574"/>
              <a:gd name="connsiteY102" fmla="*/ 4720281 h 4769708"/>
              <a:gd name="connsiteX103" fmla="*/ 2743200 w 5017574"/>
              <a:gd name="connsiteY103" fmla="*/ 4695568 h 4769708"/>
              <a:gd name="connsiteX104" fmla="*/ 2866768 w 5017574"/>
              <a:gd name="connsiteY104" fmla="*/ 4683211 h 4769708"/>
              <a:gd name="connsiteX105" fmla="*/ 2965622 w 5017574"/>
              <a:gd name="connsiteY105" fmla="*/ 4670854 h 4769708"/>
              <a:gd name="connsiteX106" fmla="*/ 3089189 w 5017574"/>
              <a:gd name="connsiteY106" fmla="*/ 4646141 h 4769708"/>
              <a:gd name="connsiteX107" fmla="*/ 3299254 w 5017574"/>
              <a:gd name="connsiteY107" fmla="*/ 4621427 h 4769708"/>
              <a:gd name="connsiteX108" fmla="*/ 3361038 w 5017574"/>
              <a:gd name="connsiteY108" fmla="*/ 4609070 h 4769708"/>
              <a:gd name="connsiteX109" fmla="*/ 3410465 w 5017574"/>
              <a:gd name="connsiteY109" fmla="*/ 4596714 h 4769708"/>
              <a:gd name="connsiteX110" fmla="*/ 3558746 w 5017574"/>
              <a:gd name="connsiteY110" fmla="*/ 4572000 h 4769708"/>
              <a:gd name="connsiteX111" fmla="*/ 3669957 w 5017574"/>
              <a:gd name="connsiteY111" fmla="*/ 4522573 h 4769708"/>
              <a:gd name="connsiteX112" fmla="*/ 3781168 w 5017574"/>
              <a:gd name="connsiteY112" fmla="*/ 4497860 h 4769708"/>
              <a:gd name="connsiteX113" fmla="*/ 3818238 w 5017574"/>
              <a:gd name="connsiteY113" fmla="*/ 4473146 h 4769708"/>
              <a:gd name="connsiteX114" fmla="*/ 3917092 w 5017574"/>
              <a:gd name="connsiteY114" fmla="*/ 4448433 h 4769708"/>
              <a:gd name="connsiteX115" fmla="*/ 3966519 w 5017574"/>
              <a:gd name="connsiteY115" fmla="*/ 4423719 h 4769708"/>
              <a:gd name="connsiteX116" fmla="*/ 4040660 w 5017574"/>
              <a:gd name="connsiteY116" fmla="*/ 4399006 h 4769708"/>
              <a:gd name="connsiteX117" fmla="*/ 4114800 w 5017574"/>
              <a:gd name="connsiteY117" fmla="*/ 4349578 h 4769708"/>
              <a:gd name="connsiteX118" fmla="*/ 4188941 w 5017574"/>
              <a:gd name="connsiteY118" fmla="*/ 4324865 h 4769708"/>
              <a:gd name="connsiteX119" fmla="*/ 4275438 w 5017574"/>
              <a:gd name="connsiteY119" fmla="*/ 4287795 h 4769708"/>
              <a:gd name="connsiteX120" fmla="*/ 4324865 w 5017574"/>
              <a:gd name="connsiteY120" fmla="*/ 4263081 h 4769708"/>
              <a:gd name="connsiteX121" fmla="*/ 4361935 w 5017574"/>
              <a:gd name="connsiteY121" fmla="*/ 4250724 h 4769708"/>
              <a:gd name="connsiteX122" fmla="*/ 4411362 w 5017574"/>
              <a:gd name="connsiteY122" fmla="*/ 4226011 h 4769708"/>
              <a:gd name="connsiteX123" fmla="*/ 4485503 w 5017574"/>
              <a:gd name="connsiteY123" fmla="*/ 4201297 h 4769708"/>
              <a:gd name="connsiteX124" fmla="*/ 4522573 w 5017574"/>
              <a:gd name="connsiteY124" fmla="*/ 4188941 h 4769708"/>
              <a:gd name="connsiteX125" fmla="*/ 4621427 w 5017574"/>
              <a:gd name="connsiteY125" fmla="*/ 4139514 h 4769708"/>
              <a:gd name="connsiteX126" fmla="*/ 4658497 w 5017574"/>
              <a:gd name="connsiteY126" fmla="*/ 4114800 h 4769708"/>
              <a:gd name="connsiteX127" fmla="*/ 4695568 w 5017574"/>
              <a:gd name="connsiteY127" fmla="*/ 4102443 h 4769708"/>
              <a:gd name="connsiteX128" fmla="*/ 4744995 w 5017574"/>
              <a:gd name="connsiteY128" fmla="*/ 4077730 h 4769708"/>
              <a:gd name="connsiteX129" fmla="*/ 4782065 w 5017574"/>
              <a:gd name="connsiteY129" fmla="*/ 4065373 h 4769708"/>
              <a:gd name="connsiteX130" fmla="*/ 4905633 w 5017574"/>
              <a:gd name="connsiteY130" fmla="*/ 3978876 h 4769708"/>
              <a:gd name="connsiteX131" fmla="*/ 4955060 w 5017574"/>
              <a:gd name="connsiteY131" fmla="*/ 3904735 h 4769708"/>
              <a:gd name="connsiteX132" fmla="*/ 4979773 w 5017574"/>
              <a:gd name="connsiteY132" fmla="*/ 3867665 h 4769708"/>
              <a:gd name="connsiteX133" fmla="*/ 5004487 w 5017574"/>
              <a:gd name="connsiteY133" fmla="*/ 3830595 h 4769708"/>
              <a:gd name="connsiteX134" fmla="*/ 4992130 w 5017574"/>
              <a:gd name="connsiteY134" fmla="*/ 3781168 h 4769708"/>
              <a:gd name="connsiteX135" fmla="*/ 4992130 w 5017574"/>
              <a:gd name="connsiteY135" fmla="*/ 3719384 h 476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5017574" h="4769708">
                <a:moveTo>
                  <a:pt x="4485503" y="0"/>
                </a:moveTo>
                <a:cubicBezTo>
                  <a:pt x="4436076" y="4119"/>
                  <a:pt x="4386517" y="6880"/>
                  <a:pt x="4337222" y="12357"/>
                </a:cubicBezTo>
                <a:cubicBezTo>
                  <a:pt x="4301661" y="16308"/>
                  <a:pt x="4237943" y="29741"/>
                  <a:pt x="4201297" y="37070"/>
                </a:cubicBezTo>
                <a:cubicBezTo>
                  <a:pt x="4184821" y="45308"/>
                  <a:pt x="4168801" y="54528"/>
                  <a:pt x="4151870" y="61784"/>
                </a:cubicBezTo>
                <a:cubicBezTo>
                  <a:pt x="4139898" y="66915"/>
                  <a:pt x="4126450" y="68316"/>
                  <a:pt x="4114800" y="74141"/>
                </a:cubicBezTo>
                <a:cubicBezTo>
                  <a:pt x="4101517" y="80782"/>
                  <a:pt x="4091380" y="93004"/>
                  <a:pt x="4077730" y="98854"/>
                </a:cubicBezTo>
                <a:cubicBezTo>
                  <a:pt x="4022294" y="122612"/>
                  <a:pt x="4039332" y="99519"/>
                  <a:pt x="3991233" y="123568"/>
                </a:cubicBezTo>
                <a:cubicBezTo>
                  <a:pt x="3977950" y="130210"/>
                  <a:pt x="3968119" y="143206"/>
                  <a:pt x="3954162" y="148281"/>
                </a:cubicBezTo>
                <a:cubicBezTo>
                  <a:pt x="3860916" y="182188"/>
                  <a:pt x="3872547" y="163799"/>
                  <a:pt x="3793524" y="185351"/>
                </a:cubicBezTo>
                <a:cubicBezTo>
                  <a:pt x="3768392" y="192205"/>
                  <a:pt x="3742684" y="198415"/>
                  <a:pt x="3719384" y="210065"/>
                </a:cubicBezTo>
                <a:cubicBezTo>
                  <a:pt x="3702908" y="218303"/>
                  <a:pt x="3686888" y="227522"/>
                  <a:pt x="3669957" y="234778"/>
                </a:cubicBezTo>
                <a:cubicBezTo>
                  <a:pt x="3657985" y="239909"/>
                  <a:pt x="3644537" y="241310"/>
                  <a:pt x="3632887" y="247135"/>
                </a:cubicBezTo>
                <a:cubicBezTo>
                  <a:pt x="3619604" y="253777"/>
                  <a:pt x="3609466" y="265999"/>
                  <a:pt x="3595816" y="271849"/>
                </a:cubicBezTo>
                <a:cubicBezTo>
                  <a:pt x="3580206" y="278539"/>
                  <a:pt x="3562500" y="278836"/>
                  <a:pt x="3546389" y="284206"/>
                </a:cubicBezTo>
                <a:cubicBezTo>
                  <a:pt x="3525346" y="291220"/>
                  <a:pt x="3506564" y="305782"/>
                  <a:pt x="3484606" y="308919"/>
                </a:cubicBezTo>
                <a:cubicBezTo>
                  <a:pt x="3390469" y="322367"/>
                  <a:pt x="3295135" y="325395"/>
                  <a:pt x="3200400" y="333633"/>
                </a:cubicBezTo>
                <a:cubicBezTo>
                  <a:pt x="3179805" y="337752"/>
                  <a:pt x="3159333" y="342536"/>
                  <a:pt x="3138616" y="345989"/>
                </a:cubicBezTo>
                <a:cubicBezTo>
                  <a:pt x="3109887" y="350777"/>
                  <a:pt x="3080678" y="352634"/>
                  <a:pt x="3052119" y="358346"/>
                </a:cubicBezTo>
                <a:cubicBezTo>
                  <a:pt x="3018813" y="365007"/>
                  <a:pt x="2986216" y="374822"/>
                  <a:pt x="2953265" y="383060"/>
                </a:cubicBezTo>
                <a:cubicBezTo>
                  <a:pt x="2936789" y="387179"/>
                  <a:pt x="2919949" y="390045"/>
                  <a:pt x="2903838" y="395416"/>
                </a:cubicBezTo>
                <a:cubicBezTo>
                  <a:pt x="2891481" y="399535"/>
                  <a:pt x="2879292" y="404195"/>
                  <a:pt x="2866768" y="407773"/>
                </a:cubicBezTo>
                <a:cubicBezTo>
                  <a:pt x="2850439" y="412439"/>
                  <a:pt x="2833573" y="415136"/>
                  <a:pt x="2817341" y="420130"/>
                </a:cubicBezTo>
                <a:cubicBezTo>
                  <a:pt x="2779993" y="431622"/>
                  <a:pt x="2743200" y="444843"/>
                  <a:pt x="2706130" y="457200"/>
                </a:cubicBezTo>
                <a:cubicBezTo>
                  <a:pt x="2693773" y="461319"/>
                  <a:pt x="2681832" y="467003"/>
                  <a:pt x="2669060" y="469557"/>
                </a:cubicBezTo>
                <a:lnTo>
                  <a:pt x="2607276" y="481914"/>
                </a:lnTo>
                <a:cubicBezTo>
                  <a:pt x="2501040" y="552737"/>
                  <a:pt x="2635453" y="467826"/>
                  <a:pt x="2533135" y="518984"/>
                </a:cubicBezTo>
                <a:cubicBezTo>
                  <a:pt x="2519852" y="525625"/>
                  <a:pt x="2509348" y="537056"/>
                  <a:pt x="2496065" y="543697"/>
                </a:cubicBezTo>
                <a:cubicBezTo>
                  <a:pt x="2478337" y="552561"/>
                  <a:pt x="2425406" y="564451"/>
                  <a:pt x="2409568" y="568411"/>
                </a:cubicBezTo>
                <a:cubicBezTo>
                  <a:pt x="2316492" y="630459"/>
                  <a:pt x="2434789" y="557600"/>
                  <a:pt x="2323070" y="605481"/>
                </a:cubicBezTo>
                <a:cubicBezTo>
                  <a:pt x="2309420" y="611331"/>
                  <a:pt x="2299283" y="623553"/>
                  <a:pt x="2286000" y="630195"/>
                </a:cubicBezTo>
                <a:cubicBezTo>
                  <a:pt x="2266161" y="640115"/>
                  <a:pt x="2244811" y="646670"/>
                  <a:pt x="2224216" y="654908"/>
                </a:cubicBezTo>
                <a:cubicBezTo>
                  <a:pt x="2203622" y="671384"/>
                  <a:pt x="2185048" y="690766"/>
                  <a:pt x="2162433" y="704335"/>
                </a:cubicBezTo>
                <a:cubicBezTo>
                  <a:pt x="2143413" y="715747"/>
                  <a:pt x="2120488" y="719129"/>
                  <a:pt x="2100649" y="729049"/>
                </a:cubicBezTo>
                <a:cubicBezTo>
                  <a:pt x="2087366" y="735690"/>
                  <a:pt x="2076473" y="746394"/>
                  <a:pt x="2063579" y="753762"/>
                </a:cubicBezTo>
                <a:cubicBezTo>
                  <a:pt x="2047585" y="762901"/>
                  <a:pt x="2030984" y="770995"/>
                  <a:pt x="2014151" y="778476"/>
                </a:cubicBezTo>
                <a:cubicBezTo>
                  <a:pt x="1993882" y="787484"/>
                  <a:pt x="1971840" y="792568"/>
                  <a:pt x="1952368" y="803189"/>
                </a:cubicBezTo>
                <a:cubicBezTo>
                  <a:pt x="1926293" y="817412"/>
                  <a:pt x="1904793" y="839333"/>
                  <a:pt x="1878227" y="852616"/>
                </a:cubicBezTo>
                <a:cubicBezTo>
                  <a:pt x="1845276" y="869092"/>
                  <a:pt x="1814323" y="890393"/>
                  <a:pt x="1779373" y="902043"/>
                </a:cubicBezTo>
                <a:cubicBezTo>
                  <a:pt x="1767016" y="906162"/>
                  <a:pt x="1753953" y="908575"/>
                  <a:pt x="1742303" y="914400"/>
                </a:cubicBezTo>
                <a:cubicBezTo>
                  <a:pt x="1720821" y="925141"/>
                  <a:pt x="1701514" y="939806"/>
                  <a:pt x="1680519" y="951470"/>
                </a:cubicBezTo>
                <a:cubicBezTo>
                  <a:pt x="1664417" y="960416"/>
                  <a:pt x="1647085" y="967045"/>
                  <a:pt x="1631092" y="976184"/>
                </a:cubicBezTo>
                <a:cubicBezTo>
                  <a:pt x="1618198" y="983552"/>
                  <a:pt x="1607593" y="994866"/>
                  <a:pt x="1594022" y="1000897"/>
                </a:cubicBezTo>
                <a:cubicBezTo>
                  <a:pt x="1570217" y="1011477"/>
                  <a:pt x="1543686" y="1015031"/>
                  <a:pt x="1519881" y="1025611"/>
                </a:cubicBezTo>
                <a:cubicBezTo>
                  <a:pt x="1506310" y="1031642"/>
                  <a:pt x="1495705" y="1042956"/>
                  <a:pt x="1482811" y="1050324"/>
                </a:cubicBezTo>
                <a:cubicBezTo>
                  <a:pt x="1400377" y="1097429"/>
                  <a:pt x="1464206" y="1050371"/>
                  <a:pt x="1371600" y="1112108"/>
                </a:cubicBezTo>
                <a:cubicBezTo>
                  <a:pt x="1354464" y="1123532"/>
                  <a:pt x="1338931" y="1137208"/>
                  <a:pt x="1322173" y="1149178"/>
                </a:cubicBezTo>
                <a:cubicBezTo>
                  <a:pt x="1310088" y="1157810"/>
                  <a:pt x="1296203" y="1164025"/>
                  <a:pt x="1285103" y="1173892"/>
                </a:cubicBezTo>
                <a:cubicBezTo>
                  <a:pt x="1158146" y="1286744"/>
                  <a:pt x="1258023" y="1216660"/>
                  <a:pt x="1173892" y="1272746"/>
                </a:cubicBezTo>
                <a:cubicBezTo>
                  <a:pt x="1161535" y="1289222"/>
                  <a:pt x="1151385" y="1307610"/>
                  <a:pt x="1136822" y="1322173"/>
                </a:cubicBezTo>
                <a:cubicBezTo>
                  <a:pt x="1126321" y="1332674"/>
                  <a:pt x="1110252" y="1336386"/>
                  <a:pt x="1099751" y="1346887"/>
                </a:cubicBezTo>
                <a:cubicBezTo>
                  <a:pt x="1017374" y="1429264"/>
                  <a:pt x="1136821" y="1342769"/>
                  <a:pt x="1037968" y="1408670"/>
                </a:cubicBezTo>
                <a:cubicBezTo>
                  <a:pt x="1009803" y="1450918"/>
                  <a:pt x="931969" y="1571578"/>
                  <a:pt x="902043" y="1594022"/>
                </a:cubicBezTo>
                <a:cubicBezTo>
                  <a:pt x="831517" y="1646916"/>
                  <a:pt x="865481" y="1615010"/>
                  <a:pt x="803189" y="1692876"/>
                </a:cubicBezTo>
                <a:cubicBezTo>
                  <a:pt x="776684" y="1772396"/>
                  <a:pt x="811613" y="1686026"/>
                  <a:pt x="753762" y="1767016"/>
                </a:cubicBezTo>
                <a:cubicBezTo>
                  <a:pt x="705008" y="1835271"/>
                  <a:pt x="756613" y="1813595"/>
                  <a:pt x="679622" y="1890584"/>
                </a:cubicBezTo>
                <a:cubicBezTo>
                  <a:pt x="621548" y="1948656"/>
                  <a:pt x="652244" y="1913114"/>
                  <a:pt x="593124" y="2001795"/>
                </a:cubicBezTo>
                <a:cubicBezTo>
                  <a:pt x="584886" y="2014152"/>
                  <a:pt x="573107" y="2024776"/>
                  <a:pt x="568411" y="2038865"/>
                </a:cubicBezTo>
                <a:cubicBezTo>
                  <a:pt x="564292" y="2051222"/>
                  <a:pt x="562380" y="2064549"/>
                  <a:pt x="556054" y="2075935"/>
                </a:cubicBezTo>
                <a:cubicBezTo>
                  <a:pt x="541629" y="2101899"/>
                  <a:pt x="506627" y="2150076"/>
                  <a:pt x="506627" y="2150076"/>
                </a:cubicBezTo>
                <a:cubicBezTo>
                  <a:pt x="502508" y="2166552"/>
                  <a:pt x="501865" y="2184313"/>
                  <a:pt x="494270" y="2199503"/>
                </a:cubicBezTo>
                <a:cubicBezTo>
                  <a:pt x="471279" y="2245484"/>
                  <a:pt x="457758" y="2248558"/>
                  <a:pt x="420130" y="2273643"/>
                </a:cubicBezTo>
                <a:cubicBezTo>
                  <a:pt x="407773" y="2290119"/>
                  <a:pt x="396463" y="2307433"/>
                  <a:pt x="383060" y="2323070"/>
                </a:cubicBezTo>
                <a:cubicBezTo>
                  <a:pt x="371687" y="2336338"/>
                  <a:pt x="356718" y="2346347"/>
                  <a:pt x="345989" y="2360141"/>
                </a:cubicBezTo>
                <a:cubicBezTo>
                  <a:pt x="327754" y="2383586"/>
                  <a:pt x="317564" y="2413279"/>
                  <a:pt x="296562" y="2434281"/>
                </a:cubicBezTo>
                <a:cubicBezTo>
                  <a:pt x="264576" y="2466267"/>
                  <a:pt x="224846" y="2501150"/>
                  <a:pt x="210065" y="2545492"/>
                </a:cubicBezTo>
                <a:cubicBezTo>
                  <a:pt x="205946" y="2557849"/>
                  <a:pt x="204034" y="2571176"/>
                  <a:pt x="197708" y="2582562"/>
                </a:cubicBezTo>
                <a:cubicBezTo>
                  <a:pt x="183283" y="2608526"/>
                  <a:pt x="148281" y="2656703"/>
                  <a:pt x="148281" y="2656703"/>
                </a:cubicBezTo>
                <a:cubicBezTo>
                  <a:pt x="140043" y="2689654"/>
                  <a:pt x="138758" y="2725178"/>
                  <a:pt x="123568" y="2755557"/>
                </a:cubicBezTo>
                <a:cubicBezTo>
                  <a:pt x="93029" y="2816634"/>
                  <a:pt x="104679" y="2787509"/>
                  <a:pt x="86497" y="2842054"/>
                </a:cubicBezTo>
                <a:cubicBezTo>
                  <a:pt x="52314" y="3047167"/>
                  <a:pt x="102612" y="2727844"/>
                  <a:pt x="61784" y="3163330"/>
                </a:cubicBezTo>
                <a:cubicBezTo>
                  <a:pt x="30793" y="3493892"/>
                  <a:pt x="50404" y="3206898"/>
                  <a:pt x="24714" y="3361038"/>
                </a:cubicBezTo>
                <a:cubicBezTo>
                  <a:pt x="19255" y="3393794"/>
                  <a:pt x="17053" y="3427018"/>
                  <a:pt x="12357" y="3459892"/>
                </a:cubicBezTo>
                <a:cubicBezTo>
                  <a:pt x="8814" y="3484695"/>
                  <a:pt x="4119" y="3509319"/>
                  <a:pt x="0" y="3534033"/>
                </a:cubicBezTo>
                <a:cubicBezTo>
                  <a:pt x="4119" y="3583460"/>
                  <a:pt x="6880" y="3633019"/>
                  <a:pt x="12357" y="3682314"/>
                </a:cubicBezTo>
                <a:cubicBezTo>
                  <a:pt x="16776" y="3722082"/>
                  <a:pt x="36969" y="3824164"/>
                  <a:pt x="49427" y="3855308"/>
                </a:cubicBezTo>
                <a:lnTo>
                  <a:pt x="74141" y="3917092"/>
                </a:lnTo>
                <a:cubicBezTo>
                  <a:pt x="93789" y="4015337"/>
                  <a:pt x="75973" y="3964105"/>
                  <a:pt x="148281" y="4077730"/>
                </a:cubicBezTo>
                <a:cubicBezTo>
                  <a:pt x="156254" y="4090259"/>
                  <a:pt x="172995" y="4114800"/>
                  <a:pt x="172995" y="4114800"/>
                </a:cubicBezTo>
                <a:cubicBezTo>
                  <a:pt x="202373" y="4202940"/>
                  <a:pt x="160716" y="4096384"/>
                  <a:pt x="222422" y="4188941"/>
                </a:cubicBezTo>
                <a:cubicBezTo>
                  <a:pt x="293955" y="4296239"/>
                  <a:pt x="153591" y="4144823"/>
                  <a:pt x="271849" y="4263081"/>
                </a:cubicBezTo>
                <a:cubicBezTo>
                  <a:pt x="280087" y="4279557"/>
                  <a:pt x="285855" y="4297519"/>
                  <a:pt x="296562" y="4312508"/>
                </a:cubicBezTo>
                <a:cubicBezTo>
                  <a:pt x="328413" y="4357099"/>
                  <a:pt x="332454" y="4342417"/>
                  <a:pt x="370703" y="4374292"/>
                </a:cubicBezTo>
                <a:cubicBezTo>
                  <a:pt x="384128" y="4385479"/>
                  <a:pt x="393979" y="4400633"/>
                  <a:pt x="407773" y="4411362"/>
                </a:cubicBezTo>
                <a:cubicBezTo>
                  <a:pt x="459162" y="4451331"/>
                  <a:pt x="468466" y="4458712"/>
                  <a:pt x="518984" y="4473146"/>
                </a:cubicBezTo>
                <a:cubicBezTo>
                  <a:pt x="535313" y="4477812"/>
                  <a:pt x="551935" y="4481384"/>
                  <a:pt x="568411" y="4485503"/>
                </a:cubicBezTo>
                <a:cubicBezTo>
                  <a:pt x="580768" y="4493741"/>
                  <a:pt x="591910" y="4504185"/>
                  <a:pt x="605481" y="4510216"/>
                </a:cubicBezTo>
                <a:cubicBezTo>
                  <a:pt x="629286" y="4520796"/>
                  <a:pt x="654908" y="4526692"/>
                  <a:pt x="679622" y="4534930"/>
                </a:cubicBezTo>
                <a:cubicBezTo>
                  <a:pt x="691979" y="4539049"/>
                  <a:pt x="703920" y="4544733"/>
                  <a:pt x="716692" y="4547287"/>
                </a:cubicBezTo>
                <a:cubicBezTo>
                  <a:pt x="737287" y="4551406"/>
                  <a:pt x="757974" y="4555087"/>
                  <a:pt x="778476" y="4559643"/>
                </a:cubicBezTo>
                <a:cubicBezTo>
                  <a:pt x="795054" y="4563327"/>
                  <a:pt x="811574" y="4567334"/>
                  <a:pt x="827903" y="4572000"/>
                </a:cubicBezTo>
                <a:cubicBezTo>
                  <a:pt x="888231" y="4589237"/>
                  <a:pt x="875713" y="4596482"/>
                  <a:pt x="963827" y="4609070"/>
                </a:cubicBezTo>
                <a:cubicBezTo>
                  <a:pt x="992659" y="4613189"/>
                  <a:pt x="1021765" y="4615715"/>
                  <a:pt x="1050324" y="4621427"/>
                </a:cubicBezTo>
                <a:cubicBezTo>
                  <a:pt x="1083630" y="4628088"/>
                  <a:pt x="1116956" y="4635401"/>
                  <a:pt x="1149179" y="4646141"/>
                </a:cubicBezTo>
                <a:cubicBezTo>
                  <a:pt x="1161536" y="4650260"/>
                  <a:pt x="1173613" y="4655338"/>
                  <a:pt x="1186249" y="4658497"/>
                </a:cubicBezTo>
                <a:cubicBezTo>
                  <a:pt x="1206624" y="4663591"/>
                  <a:pt x="1227658" y="4665760"/>
                  <a:pt x="1248033" y="4670854"/>
                </a:cubicBezTo>
                <a:cubicBezTo>
                  <a:pt x="1277124" y="4678127"/>
                  <a:pt x="1305556" y="4687842"/>
                  <a:pt x="1334530" y="4695568"/>
                </a:cubicBezTo>
                <a:cubicBezTo>
                  <a:pt x="1367349" y="4704320"/>
                  <a:pt x="1399466" y="4718496"/>
                  <a:pt x="1433384" y="4720281"/>
                </a:cubicBezTo>
                <a:lnTo>
                  <a:pt x="1668162" y="4732638"/>
                </a:lnTo>
                <a:cubicBezTo>
                  <a:pt x="1680519" y="4736757"/>
                  <a:pt x="1692461" y="4742441"/>
                  <a:pt x="1705233" y="4744995"/>
                </a:cubicBezTo>
                <a:cubicBezTo>
                  <a:pt x="1759856" y="4755919"/>
                  <a:pt x="1866293" y="4764807"/>
                  <a:pt x="1915297" y="4769708"/>
                </a:cubicBezTo>
                <a:lnTo>
                  <a:pt x="2409568" y="4757351"/>
                </a:lnTo>
                <a:cubicBezTo>
                  <a:pt x="2589775" y="4749516"/>
                  <a:pt x="2411476" y="4749454"/>
                  <a:pt x="2520779" y="4732638"/>
                </a:cubicBezTo>
                <a:cubicBezTo>
                  <a:pt x="2561692" y="4726344"/>
                  <a:pt x="2603157" y="4724400"/>
                  <a:pt x="2644346" y="4720281"/>
                </a:cubicBezTo>
                <a:cubicBezTo>
                  <a:pt x="2685931" y="4706419"/>
                  <a:pt x="2693491" y="4702196"/>
                  <a:pt x="2743200" y="4695568"/>
                </a:cubicBezTo>
                <a:cubicBezTo>
                  <a:pt x="2784232" y="4690097"/>
                  <a:pt x="2825626" y="4687782"/>
                  <a:pt x="2866768" y="4683211"/>
                </a:cubicBezTo>
                <a:cubicBezTo>
                  <a:pt x="2899773" y="4679544"/>
                  <a:pt x="2932671" y="4674973"/>
                  <a:pt x="2965622" y="4670854"/>
                </a:cubicBezTo>
                <a:cubicBezTo>
                  <a:pt x="3033045" y="4648379"/>
                  <a:pt x="2983710" y="4662368"/>
                  <a:pt x="3089189" y="4646141"/>
                </a:cubicBezTo>
                <a:cubicBezTo>
                  <a:pt x="3232463" y="4624099"/>
                  <a:pt x="3094332" y="4640057"/>
                  <a:pt x="3299254" y="4621427"/>
                </a:cubicBezTo>
                <a:cubicBezTo>
                  <a:pt x="3319849" y="4617308"/>
                  <a:pt x="3340536" y="4613626"/>
                  <a:pt x="3361038" y="4609070"/>
                </a:cubicBezTo>
                <a:cubicBezTo>
                  <a:pt x="3377616" y="4605386"/>
                  <a:pt x="3393756" y="4599752"/>
                  <a:pt x="3410465" y="4596714"/>
                </a:cubicBezTo>
                <a:cubicBezTo>
                  <a:pt x="3447115" y="4590050"/>
                  <a:pt x="3519341" y="4583821"/>
                  <a:pt x="3558746" y="4572000"/>
                </a:cubicBezTo>
                <a:cubicBezTo>
                  <a:pt x="3671467" y="4538184"/>
                  <a:pt x="3572593" y="4559085"/>
                  <a:pt x="3669957" y="4522573"/>
                </a:cubicBezTo>
                <a:cubicBezTo>
                  <a:pt x="3689905" y="4515092"/>
                  <a:pt x="3764385" y="4501216"/>
                  <a:pt x="3781168" y="4497860"/>
                </a:cubicBezTo>
                <a:cubicBezTo>
                  <a:pt x="3793525" y="4489622"/>
                  <a:pt x="3804281" y="4478221"/>
                  <a:pt x="3818238" y="4473146"/>
                </a:cubicBezTo>
                <a:cubicBezTo>
                  <a:pt x="3850158" y="4461539"/>
                  <a:pt x="3917092" y="4448433"/>
                  <a:pt x="3917092" y="4448433"/>
                </a:cubicBezTo>
                <a:cubicBezTo>
                  <a:pt x="3933568" y="4440195"/>
                  <a:pt x="3949416" y="4430560"/>
                  <a:pt x="3966519" y="4423719"/>
                </a:cubicBezTo>
                <a:cubicBezTo>
                  <a:pt x="3990706" y="4414044"/>
                  <a:pt x="4040660" y="4399006"/>
                  <a:pt x="4040660" y="4399006"/>
                </a:cubicBezTo>
                <a:cubicBezTo>
                  <a:pt x="4065373" y="4382530"/>
                  <a:pt x="4086622" y="4358970"/>
                  <a:pt x="4114800" y="4349578"/>
                </a:cubicBezTo>
                <a:lnTo>
                  <a:pt x="4188941" y="4324865"/>
                </a:lnTo>
                <a:cubicBezTo>
                  <a:pt x="4264066" y="4274780"/>
                  <a:pt x="4184245" y="4321992"/>
                  <a:pt x="4275438" y="4287795"/>
                </a:cubicBezTo>
                <a:cubicBezTo>
                  <a:pt x="4292686" y="4281327"/>
                  <a:pt x="4307934" y="4270337"/>
                  <a:pt x="4324865" y="4263081"/>
                </a:cubicBezTo>
                <a:cubicBezTo>
                  <a:pt x="4336837" y="4257950"/>
                  <a:pt x="4349963" y="4255855"/>
                  <a:pt x="4361935" y="4250724"/>
                </a:cubicBezTo>
                <a:cubicBezTo>
                  <a:pt x="4378866" y="4243468"/>
                  <a:pt x="4394259" y="4232852"/>
                  <a:pt x="4411362" y="4226011"/>
                </a:cubicBezTo>
                <a:cubicBezTo>
                  <a:pt x="4435549" y="4216336"/>
                  <a:pt x="4460789" y="4209535"/>
                  <a:pt x="4485503" y="4201297"/>
                </a:cubicBezTo>
                <a:cubicBezTo>
                  <a:pt x="4497860" y="4197178"/>
                  <a:pt x="4510923" y="4194766"/>
                  <a:pt x="4522573" y="4188941"/>
                </a:cubicBezTo>
                <a:cubicBezTo>
                  <a:pt x="4555524" y="4172465"/>
                  <a:pt x="4590774" y="4159950"/>
                  <a:pt x="4621427" y="4139514"/>
                </a:cubicBezTo>
                <a:cubicBezTo>
                  <a:pt x="4633784" y="4131276"/>
                  <a:pt x="4645214" y="4121442"/>
                  <a:pt x="4658497" y="4114800"/>
                </a:cubicBezTo>
                <a:cubicBezTo>
                  <a:pt x="4670147" y="4108975"/>
                  <a:pt x="4683596" y="4107574"/>
                  <a:pt x="4695568" y="4102443"/>
                </a:cubicBezTo>
                <a:cubicBezTo>
                  <a:pt x="4712499" y="4095187"/>
                  <a:pt x="4728064" y="4084986"/>
                  <a:pt x="4744995" y="4077730"/>
                </a:cubicBezTo>
                <a:cubicBezTo>
                  <a:pt x="4756967" y="4072599"/>
                  <a:pt x="4770093" y="4070504"/>
                  <a:pt x="4782065" y="4065373"/>
                </a:cubicBezTo>
                <a:cubicBezTo>
                  <a:pt x="4827958" y="4045705"/>
                  <a:pt x="4874416" y="4019012"/>
                  <a:pt x="4905633" y="3978876"/>
                </a:cubicBezTo>
                <a:cubicBezTo>
                  <a:pt x="4923868" y="3955431"/>
                  <a:pt x="4938584" y="3929449"/>
                  <a:pt x="4955060" y="3904735"/>
                </a:cubicBezTo>
                <a:lnTo>
                  <a:pt x="4979773" y="3867665"/>
                </a:lnTo>
                <a:lnTo>
                  <a:pt x="5004487" y="3830595"/>
                </a:lnTo>
                <a:cubicBezTo>
                  <a:pt x="5000368" y="3814119"/>
                  <a:pt x="4989728" y="3797980"/>
                  <a:pt x="4992130" y="3781168"/>
                </a:cubicBezTo>
                <a:cubicBezTo>
                  <a:pt x="5001872" y="3712970"/>
                  <a:pt x="5044157" y="3771411"/>
                  <a:pt x="4992130" y="3719384"/>
                </a:cubicBez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13927" y="2110345"/>
            <a:ext cx="4360873" cy="3907396"/>
          </a:xfrm>
          <a:custGeom>
            <a:avLst/>
            <a:gdLst>
              <a:gd name="connsiteX0" fmla="*/ 4187879 w 4360873"/>
              <a:gd name="connsiteY0" fmla="*/ 0 h 3991233"/>
              <a:gd name="connsiteX1" fmla="*/ 3928387 w 4360873"/>
              <a:gd name="connsiteY1" fmla="*/ 12357 h 3991233"/>
              <a:gd name="connsiteX2" fmla="*/ 3878960 w 4360873"/>
              <a:gd name="connsiteY2" fmla="*/ 37070 h 3991233"/>
              <a:gd name="connsiteX3" fmla="*/ 3829533 w 4360873"/>
              <a:gd name="connsiteY3" fmla="*/ 49427 h 3991233"/>
              <a:gd name="connsiteX4" fmla="*/ 3767749 w 4360873"/>
              <a:gd name="connsiteY4" fmla="*/ 61784 h 3991233"/>
              <a:gd name="connsiteX5" fmla="*/ 3693609 w 4360873"/>
              <a:gd name="connsiteY5" fmla="*/ 86497 h 3991233"/>
              <a:gd name="connsiteX6" fmla="*/ 3607111 w 4360873"/>
              <a:gd name="connsiteY6" fmla="*/ 111211 h 3991233"/>
              <a:gd name="connsiteX7" fmla="*/ 3557684 w 4360873"/>
              <a:gd name="connsiteY7" fmla="*/ 123568 h 3991233"/>
              <a:gd name="connsiteX8" fmla="*/ 3483544 w 4360873"/>
              <a:gd name="connsiteY8" fmla="*/ 148281 h 3991233"/>
              <a:gd name="connsiteX9" fmla="*/ 3434117 w 4360873"/>
              <a:gd name="connsiteY9" fmla="*/ 160638 h 3991233"/>
              <a:gd name="connsiteX10" fmla="*/ 3397046 w 4360873"/>
              <a:gd name="connsiteY10" fmla="*/ 172995 h 3991233"/>
              <a:gd name="connsiteX11" fmla="*/ 3298192 w 4360873"/>
              <a:gd name="connsiteY11" fmla="*/ 197708 h 3991233"/>
              <a:gd name="connsiteX12" fmla="*/ 3248765 w 4360873"/>
              <a:gd name="connsiteY12" fmla="*/ 210065 h 3991233"/>
              <a:gd name="connsiteX13" fmla="*/ 3162268 w 4360873"/>
              <a:gd name="connsiteY13" fmla="*/ 222422 h 3991233"/>
              <a:gd name="connsiteX14" fmla="*/ 2976917 w 4360873"/>
              <a:gd name="connsiteY14" fmla="*/ 247135 h 3991233"/>
              <a:gd name="connsiteX15" fmla="*/ 2680355 w 4360873"/>
              <a:gd name="connsiteY15" fmla="*/ 259492 h 3991233"/>
              <a:gd name="connsiteX16" fmla="*/ 2593857 w 4360873"/>
              <a:gd name="connsiteY16" fmla="*/ 284206 h 3991233"/>
              <a:gd name="connsiteX17" fmla="*/ 2556787 w 4360873"/>
              <a:gd name="connsiteY17" fmla="*/ 296562 h 3991233"/>
              <a:gd name="connsiteX18" fmla="*/ 2507360 w 4360873"/>
              <a:gd name="connsiteY18" fmla="*/ 308919 h 3991233"/>
              <a:gd name="connsiteX19" fmla="*/ 2420863 w 4360873"/>
              <a:gd name="connsiteY19" fmla="*/ 333633 h 3991233"/>
              <a:gd name="connsiteX20" fmla="*/ 2346722 w 4360873"/>
              <a:gd name="connsiteY20" fmla="*/ 345989 h 3991233"/>
              <a:gd name="connsiteX21" fmla="*/ 2272582 w 4360873"/>
              <a:gd name="connsiteY21" fmla="*/ 370703 h 3991233"/>
              <a:gd name="connsiteX22" fmla="*/ 2136657 w 4360873"/>
              <a:gd name="connsiteY22" fmla="*/ 420130 h 3991233"/>
              <a:gd name="connsiteX23" fmla="*/ 2099587 w 4360873"/>
              <a:gd name="connsiteY23" fmla="*/ 432487 h 3991233"/>
              <a:gd name="connsiteX24" fmla="*/ 2013090 w 4360873"/>
              <a:gd name="connsiteY24" fmla="*/ 457200 h 3991233"/>
              <a:gd name="connsiteX25" fmla="*/ 1901879 w 4360873"/>
              <a:gd name="connsiteY25" fmla="*/ 481914 h 3991233"/>
              <a:gd name="connsiteX26" fmla="*/ 1840095 w 4360873"/>
              <a:gd name="connsiteY26" fmla="*/ 518984 h 3991233"/>
              <a:gd name="connsiteX27" fmla="*/ 1765955 w 4360873"/>
              <a:gd name="connsiteY27" fmla="*/ 543697 h 3991233"/>
              <a:gd name="connsiteX28" fmla="*/ 1691814 w 4360873"/>
              <a:gd name="connsiteY28" fmla="*/ 580768 h 3991233"/>
              <a:gd name="connsiteX29" fmla="*/ 1617673 w 4360873"/>
              <a:gd name="connsiteY29" fmla="*/ 630195 h 3991233"/>
              <a:gd name="connsiteX30" fmla="*/ 1580603 w 4360873"/>
              <a:gd name="connsiteY30" fmla="*/ 654908 h 3991233"/>
              <a:gd name="connsiteX31" fmla="*/ 1543533 w 4360873"/>
              <a:gd name="connsiteY31" fmla="*/ 679622 h 3991233"/>
              <a:gd name="connsiteX32" fmla="*/ 1506463 w 4360873"/>
              <a:gd name="connsiteY32" fmla="*/ 716692 h 3991233"/>
              <a:gd name="connsiteX33" fmla="*/ 1469392 w 4360873"/>
              <a:gd name="connsiteY33" fmla="*/ 741406 h 3991233"/>
              <a:gd name="connsiteX34" fmla="*/ 1432322 w 4360873"/>
              <a:gd name="connsiteY34" fmla="*/ 778476 h 3991233"/>
              <a:gd name="connsiteX35" fmla="*/ 1370538 w 4360873"/>
              <a:gd name="connsiteY35" fmla="*/ 815546 h 3991233"/>
              <a:gd name="connsiteX36" fmla="*/ 1333468 w 4360873"/>
              <a:gd name="connsiteY36" fmla="*/ 840260 h 3991233"/>
              <a:gd name="connsiteX37" fmla="*/ 1271684 w 4360873"/>
              <a:gd name="connsiteY37" fmla="*/ 889687 h 3991233"/>
              <a:gd name="connsiteX38" fmla="*/ 1197544 w 4360873"/>
              <a:gd name="connsiteY38" fmla="*/ 963827 h 3991233"/>
              <a:gd name="connsiteX39" fmla="*/ 1111046 w 4360873"/>
              <a:gd name="connsiteY39" fmla="*/ 1025611 h 3991233"/>
              <a:gd name="connsiteX40" fmla="*/ 1036906 w 4360873"/>
              <a:gd name="connsiteY40" fmla="*/ 1087395 h 3991233"/>
              <a:gd name="connsiteX41" fmla="*/ 938052 w 4360873"/>
              <a:gd name="connsiteY41" fmla="*/ 1173892 h 3991233"/>
              <a:gd name="connsiteX42" fmla="*/ 900982 w 4360873"/>
              <a:gd name="connsiteY42" fmla="*/ 1210962 h 3991233"/>
              <a:gd name="connsiteX43" fmla="*/ 876268 w 4360873"/>
              <a:gd name="connsiteY43" fmla="*/ 1248033 h 3991233"/>
              <a:gd name="connsiteX44" fmla="*/ 765057 w 4360873"/>
              <a:gd name="connsiteY44" fmla="*/ 1346887 h 3991233"/>
              <a:gd name="connsiteX45" fmla="*/ 740344 w 4360873"/>
              <a:gd name="connsiteY45" fmla="*/ 1383957 h 3991233"/>
              <a:gd name="connsiteX46" fmla="*/ 666203 w 4360873"/>
              <a:gd name="connsiteY46" fmla="*/ 1458097 h 3991233"/>
              <a:gd name="connsiteX47" fmla="*/ 592063 w 4360873"/>
              <a:gd name="connsiteY47" fmla="*/ 1544595 h 3991233"/>
              <a:gd name="connsiteX48" fmla="*/ 542636 w 4360873"/>
              <a:gd name="connsiteY48" fmla="*/ 1581665 h 3991233"/>
              <a:gd name="connsiteX49" fmla="*/ 517922 w 4360873"/>
              <a:gd name="connsiteY49" fmla="*/ 1618735 h 3991233"/>
              <a:gd name="connsiteX50" fmla="*/ 431425 w 4360873"/>
              <a:gd name="connsiteY50" fmla="*/ 1692876 h 3991233"/>
              <a:gd name="connsiteX51" fmla="*/ 406711 w 4360873"/>
              <a:gd name="connsiteY51" fmla="*/ 1729946 h 3991233"/>
              <a:gd name="connsiteX52" fmla="*/ 369641 w 4360873"/>
              <a:gd name="connsiteY52" fmla="*/ 1767016 h 3991233"/>
              <a:gd name="connsiteX53" fmla="*/ 357284 w 4360873"/>
              <a:gd name="connsiteY53" fmla="*/ 1804087 h 3991233"/>
              <a:gd name="connsiteX54" fmla="*/ 320214 w 4360873"/>
              <a:gd name="connsiteY54" fmla="*/ 1841157 h 3991233"/>
              <a:gd name="connsiteX55" fmla="*/ 258430 w 4360873"/>
              <a:gd name="connsiteY55" fmla="*/ 1915297 h 3991233"/>
              <a:gd name="connsiteX56" fmla="*/ 209003 w 4360873"/>
              <a:gd name="connsiteY56" fmla="*/ 1989438 h 3991233"/>
              <a:gd name="connsiteX57" fmla="*/ 184290 w 4360873"/>
              <a:gd name="connsiteY57" fmla="*/ 2026508 h 3991233"/>
              <a:gd name="connsiteX58" fmla="*/ 147219 w 4360873"/>
              <a:gd name="connsiteY58" fmla="*/ 2075935 h 3991233"/>
              <a:gd name="connsiteX59" fmla="*/ 97792 w 4360873"/>
              <a:gd name="connsiteY59" fmla="*/ 2187146 h 3991233"/>
              <a:gd name="connsiteX60" fmla="*/ 85436 w 4360873"/>
              <a:gd name="connsiteY60" fmla="*/ 2248930 h 3991233"/>
              <a:gd name="connsiteX61" fmla="*/ 60722 w 4360873"/>
              <a:gd name="connsiteY61" fmla="*/ 2323070 h 3991233"/>
              <a:gd name="connsiteX62" fmla="*/ 36009 w 4360873"/>
              <a:gd name="connsiteY62" fmla="*/ 2434281 h 3991233"/>
              <a:gd name="connsiteX63" fmla="*/ 11295 w 4360873"/>
              <a:gd name="connsiteY63" fmla="*/ 2533135 h 3991233"/>
              <a:gd name="connsiteX64" fmla="*/ 36009 w 4360873"/>
              <a:gd name="connsiteY64" fmla="*/ 3249827 h 3991233"/>
              <a:gd name="connsiteX65" fmla="*/ 48365 w 4360873"/>
              <a:gd name="connsiteY65" fmla="*/ 3286897 h 3991233"/>
              <a:gd name="connsiteX66" fmla="*/ 73079 w 4360873"/>
              <a:gd name="connsiteY66" fmla="*/ 3373395 h 3991233"/>
              <a:gd name="connsiteX67" fmla="*/ 97792 w 4360873"/>
              <a:gd name="connsiteY67" fmla="*/ 3410465 h 3991233"/>
              <a:gd name="connsiteX68" fmla="*/ 110149 w 4360873"/>
              <a:gd name="connsiteY68" fmla="*/ 3472249 h 3991233"/>
              <a:gd name="connsiteX69" fmla="*/ 159576 w 4360873"/>
              <a:gd name="connsiteY69" fmla="*/ 3546389 h 3991233"/>
              <a:gd name="connsiteX70" fmla="*/ 233717 w 4360873"/>
              <a:gd name="connsiteY70" fmla="*/ 3632887 h 3991233"/>
              <a:gd name="connsiteX71" fmla="*/ 320214 w 4360873"/>
              <a:gd name="connsiteY71" fmla="*/ 3744097 h 3991233"/>
              <a:gd name="connsiteX72" fmla="*/ 344927 w 4360873"/>
              <a:gd name="connsiteY72" fmla="*/ 3781168 h 3991233"/>
              <a:gd name="connsiteX73" fmla="*/ 381998 w 4360873"/>
              <a:gd name="connsiteY73" fmla="*/ 3793524 h 3991233"/>
              <a:gd name="connsiteX74" fmla="*/ 431425 w 4360873"/>
              <a:gd name="connsiteY74" fmla="*/ 3830595 h 3991233"/>
              <a:gd name="connsiteX75" fmla="*/ 468495 w 4360873"/>
              <a:gd name="connsiteY75" fmla="*/ 3842951 h 3991233"/>
              <a:gd name="connsiteX76" fmla="*/ 517922 w 4360873"/>
              <a:gd name="connsiteY76" fmla="*/ 3867665 h 3991233"/>
              <a:gd name="connsiteX77" fmla="*/ 554992 w 4360873"/>
              <a:gd name="connsiteY77" fmla="*/ 3892378 h 3991233"/>
              <a:gd name="connsiteX78" fmla="*/ 604419 w 4360873"/>
              <a:gd name="connsiteY78" fmla="*/ 3917092 h 3991233"/>
              <a:gd name="connsiteX79" fmla="*/ 641490 w 4360873"/>
              <a:gd name="connsiteY79" fmla="*/ 3941806 h 3991233"/>
              <a:gd name="connsiteX80" fmla="*/ 777414 w 4360873"/>
              <a:gd name="connsiteY80" fmla="*/ 3966519 h 3991233"/>
              <a:gd name="connsiteX81" fmla="*/ 863911 w 4360873"/>
              <a:gd name="connsiteY81" fmla="*/ 3991233 h 3991233"/>
              <a:gd name="connsiteX82" fmla="*/ 2766852 w 4360873"/>
              <a:gd name="connsiteY82" fmla="*/ 3978876 h 3991233"/>
              <a:gd name="connsiteX83" fmla="*/ 2803922 w 4360873"/>
              <a:gd name="connsiteY83" fmla="*/ 3966519 h 3991233"/>
              <a:gd name="connsiteX84" fmla="*/ 2853349 w 4360873"/>
              <a:gd name="connsiteY84" fmla="*/ 3954162 h 3991233"/>
              <a:gd name="connsiteX85" fmla="*/ 2927490 w 4360873"/>
              <a:gd name="connsiteY85" fmla="*/ 3929449 h 3991233"/>
              <a:gd name="connsiteX86" fmla="*/ 2989273 w 4360873"/>
              <a:gd name="connsiteY86" fmla="*/ 3917092 h 3991233"/>
              <a:gd name="connsiteX87" fmla="*/ 3026344 w 4360873"/>
              <a:gd name="connsiteY87" fmla="*/ 3904735 h 3991233"/>
              <a:gd name="connsiteX88" fmla="*/ 3075771 w 4360873"/>
              <a:gd name="connsiteY88" fmla="*/ 3892378 h 3991233"/>
              <a:gd name="connsiteX89" fmla="*/ 3112841 w 4360873"/>
              <a:gd name="connsiteY89" fmla="*/ 3867665 h 3991233"/>
              <a:gd name="connsiteX90" fmla="*/ 3162268 w 4360873"/>
              <a:gd name="connsiteY90" fmla="*/ 3855308 h 3991233"/>
              <a:gd name="connsiteX91" fmla="*/ 3261122 w 4360873"/>
              <a:gd name="connsiteY91" fmla="*/ 3830595 h 3991233"/>
              <a:gd name="connsiteX92" fmla="*/ 3310549 w 4360873"/>
              <a:gd name="connsiteY92" fmla="*/ 3805881 h 3991233"/>
              <a:gd name="connsiteX93" fmla="*/ 3384690 w 4360873"/>
              <a:gd name="connsiteY93" fmla="*/ 3781168 h 3991233"/>
              <a:gd name="connsiteX94" fmla="*/ 3421760 w 4360873"/>
              <a:gd name="connsiteY94" fmla="*/ 3756454 h 3991233"/>
              <a:gd name="connsiteX95" fmla="*/ 3471187 w 4360873"/>
              <a:gd name="connsiteY95" fmla="*/ 3744097 h 3991233"/>
              <a:gd name="connsiteX96" fmla="*/ 3520614 w 4360873"/>
              <a:gd name="connsiteY96" fmla="*/ 3719384 h 3991233"/>
              <a:gd name="connsiteX97" fmla="*/ 3557684 w 4360873"/>
              <a:gd name="connsiteY97" fmla="*/ 3707027 h 3991233"/>
              <a:gd name="connsiteX98" fmla="*/ 3594755 w 4360873"/>
              <a:gd name="connsiteY98" fmla="*/ 3682314 h 3991233"/>
              <a:gd name="connsiteX99" fmla="*/ 3644182 w 4360873"/>
              <a:gd name="connsiteY99" fmla="*/ 3657600 h 3991233"/>
              <a:gd name="connsiteX100" fmla="*/ 3681252 w 4360873"/>
              <a:gd name="connsiteY100" fmla="*/ 3632887 h 3991233"/>
              <a:gd name="connsiteX101" fmla="*/ 3755392 w 4360873"/>
              <a:gd name="connsiteY101" fmla="*/ 3608173 h 3991233"/>
              <a:gd name="connsiteX102" fmla="*/ 3792463 w 4360873"/>
              <a:gd name="connsiteY102" fmla="*/ 3583460 h 3991233"/>
              <a:gd name="connsiteX103" fmla="*/ 3866603 w 4360873"/>
              <a:gd name="connsiteY103" fmla="*/ 3558746 h 3991233"/>
              <a:gd name="connsiteX104" fmla="*/ 3903673 w 4360873"/>
              <a:gd name="connsiteY104" fmla="*/ 3534033 h 3991233"/>
              <a:gd name="connsiteX105" fmla="*/ 3953100 w 4360873"/>
              <a:gd name="connsiteY105" fmla="*/ 3521676 h 3991233"/>
              <a:gd name="connsiteX106" fmla="*/ 3990171 w 4360873"/>
              <a:gd name="connsiteY106" fmla="*/ 3509319 h 3991233"/>
              <a:gd name="connsiteX107" fmla="*/ 4113738 w 4360873"/>
              <a:gd name="connsiteY107" fmla="*/ 3447535 h 3991233"/>
              <a:gd name="connsiteX108" fmla="*/ 4200236 w 4360873"/>
              <a:gd name="connsiteY108" fmla="*/ 3410465 h 3991233"/>
              <a:gd name="connsiteX109" fmla="*/ 4237306 w 4360873"/>
              <a:gd name="connsiteY109" fmla="*/ 3385751 h 3991233"/>
              <a:gd name="connsiteX110" fmla="*/ 4360873 w 4360873"/>
              <a:gd name="connsiteY110" fmla="*/ 3323968 h 3991233"/>
              <a:gd name="connsiteX111" fmla="*/ 4360873 w 4360873"/>
              <a:gd name="connsiteY111" fmla="*/ 3286897 h 39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360873" h="3991233">
                <a:moveTo>
                  <a:pt x="4187879" y="0"/>
                </a:moveTo>
                <a:cubicBezTo>
                  <a:pt x="4101382" y="4119"/>
                  <a:pt x="4014366" y="2040"/>
                  <a:pt x="3928387" y="12357"/>
                </a:cubicBezTo>
                <a:cubicBezTo>
                  <a:pt x="3910098" y="14552"/>
                  <a:pt x="3896207" y="30602"/>
                  <a:pt x="3878960" y="37070"/>
                </a:cubicBezTo>
                <a:cubicBezTo>
                  <a:pt x="3863059" y="43033"/>
                  <a:pt x="3846111" y="45743"/>
                  <a:pt x="3829533" y="49427"/>
                </a:cubicBezTo>
                <a:cubicBezTo>
                  <a:pt x="3809031" y="53983"/>
                  <a:pt x="3788011" y="56258"/>
                  <a:pt x="3767749" y="61784"/>
                </a:cubicBezTo>
                <a:cubicBezTo>
                  <a:pt x="3742617" y="68638"/>
                  <a:pt x="3718881" y="80179"/>
                  <a:pt x="3693609" y="86497"/>
                </a:cubicBezTo>
                <a:cubicBezTo>
                  <a:pt x="3539094" y="125126"/>
                  <a:pt x="3731201" y="75756"/>
                  <a:pt x="3607111" y="111211"/>
                </a:cubicBezTo>
                <a:cubicBezTo>
                  <a:pt x="3590782" y="115877"/>
                  <a:pt x="3573951" y="118688"/>
                  <a:pt x="3557684" y="123568"/>
                </a:cubicBezTo>
                <a:cubicBezTo>
                  <a:pt x="3532733" y="131053"/>
                  <a:pt x="3508816" y="141963"/>
                  <a:pt x="3483544" y="148281"/>
                </a:cubicBezTo>
                <a:cubicBezTo>
                  <a:pt x="3467068" y="152400"/>
                  <a:pt x="3450446" y="155972"/>
                  <a:pt x="3434117" y="160638"/>
                </a:cubicBezTo>
                <a:cubicBezTo>
                  <a:pt x="3421593" y="164216"/>
                  <a:pt x="3409612" y="169568"/>
                  <a:pt x="3397046" y="172995"/>
                </a:cubicBezTo>
                <a:cubicBezTo>
                  <a:pt x="3364277" y="181932"/>
                  <a:pt x="3331143" y="189470"/>
                  <a:pt x="3298192" y="197708"/>
                </a:cubicBezTo>
                <a:cubicBezTo>
                  <a:pt x="3281716" y="201827"/>
                  <a:pt x="3265577" y="207663"/>
                  <a:pt x="3248765" y="210065"/>
                </a:cubicBezTo>
                <a:lnTo>
                  <a:pt x="3162268" y="222422"/>
                </a:lnTo>
                <a:cubicBezTo>
                  <a:pt x="3085621" y="234214"/>
                  <a:pt x="3061989" y="241979"/>
                  <a:pt x="2976917" y="247135"/>
                </a:cubicBezTo>
                <a:cubicBezTo>
                  <a:pt x="2878158" y="253120"/>
                  <a:pt x="2779209" y="255373"/>
                  <a:pt x="2680355" y="259492"/>
                </a:cubicBezTo>
                <a:cubicBezTo>
                  <a:pt x="2591485" y="289115"/>
                  <a:pt x="2702450" y="253180"/>
                  <a:pt x="2593857" y="284206"/>
                </a:cubicBezTo>
                <a:cubicBezTo>
                  <a:pt x="2581333" y="287784"/>
                  <a:pt x="2569311" y="292984"/>
                  <a:pt x="2556787" y="296562"/>
                </a:cubicBezTo>
                <a:cubicBezTo>
                  <a:pt x="2540458" y="301227"/>
                  <a:pt x="2523689" y="304253"/>
                  <a:pt x="2507360" y="308919"/>
                </a:cubicBezTo>
                <a:cubicBezTo>
                  <a:pt x="2452405" y="324621"/>
                  <a:pt x="2485239" y="320758"/>
                  <a:pt x="2420863" y="333633"/>
                </a:cubicBezTo>
                <a:cubicBezTo>
                  <a:pt x="2396295" y="338546"/>
                  <a:pt x="2371436" y="341870"/>
                  <a:pt x="2346722" y="345989"/>
                </a:cubicBezTo>
                <a:cubicBezTo>
                  <a:pt x="2322009" y="354227"/>
                  <a:pt x="2296769" y="361028"/>
                  <a:pt x="2272582" y="370703"/>
                </a:cubicBezTo>
                <a:cubicBezTo>
                  <a:pt x="2186609" y="405091"/>
                  <a:pt x="2231843" y="388401"/>
                  <a:pt x="2136657" y="420130"/>
                </a:cubicBezTo>
                <a:cubicBezTo>
                  <a:pt x="2124300" y="424249"/>
                  <a:pt x="2112223" y="429328"/>
                  <a:pt x="2099587" y="432487"/>
                </a:cubicBezTo>
                <a:cubicBezTo>
                  <a:pt x="1945122" y="471101"/>
                  <a:pt x="2137140" y="421756"/>
                  <a:pt x="2013090" y="457200"/>
                </a:cubicBezTo>
                <a:cubicBezTo>
                  <a:pt x="1972372" y="468834"/>
                  <a:pt x="1944347" y="473420"/>
                  <a:pt x="1901879" y="481914"/>
                </a:cubicBezTo>
                <a:cubicBezTo>
                  <a:pt x="1881284" y="494271"/>
                  <a:pt x="1861960" y="509046"/>
                  <a:pt x="1840095" y="518984"/>
                </a:cubicBezTo>
                <a:cubicBezTo>
                  <a:pt x="1816380" y="529764"/>
                  <a:pt x="1765955" y="543697"/>
                  <a:pt x="1765955" y="543697"/>
                </a:cubicBezTo>
                <a:cubicBezTo>
                  <a:pt x="1601386" y="653410"/>
                  <a:pt x="1845289" y="495504"/>
                  <a:pt x="1691814" y="580768"/>
                </a:cubicBezTo>
                <a:cubicBezTo>
                  <a:pt x="1665850" y="595193"/>
                  <a:pt x="1642387" y="613719"/>
                  <a:pt x="1617673" y="630195"/>
                </a:cubicBezTo>
                <a:lnTo>
                  <a:pt x="1580603" y="654908"/>
                </a:lnTo>
                <a:cubicBezTo>
                  <a:pt x="1568246" y="663146"/>
                  <a:pt x="1554034" y="669121"/>
                  <a:pt x="1543533" y="679622"/>
                </a:cubicBezTo>
                <a:cubicBezTo>
                  <a:pt x="1531176" y="691979"/>
                  <a:pt x="1519888" y="705505"/>
                  <a:pt x="1506463" y="716692"/>
                </a:cubicBezTo>
                <a:cubicBezTo>
                  <a:pt x="1495054" y="726200"/>
                  <a:pt x="1480801" y="731898"/>
                  <a:pt x="1469392" y="741406"/>
                </a:cubicBezTo>
                <a:cubicBezTo>
                  <a:pt x="1455967" y="752593"/>
                  <a:pt x="1446302" y="767991"/>
                  <a:pt x="1432322" y="778476"/>
                </a:cubicBezTo>
                <a:cubicBezTo>
                  <a:pt x="1413108" y="792886"/>
                  <a:pt x="1390905" y="802817"/>
                  <a:pt x="1370538" y="815546"/>
                </a:cubicBezTo>
                <a:cubicBezTo>
                  <a:pt x="1357944" y="823417"/>
                  <a:pt x="1345349" y="831349"/>
                  <a:pt x="1333468" y="840260"/>
                </a:cubicBezTo>
                <a:cubicBezTo>
                  <a:pt x="1312369" y="856084"/>
                  <a:pt x="1291199" y="871946"/>
                  <a:pt x="1271684" y="889687"/>
                </a:cubicBezTo>
                <a:cubicBezTo>
                  <a:pt x="1245823" y="913197"/>
                  <a:pt x="1226624" y="944440"/>
                  <a:pt x="1197544" y="963827"/>
                </a:cubicBezTo>
                <a:cubicBezTo>
                  <a:pt x="1168207" y="983385"/>
                  <a:pt x="1137867" y="1002622"/>
                  <a:pt x="1111046" y="1025611"/>
                </a:cubicBezTo>
                <a:cubicBezTo>
                  <a:pt x="1027792" y="1096972"/>
                  <a:pt x="1118841" y="1032770"/>
                  <a:pt x="1036906" y="1087395"/>
                </a:cubicBezTo>
                <a:cubicBezTo>
                  <a:pt x="966882" y="1192429"/>
                  <a:pt x="1082217" y="1029727"/>
                  <a:pt x="938052" y="1173892"/>
                </a:cubicBezTo>
                <a:cubicBezTo>
                  <a:pt x="925695" y="1186249"/>
                  <a:pt x="912169" y="1197537"/>
                  <a:pt x="900982" y="1210962"/>
                </a:cubicBezTo>
                <a:cubicBezTo>
                  <a:pt x="891474" y="1222371"/>
                  <a:pt x="886135" y="1236933"/>
                  <a:pt x="876268" y="1248033"/>
                </a:cubicBezTo>
                <a:cubicBezTo>
                  <a:pt x="814712" y="1317283"/>
                  <a:pt x="821397" y="1309326"/>
                  <a:pt x="765057" y="1346887"/>
                </a:cubicBezTo>
                <a:cubicBezTo>
                  <a:pt x="756819" y="1359244"/>
                  <a:pt x="750210" y="1372857"/>
                  <a:pt x="740344" y="1383957"/>
                </a:cubicBezTo>
                <a:cubicBezTo>
                  <a:pt x="717124" y="1410079"/>
                  <a:pt x="685589" y="1429016"/>
                  <a:pt x="666203" y="1458097"/>
                </a:cubicBezTo>
                <a:cubicBezTo>
                  <a:pt x="636205" y="1503096"/>
                  <a:pt x="640007" y="1502644"/>
                  <a:pt x="592063" y="1544595"/>
                </a:cubicBezTo>
                <a:cubicBezTo>
                  <a:pt x="576564" y="1558157"/>
                  <a:pt x="557199" y="1567103"/>
                  <a:pt x="542636" y="1581665"/>
                </a:cubicBezTo>
                <a:cubicBezTo>
                  <a:pt x="532135" y="1592166"/>
                  <a:pt x="527587" y="1607459"/>
                  <a:pt x="517922" y="1618735"/>
                </a:cubicBezTo>
                <a:cubicBezTo>
                  <a:pt x="477970" y="1665346"/>
                  <a:pt x="475149" y="1663726"/>
                  <a:pt x="431425" y="1692876"/>
                </a:cubicBezTo>
                <a:cubicBezTo>
                  <a:pt x="423187" y="1705233"/>
                  <a:pt x="416218" y="1718537"/>
                  <a:pt x="406711" y="1729946"/>
                </a:cubicBezTo>
                <a:cubicBezTo>
                  <a:pt x="395524" y="1743371"/>
                  <a:pt x="379334" y="1752476"/>
                  <a:pt x="369641" y="1767016"/>
                </a:cubicBezTo>
                <a:cubicBezTo>
                  <a:pt x="362416" y="1777854"/>
                  <a:pt x="364509" y="1793249"/>
                  <a:pt x="357284" y="1804087"/>
                </a:cubicBezTo>
                <a:cubicBezTo>
                  <a:pt x="347591" y="1818627"/>
                  <a:pt x="331401" y="1827732"/>
                  <a:pt x="320214" y="1841157"/>
                </a:cubicBezTo>
                <a:cubicBezTo>
                  <a:pt x="234197" y="1944377"/>
                  <a:pt x="366730" y="1806997"/>
                  <a:pt x="258430" y="1915297"/>
                </a:cubicBezTo>
                <a:cubicBezTo>
                  <a:pt x="236714" y="1980445"/>
                  <a:pt x="260426" y="1927730"/>
                  <a:pt x="209003" y="1989438"/>
                </a:cubicBezTo>
                <a:cubicBezTo>
                  <a:pt x="199496" y="2000847"/>
                  <a:pt x="192922" y="2014423"/>
                  <a:pt x="184290" y="2026508"/>
                </a:cubicBezTo>
                <a:cubicBezTo>
                  <a:pt x="172319" y="2043267"/>
                  <a:pt x="159576" y="2059459"/>
                  <a:pt x="147219" y="2075935"/>
                </a:cubicBezTo>
                <a:cubicBezTo>
                  <a:pt x="117810" y="2164165"/>
                  <a:pt x="136956" y="2128401"/>
                  <a:pt x="97792" y="2187146"/>
                </a:cubicBezTo>
                <a:cubicBezTo>
                  <a:pt x="93673" y="2207741"/>
                  <a:pt x="90962" y="2228668"/>
                  <a:pt x="85436" y="2248930"/>
                </a:cubicBezTo>
                <a:cubicBezTo>
                  <a:pt x="78582" y="2274062"/>
                  <a:pt x="65831" y="2297526"/>
                  <a:pt x="60722" y="2323070"/>
                </a:cubicBezTo>
                <a:cubicBezTo>
                  <a:pt x="52231" y="2365524"/>
                  <a:pt x="47639" y="2393574"/>
                  <a:pt x="36009" y="2434281"/>
                </a:cubicBezTo>
                <a:cubicBezTo>
                  <a:pt x="10675" y="2522952"/>
                  <a:pt x="36422" y="2407502"/>
                  <a:pt x="11295" y="2533135"/>
                </a:cubicBezTo>
                <a:cubicBezTo>
                  <a:pt x="15368" y="2753090"/>
                  <a:pt x="-29647" y="3020027"/>
                  <a:pt x="36009" y="3249827"/>
                </a:cubicBezTo>
                <a:cubicBezTo>
                  <a:pt x="39587" y="3262351"/>
                  <a:pt x="44787" y="3274373"/>
                  <a:pt x="48365" y="3286897"/>
                </a:cubicBezTo>
                <a:cubicBezTo>
                  <a:pt x="53644" y="3305372"/>
                  <a:pt x="63204" y="3353644"/>
                  <a:pt x="73079" y="3373395"/>
                </a:cubicBezTo>
                <a:cubicBezTo>
                  <a:pt x="79720" y="3386678"/>
                  <a:pt x="89554" y="3398108"/>
                  <a:pt x="97792" y="3410465"/>
                </a:cubicBezTo>
                <a:cubicBezTo>
                  <a:pt x="101911" y="3431060"/>
                  <a:pt x="101458" y="3453129"/>
                  <a:pt x="110149" y="3472249"/>
                </a:cubicBezTo>
                <a:cubicBezTo>
                  <a:pt x="122440" y="3499288"/>
                  <a:pt x="141755" y="3522628"/>
                  <a:pt x="159576" y="3546389"/>
                </a:cubicBezTo>
                <a:cubicBezTo>
                  <a:pt x="207131" y="3609796"/>
                  <a:pt x="182083" y="3581253"/>
                  <a:pt x="233717" y="3632887"/>
                </a:cubicBezTo>
                <a:cubicBezTo>
                  <a:pt x="267480" y="3734181"/>
                  <a:pt x="209077" y="3577385"/>
                  <a:pt x="320214" y="3744097"/>
                </a:cubicBezTo>
                <a:cubicBezTo>
                  <a:pt x="328452" y="3756454"/>
                  <a:pt x="333330" y="3771891"/>
                  <a:pt x="344927" y="3781168"/>
                </a:cubicBezTo>
                <a:cubicBezTo>
                  <a:pt x="355098" y="3789305"/>
                  <a:pt x="369641" y="3789405"/>
                  <a:pt x="381998" y="3793524"/>
                </a:cubicBezTo>
                <a:cubicBezTo>
                  <a:pt x="398474" y="3805881"/>
                  <a:pt x="413544" y="3820377"/>
                  <a:pt x="431425" y="3830595"/>
                </a:cubicBezTo>
                <a:cubicBezTo>
                  <a:pt x="442734" y="3837057"/>
                  <a:pt x="456523" y="3837820"/>
                  <a:pt x="468495" y="3842951"/>
                </a:cubicBezTo>
                <a:cubicBezTo>
                  <a:pt x="485426" y="3850207"/>
                  <a:pt x="501929" y="3858526"/>
                  <a:pt x="517922" y="3867665"/>
                </a:cubicBezTo>
                <a:cubicBezTo>
                  <a:pt x="530816" y="3875033"/>
                  <a:pt x="542098" y="3885010"/>
                  <a:pt x="554992" y="3892378"/>
                </a:cubicBezTo>
                <a:cubicBezTo>
                  <a:pt x="570985" y="3901517"/>
                  <a:pt x="588426" y="3907953"/>
                  <a:pt x="604419" y="3917092"/>
                </a:cubicBezTo>
                <a:cubicBezTo>
                  <a:pt x="617313" y="3924460"/>
                  <a:pt x="627840" y="3935956"/>
                  <a:pt x="641490" y="3941806"/>
                </a:cubicBezTo>
                <a:cubicBezTo>
                  <a:pt x="672462" y="3955079"/>
                  <a:pt x="754213" y="3962301"/>
                  <a:pt x="777414" y="3966519"/>
                </a:cubicBezTo>
                <a:cubicBezTo>
                  <a:pt x="811549" y="3972726"/>
                  <a:pt x="832149" y="3980646"/>
                  <a:pt x="863911" y="3991233"/>
                </a:cubicBezTo>
                <a:lnTo>
                  <a:pt x="2766852" y="3978876"/>
                </a:lnTo>
                <a:cubicBezTo>
                  <a:pt x="2779876" y="3978710"/>
                  <a:pt x="2791398" y="3970097"/>
                  <a:pt x="2803922" y="3966519"/>
                </a:cubicBezTo>
                <a:cubicBezTo>
                  <a:pt x="2820251" y="3961853"/>
                  <a:pt x="2837082" y="3959042"/>
                  <a:pt x="2853349" y="3954162"/>
                </a:cubicBezTo>
                <a:cubicBezTo>
                  <a:pt x="2878301" y="3946677"/>
                  <a:pt x="2902357" y="3936303"/>
                  <a:pt x="2927490" y="3929449"/>
                </a:cubicBezTo>
                <a:cubicBezTo>
                  <a:pt x="2947752" y="3923923"/>
                  <a:pt x="2968898" y="3922186"/>
                  <a:pt x="2989273" y="3917092"/>
                </a:cubicBezTo>
                <a:cubicBezTo>
                  <a:pt x="3001910" y="3913933"/>
                  <a:pt x="3013820" y="3908313"/>
                  <a:pt x="3026344" y="3904735"/>
                </a:cubicBezTo>
                <a:cubicBezTo>
                  <a:pt x="3042673" y="3900069"/>
                  <a:pt x="3059295" y="3896497"/>
                  <a:pt x="3075771" y="3892378"/>
                </a:cubicBezTo>
                <a:cubicBezTo>
                  <a:pt x="3088128" y="3884140"/>
                  <a:pt x="3099191" y="3873515"/>
                  <a:pt x="3112841" y="3867665"/>
                </a:cubicBezTo>
                <a:cubicBezTo>
                  <a:pt x="3128451" y="3860975"/>
                  <a:pt x="3145690" y="3858992"/>
                  <a:pt x="3162268" y="3855308"/>
                </a:cubicBezTo>
                <a:cubicBezTo>
                  <a:pt x="3202428" y="3846383"/>
                  <a:pt x="3225458" y="3845880"/>
                  <a:pt x="3261122" y="3830595"/>
                </a:cubicBezTo>
                <a:cubicBezTo>
                  <a:pt x="3278053" y="3823339"/>
                  <a:pt x="3293446" y="3812722"/>
                  <a:pt x="3310549" y="3805881"/>
                </a:cubicBezTo>
                <a:cubicBezTo>
                  <a:pt x="3334736" y="3796206"/>
                  <a:pt x="3384690" y="3781168"/>
                  <a:pt x="3384690" y="3781168"/>
                </a:cubicBezTo>
                <a:cubicBezTo>
                  <a:pt x="3397047" y="3772930"/>
                  <a:pt x="3408110" y="3762304"/>
                  <a:pt x="3421760" y="3756454"/>
                </a:cubicBezTo>
                <a:cubicBezTo>
                  <a:pt x="3437370" y="3749764"/>
                  <a:pt x="3455286" y="3750060"/>
                  <a:pt x="3471187" y="3744097"/>
                </a:cubicBezTo>
                <a:cubicBezTo>
                  <a:pt x="3488434" y="3737629"/>
                  <a:pt x="3503683" y="3726640"/>
                  <a:pt x="3520614" y="3719384"/>
                </a:cubicBezTo>
                <a:cubicBezTo>
                  <a:pt x="3532586" y="3714253"/>
                  <a:pt x="3546034" y="3712852"/>
                  <a:pt x="3557684" y="3707027"/>
                </a:cubicBezTo>
                <a:cubicBezTo>
                  <a:pt x="3570967" y="3700385"/>
                  <a:pt x="3581861" y="3689682"/>
                  <a:pt x="3594755" y="3682314"/>
                </a:cubicBezTo>
                <a:cubicBezTo>
                  <a:pt x="3610748" y="3673175"/>
                  <a:pt x="3628189" y="3666739"/>
                  <a:pt x="3644182" y="3657600"/>
                </a:cubicBezTo>
                <a:cubicBezTo>
                  <a:pt x="3657076" y="3650232"/>
                  <a:pt x="3667681" y="3638919"/>
                  <a:pt x="3681252" y="3632887"/>
                </a:cubicBezTo>
                <a:cubicBezTo>
                  <a:pt x="3705057" y="3622307"/>
                  <a:pt x="3733717" y="3622623"/>
                  <a:pt x="3755392" y="3608173"/>
                </a:cubicBezTo>
                <a:cubicBezTo>
                  <a:pt x="3767749" y="3599935"/>
                  <a:pt x="3778892" y="3589492"/>
                  <a:pt x="3792463" y="3583460"/>
                </a:cubicBezTo>
                <a:cubicBezTo>
                  <a:pt x="3816268" y="3572880"/>
                  <a:pt x="3844928" y="3573196"/>
                  <a:pt x="3866603" y="3558746"/>
                </a:cubicBezTo>
                <a:cubicBezTo>
                  <a:pt x="3878960" y="3550508"/>
                  <a:pt x="3890023" y="3539883"/>
                  <a:pt x="3903673" y="3534033"/>
                </a:cubicBezTo>
                <a:cubicBezTo>
                  <a:pt x="3919283" y="3527343"/>
                  <a:pt x="3936771" y="3526342"/>
                  <a:pt x="3953100" y="3521676"/>
                </a:cubicBezTo>
                <a:cubicBezTo>
                  <a:pt x="3965624" y="3518098"/>
                  <a:pt x="3977814" y="3513438"/>
                  <a:pt x="3990171" y="3509319"/>
                </a:cubicBezTo>
                <a:cubicBezTo>
                  <a:pt x="4109804" y="3419595"/>
                  <a:pt x="3957617" y="3525594"/>
                  <a:pt x="4113738" y="3447535"/>
                </a:cubicBezTo>
                <a:cubicBezTo>
                  <a:pt x="4174815" y="3416997"/>
                  <a:pt x="4145690" y="3428647"/>
                  <a:pt x="4200236" y="3410465"/>
                </a:cubicBezTo>
                <a:cubicBezTo>
                  <a:pt x="4212593" y="3402227"/>
                  <a:pt x="4223656" y="3391601"/>
                  <a:pt x="4237306" y="3385751"/>
                </a:cubicBezTo>
                <a:cubicBezTo>
                  <a:pt x="4265077" y="3373849"/>
                  <a:pt x="4360873" y="3369423"/>
                  <a:pt x="4360873" y="3323968"/>
                </a:cubicBezTo>
                <a:lnTo>
                  <a:pt x="4360873" y="3286897"/>
                </a:ln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09427" y="2373401"/>
            <a:ext cx="3892379" cy="3248924"/>
          </a:xfrm>
          <a:custGeom>
            <a:avLst/>
            <a:gdLst>
              <a:gd name="connsiteX0" fmla="*/ 3892379 w 3892379"/>
              <a:gd name="connsiteY0" fmla="*/ 0 h 3163329"/>
              <a:gd name="connsiteX1" fmla="*/ 3657600 w 3892379"/>
              <a:gd name="connsiteY1" fmla="*/ 24713 h 3163329"/>
              <a:gd name="connsiteX2" fmla="*/ 3583460 w 3892379"/>
              <a:gd name="connsiteY2" fmla="*/ 49427 h 3163329"/>
              <a:gd name="connsiteX3" fmla="*/ 3546390 w 3892379"/>
              <a:gd name="connsiteY3" fmla="*/ 61783 h 3163329"/>
              <a:gd name="connsiteX4" fmla="*/ 3496963 w 3892379"/>
              <a:gd name="connsiteY4" fmla="*/ 86497 h 3163329"/>
              <a:gd name="connsiteX5" fmla="*/ 3422822 w 3892379"/>
              <a:gd name="connsiteY5" fmla="*/ 98854 h 3163329"/>
              <a:gd name="connsiteX6" fmla="*/ 3323968 w 3892379"/>
              <a:gd name="connsiteY6" fmla="*/ 135924 h 3163329"/>
              <a:gd name="connsiteX7" fmla="*/ 3237471 w 3892379"/>
              <a:gd name="connsiteY7" fmla="*/ 160637 h 3163329"/>
              <a:gd name="connsiteX8" fmla="*/ 3052119 w 3892379"/>
              <a:gd name="connsiteY8" fmla="*/ 197708 h 3163329"/>
              <a:gd name="connsiteX9" fmla="*/ 2977979 w 3892379"/>
              <a:gd name="connsiteY9" fmla="*/ 222421 h 3163329"/>
              <a:gd name="connsiteX10" fmla="*/ 2928552 w 3892379"/>
              <a:gd name="connsiteY10" fmla="*/ 234778 h 3163329"/>
              <a:gd name="connsiteX11" fmla="*/ 2854411 w 3892379"/>
              <a:gd name="connsiteY11" fmla="*/ 259491 h 3163329"/>
              <a:gd name="connsiteX12" fmla="*/ 2755557 w 3892379"/>
              <a:gd name="connsiteY12" fmla="*/ 284205 h 3163329"/>
              <a:gd name="connsiteX13" fmla="*/ 2718487 w 3892379"/>
              <a:gd name="connsiteY13" fmla="*/ 296562 h 3163329"/>
              <a:gd name="connsiteX14" fmla="*/ 2669060 w 3892379"/>
              <a:gd name="connsiteY14" fmla="*/ 308919 h 3163329"/>
              <a:gd name="connsiteX15" fmla="*/ 2631990 w 3892379"/>
              <a:gd name="connsiteY15" fmla="*/ 321275 h 3163329"/>
              <a:gd name="connsiteX16" fmla="*/ 2582563 w 3892379"/>
              <a:gd name="connsiteY16" fmla="*/ 333632 h 3163329"/>
              <a:gd name="connsiteX17" fmla="*/ 2483709 w 3892379"/>
              <a:gd name="connsiteY17" fmla="*/ 370702 h 3163329"/>
              <a:gd name="connsiteX18" fmla="*/ 2347784 w 3892379"/>
              <a:gd name="connsiteY18" fmla="*/ 395416 h 3163329"/>
              <a:gd name="connsiteX19" fmla="*/ 2273644 w 3892379"/>
              <a:gd name="connsiteY19" fmla="*/ 420129 h 3163329"/>
              <a:gd name="connsiteX20" fmla="*/ 2211860 w 3892379"/>
              <a:gd name="connsiteY20" fmla="*/ 444843 h 3163329"/>
              <a:gd name="connsiteX21" fmla="*/ 2113006 w 3892379"/>
              <a:gd name="connsiteY21" fmla="*/ 469556 h 3163329"/>
              <a:gd name="connsiteX22" fmla="*/ 2063579 w 3892379"/>
              <a:gd name="connsiteY22" fmla="*/ 481913 h 3163329"/>
              <a:gd name="connsiteX23" fmla="*/ 2001795 w 3892379"/>
              <a:gd name="connsiteY23" fmla="*/ 506627 h 3163329"/>
              <a:gd name="connsiteX24" fmla="*/ 1952368 w 3892379"/>
              <a:gd name="connsiteY24" fmla="*/ 518983 h 3163329"/>
              <a:gd name="connsiteX25" fmla="*/ 1878227 w 3892379"/>
              <a:gd name="connsiteY25" fmla="*/ 543697 h 3163329"/>
              <a:gd name="connsiteX26" fmla="*/ 1841157 w 3892379"/>
              <a:gd name="connsiteY26" fmla="*/ 556054 h 3163329"/>
              <a:gd name="connsiteX27" fmla="*/ 1779373 w 3892379"/>
              <a:gd name="connsiteY27" fmla="*/ 580767 h 3163329"/>
              <a:gd name="connsiteX28" fmla="*/ 1519882 w 3892379"/>
              <a:gd name="connsiteY28" fmla="*/ 654908 h 3163329"/>
              <a:gd name="connsiteX29" fmla="*/ 1470455 w 3892379"/>
              <a:gd name="connsiteY29" fmla="*/ 679621 h 3163329"/>
              <a:gd name="connsiteX30" fmla="*/ 1396314 w 3892379"/>
              <a:gd name="connsiteY30" fmla="*/ 729048 h 3163329"/>
              <a:gd name="connsiteX31" fmla="*/ 1322173 w 3892379"/>
              <a:gd name="connsiteY31" fmla="*/ 753762 h 3163329"/>
              <a:gd name="connsiteX32" fmla="*/ 1285103 w 3892379"/>
              <a:gd name="connsiteY32" fmla="*/ 778475 h 3163329"/>
              <a:gd name="connsiteX33" fmla="*/ 1149179 w 3892379"/>
              <a:gd name="connsiteY33" fmla="*/ 815546 h 3163329"/>
              <a:gd name="connsiteX34" fmla="*/ 1112109 w 3892379"/>
              <a:gd name="connsiteY34" fmla="*/ 827902 h 3163329"/>
              <a:gd name="connsiteX35" fmla="*/ 1013255 w 3892379"/>
              <a:gd name="connsiteY35" fmla="*/ 852616 h 3163329"/>
              <a:gd name="connsiteX36" fmla="*/ 963827 w 3892379"/>
              <a:gd name="connsiteY36" fmla="*/ 889686 h 3163329"/>
              <a:gd name="connsiteX37" fmla="*/ 877330 w 3892379"/>
              <a:gd name="connsiteY37" fmla="*/ 914400 h 3163329"/>
              <a:gd name="connsiteX38" fmla="*/ 766119 w 3892379"/>
              <a:gd name="connsiteY38" fmla="*/ 976183 h 3163329"/>
              <a:gd name="connsiteX39" fmla="*/ 691979 w 3892379"/>
              <a:gd name="connsiteY39" fmla="*/ 1025610 h 3163329"/>
              <a:gd name="connsiteX40" fmla="*/ 654909 w 3892379"/>
              <a:gd name="connsiteY40" fmla="*/ 1050324 h 3163329"/>
              <a:gd name="connsiteX41" fmla="*/ 617838 w 3892379"/>
              <a:gd name="connsiteY41" fmla="*/ 1087394 h 3163329"/>
              <a:gd name="connsiteX42" fmla="*/ 580768 w 3892379"/>
              <a:gd name="connsiteY42" fmla="*/ 1112108 h 3163329"/>
              <a:gd name="connsiteX43" fmla="*/ 531341 w 3892379"/>
              <a:gd name="connsiteY43" fmla="*/ 1149178 h 3163329"/>
              <a:gd name="connsiteX44" fmla="*/ 494271 w 3892379"/>
              <a:gd name="connsiteY44" fmla="*/ 1173891 h 3163329"/>
              <a:gd name="connsiteX45" fmla="*/ 444844 w 3892379"/>
              <a:gd name="connsiteY45" fmla="*/ 1210962 h 3163329"/>
              <a:gd name="connsiteX46" fmla="*/ 370703 w 3892379"/>
              <a:gd name="connsiteY46" fmla="*/ 1285102 h 3163329"/>
              <a:gd name="connsiteX47" fmla="*/ 296563 w 3892379"/>
              <a:gd name="connsiteY47" fmla="*/ 1334529 h 3163329"/>
              <a:gd name="connsiteX48" fmla="*/ 222422 w 3892379"/>
              <a:gd name="connsiteY48" fmla="*/ 1433383 h 3163329"/>
              <a:gd name="connsiteX49" fmla="*/ 160638 w 3892379"/>
              <a:gd name="connsiteY49" fmla="*/ 1544594 h 3163329"/>
              <a:gd name="connsiteX50" fmla="*/ 111211 w 3892379"/>
              <a:gd name="connsiteY50" fmla="*/ 1655805 h 3163329"/>
              <a:gd name="connsiteX51" fmla="*/ 98855 w 3892379"/>
              <a:gd name="connsiteY51" fmla="*/ 1717589 h 3163329"/>
              <a:gd name="connsiteX52" fmla="*/ 74141 w 3892379"/>
              <a:gd name="connsiteY52" fmla="*/ 1754659 h 3163329"/>
              <a:gd name="connsiteX53" fmla="*/ 49427 w 3892379"/>
              <a:gd name="connsiteY53" fmla="*/ 1828800 h 3163329"/>
              <a:gd name="connsiteX54" fmla="*/ 37071 w 3892379"/>
              <a:gd name="connsiteY54" fmla="*/ 1865870 h 3163329"/>
              <a:gd name="connsiteX55" fmla="*/ 24714 w 3892379"/>
              <a:gd name="connsiteY55" fmla="*/ 1915297 h 3163329"/>
              <a:gd name="connsiteX56" fmla="*/ 0 w 3892379"/>
              <a:gd name="connsiteY56" fmla="*/ 2038864 h 3163329"/>
              <a:gd name="connsiteX57" fmla="*/ 12357 w 3892379"/>
              <a:gd name="connsiteY57" fmla="*/ 2446637 h 3163329"/>
              <a:gd name="connsiteX58" fmla="*/ 24714 w 3892379"/>
              <a:gd name="connsiteY58" fmla="*/ 2483708 h 3163329"/>
              <a:gd name="connsiteX59" fmla="*/ 49427 w 3892379"/>
              <a:gd name="connsiteY59" fmla="*/ 2607275 h 3163329"/>
              <a:gd name="connsiteX60" fmla="*/ 74141 w 3892379"/>
              <a:gd name="connsiteY60" fmla="*/ 2681416 h 3163329"/>
              <a:gd name="connsiteX61" fmla="*/ 86498 w 3892379"/>
              <a:gd name="connsiteY61" fmla="*/ 2718486 h 3163329"/>
              <a:gd name="connsiteX62" fmla="*/ 111211 w 3892379"/>
              <a:gd name="connsiteY62" fmla="*/ 2829697 h 3163329"/>
              <a:gd name="connsiteX63" fmla="*/ 135925 w 3892379"/>
              <a:gd name="connsiteY63" fmla="*/ 2866767 h 3163329"/>
              <a:gd name="connsiteX64" fmla="*/ 148282 w 3892379"/>
              <a:gd name="connsiteY64" fmla="*/ 2903837 h 3163329"/>
              <a:gd name="connsiteX65" fmla="*/ 247136 w 3892379"/>
              <a:gd name="connsiteY65" fmla="*/ 3002691 h 3163329"/>
              <a:gd name="connsiteX66" fmla="*/ 321276 w 3892379"/>
              <a:gd name="connsiteY66" fmla="*/ 3089189 h 3163329"/>
              <a:gd name="connsiteX67" fmla="*/ 358346 w 3892379"/>
              <a:gd name="connsiteY67" fmla="*/ 3113902 h 3163329"/>
              <a:gd name="connsiteX68" fmla="*/ 432487 w 3892379"/>
              <a:gd name="connsiteY68" fmla="*/ 3138616 h 3163329"/>
              <a:gd name="connsiteX69" fmla="*/ 469557 w 3892379"/>
              <a:gd name="connsiteY69" fmla="*/ 3150973 h 3163329"/>
              <a:gd name="connsiteX70" fmla="*/ 556055 w 3892379"/>
              <a:gd name="connsiteY70" fmla="*/ 3163329 h 3163329"/>
              <a:gd name="connsiteX71" fmla="*/ 2730844 w 3892379"/>
              <a:gd name="connsiteY71" fmla="*/ 3150973 h 3163329"/>
              <a:gd name="connsiteX72" fmla="*/ 2804984 w 3892379"/>
              <a:gd name="connsiteY72" fmla="*/ 3126259 h 3163329"/>
              <a:gd name="connsiteX73" fmla="*/ 2916195 w 3892379"/>
              <a:gd name="connsiteY73" fmla="*/ 3101546 h 3163329"/>
              <a:gd name="connsiteX74" fmla="*/ 3101546 w 3892379"/>
              <a:gd name="connsiteY74" fmla="*/ 3064475 h 3163329"/>
              <a:gd name="connsiteX75" fmla="*/ 3249827 w 3892379"/>
              <a:gd name="connsiteY75" fmla="*/ 3039762 h 3163329"/>
              <a:gd name="connsiteX76" fmla="*/ 3336325 w 3892379"/>
              <a:gd name="connsiteY76" fmla="*/ 3015048 h 3163329"/>
              <a:gd name="connsiteX77" fmla="*/ 3373395 w 3892379"/>
              <a:gd name="connsiteY77" fmla="*/ 3002691 h 3163329"/>
              <a:gd name="connsiteX78" fmla="*/ 3459892 w 3892379"/>
              <a:gd name="connsiteY78" fmla="*/ 2977978 h 3163329"/>
              <a:gd name="connsiteX79" fmla="*/ 3546390 w 3892379"/>
              <a:gd name="connsiteY79" fmla="*/ 2928551 h 3163329"/>
              <a:gd name="connsiteX80" fmla="*/ 3583460 w 3892379"/>
              <a:gd name="connsiteY80" fmla="*/ 2916194 h 3163329"/>
              <a:gd name="connsiteX81" fmla="*/ 3657600 w 3892379"/>
              <a:gd name="connsiteY81" fmla="*/ 2866767 h 3163329"/>
              <a:gd name="connsiteX82" fmla="*/ 3682314 w 3892379"/>
              <a:gd name="connsiteY82" fmla="*/ 2792627 h 31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892379" h="3163329">
                <a:moveTo>
                  <a:pt x="3892379" y="0"/>
                </a:moveTo>
                <a:cubicBezTo>
                  <a:pt x="3816254" y="5437"/>
                  <a:pt x="3733271" y="4075"/>
                  <a:pt x="3657600" y="24713"/>
                </a:cubicBezTo>
                <a:cubicBezTo>
                  <a:pt x="3632468" y="31567"/>
                  <a:pt x="3608173" y="41189"/>
                  <a:pt x="3583460" y="49427"/>
                </a:cubicBezTo>
                <a:cubicBezTo>
                  <a:pt x="3571103" y="53546"/>
                  <a:pt x="3558040" y="55958"/>
                  <a:pt x="3546390" y="61783"/>
                </a:cubicBezTo>
                <a:cubicBezTo>
                  <a:pt x="3529914" y="70021"/>
                  <a:pt x="3514607" y="81204"/>
                  <a:pt x="3496963" y="86497"/>
                </a:cubicBezTo>
                <a:cubicBezTo>
                  <a:pt x="3472965" y="93696"/>
                  <a:pt x="3447536" y="94735"/>
                  <a:pt x="3422822" y="98854"/>
                </a:cubicBezTo>
                <a:cubicBezTo>
                  <a:pt x="3361798" y="139536"/>
                  <a:pt x="3409477" y="114546"/>
                  <a:pt x="3323968" y="135924"/>
                </a:cubicBezTo>
                <a:cubicBezTo>
                  <a:pt x="3253380" y="153571"/>
                  <a:pt x="3322230" y="145227"/>
                  <a:pt x="3237471" y="160637"/>
                </a:cubicBezTo>
                <a:cubicBezTo>
                  <a:pt x="3146407" y="177194"/>
                  <a:pt x="3145342" y="166634"/>
                  <a:pt x="3052119" y="197708"/>
                </a:cubicBezTo>
                <a:cubicBezTo>
                  <a:pt x="3027406" y="205946"/>
                  <a:pt x="3003251" y="216103"/>
                  <a:pt x="2977979" y="222421"/>
                </a:cubicBezTo>
                <a:cubicBezTo>
                  <a:pt x="2961503" y="226540"/>
                  <a:pt x="2944819" y="229898"/>
                  <a:pt x="2928552" y="234778"/>
                </a:cubicBezTo>
                <a:cubicBezTo>
                  <a:pt x="2903600" y="242263"/>
                  <a:pt x="2879684" y="253173"/>
                  <a:pt x="2854411" y="259491"/>
                </a:cubicBezTo>
                <a:cubicBezTo>
                  <a:pt x="2821460" y="267729"/>
                  <a:pt x="2787779" y="273464"/>
                  <a:pt x="2755557" y="284205"/>
                </a:cubicBezTo>
                <a:cubicBezTo>
                  <a:pt x="2743200" y="288324"/>
                  <a:pt x="2731011" y="292984"/>
                  <a:pt x="2718487" y="296562"/>
                </a:cubicBezTo>
                <a:cubicBezTo>
                  <a:pt x="2702158" y="301228"/>
                  <a:pt x="2685389" y="304254"/>
                  <a:pt x="2669060" y="308919"/>
                </a:cubicBezTo>
                <a:cubicBezTo>
                  <a:pt x="2656536" y="312497"/>
                  <a:pt x="2644514" y="317697"/>
                  <a:pt x="2631990" y="321275"/>
                </a:cubicBezTo>
                <a:cubicBezTo>
                  <a:pt x="2615661" y="325940"/>
                  <a:pt x="2598674" y="328261"/>
                  <a:pt x="2582563" y="333632"/>
                </a:cubicBezTo>
                <a:cubicBezTo>
                  <a:pt x="2504195" y="359755"/>
                  <a:pt x="2544459" y="353345"/>
                  <a:pt x="2483709" y="370702"/>
                </a:cubicBezTo>
                <a:cubicBezTo>
                  <a:pt x="2425442" y="387349"/>
                  <a:pt x="2417795" y="385414"/>
                  <a:pt x="2347784" y="395416"/>
                </a:cubicBezTo>
                <a:cubicBezTo>
                  <a:pt x="2323071" y="403654"/>
                  <a:pt x="2297831" y="410454"/>
                  <a:pt x="2273644" y="420129"/>
                </a:cubicBezTo>
                <a:cubicBezTo>
                  <a:pt x="2253049" y="428367"/>
                  <a:pt x="2233060" y="438320"/>
                  <a:pt x="2211860" y="444843"/>
                </a:cubicBezTo>
                <a:cubicBezTo>
                  <a:pt x="2179397" y="454832"/>
                  <a:pt x="2145957" y="461318"/>
                  <a:pt x="2113006" y="469556"/>
                </a:cubicBezTo>
                <a:cubicBezTo>
                  <a:pt x="2096530" y="473675"/>
                  <a:pt x="2079347" y="475606"/>
                  <a:pt x="2063579" y="481913"/>
                </a:cubicBezTo>
                <a:cubicBezTo>
                  <a:pt x="2042984" y="490151"/>
                  <a:pt x="2022838" y="499613"/>
                  <a:pt x="2001795" y="506627"/>
                </a:cubicBezTo>
                <a:cubicBezTo>
                  <a:pt x="1985684" y="511997"/>
                  <a:pt x="1968634" y="514103"/>
                  <a:pt x="1952368" y="518983"/>
                </a:cubicBezTo>
                <a:cubicBezTo>
                  <a:pt x="1927416" y="526468"/>
                  <a:pt x="1902941" y="535459"/>
                  <a:pt x="1878227" y="543697"/>
                </a:cubicBezTo>
                <a:cubicBezTo>
                  <a:pt x="1865870" y="547816"/>
                  <a:pt x="1853251" y="551217"/>
                  <a:pt x="1841157" y="556054"/>
                </a:cubicBezTo>
                <a:cubicBezTo>
                  <a:pt x="1820562" y="564292"/>
                  <a:pt x="1800653" y="574508"/>
                  <a:pt x="1779373" y="580767"/>
                </a:cubicBezTo>
                <a:cubicBezTo>
                  <a:pt x="1721669" y="597738"/>
                  <a:pt x="1580882" y="624409"/>
                  <a:pt x="1519882" y="654908"/>
                </a:cubicBezTo>
                <a:cubicBezTo>
                  <a:pt x="1503406" y="663146"/>
                  <a:pt x="1486250" y="670144"/>
                  <a:pt x="1470455" y="679621"/>
                </a:cubicBezTo>
                <a:cubicBezTo>
                  <a:pt x="1444986" y="694902"/>
                  <a:pt x="1424492" y="719655"/>
                  <a:pt x="1396314" y="729048"/>
                </a:cubicBezTo>
                <a:cubicBezTo>
                  <a:pt x="1371600" y="737286"/>
                  <a:pt x="1343848" y="739312"/>
                  <a:pt x="1322173" y="753762"/>
                </a:cubicBezTo>
                <a:cubicBezTo>
                  <a:pt x="1309816" y="762000"/>
                  <a:pt x="1298674" y="772443"/>
                  <a:pt x="1285103" y="778475"/>
                </a:cubicBezTo>
                <a:cubicBezTo>
                  <a:pt x="1216937" y="808771"/>
                  <a:pt x="1215627" y="798934"/>
                  <a:pt x="1149179" y="815546"/>
                </a:cubicBezTo>
                <a:cubicBezTo>
                  <a:pt x="1136543" y="818705"/>
                  <a:pt x="1124675" y="824475"/>
                  <a:pt x="1112109" y="827902"/>
                </a:cubicBezTo>
                <a:cubicBezTo>
                  <a:pt x="1079340" y="836839"/>
                  <a:pt x="1013255" y="852616"/>
                  <a:pt x="1013255" y="852616"/>
                </a:cubicBezTo>
                <a:cubicBezTo>
                  <a:pt x="996779" y="864973"/>
                  <a:pt x="981708" y="879468"/>
                  <a:pt x="963827" y="889686"/>
                </a:cubicBezTo>
                <a:cubicBezTo>
                  <a:pt x="950038" y="897565"/>
                  <a:pt x="888032" y="911725"/>
                  <a:pt x="877330" y="914400"/>
                </a:cubicBezTo>
                <a:cubicBezTo>
                  <a:pt x="792352" y="971052"/>
                  <a:pt x="831368" y="954435"/>
                  <a:pt x="766119" y="976183"/>
                </a:cubicBezTo>
                <a:lnTo>
                  <a:pt x="691979" y="1025610"/>
                </a:lnTo>
                <a:cubicBezTo>
                  <a:pt x="679622" y="1033848"/>
                  <a:pt x="665410" y="1039823"/>
                  <a:pt x="654909" y="1050324"/>
                </a:cubicBezTo>
                <a:cubicBezTo>
                  <a:pt x="642552" y="1062681"/>
                  <a:pt x="631263" y="1076207"/>
                  <a:pt x="617838" y="1087394"/>
                </a:cubicBezTo>
                <a:cubicBezTo>
                  <a:pt x="606429" y="1096901"/>
                  <a:pt x="592853" y="1103476"/>
                  <a:pt x="580768" y="1112108"/>
                </a:cubicBezTo>
                <a:cubicBezTo>
                  <a:pt x="564010" y="1124078"/>
                  <a:pt x="548100" y="1137208"/>
                  <a:pt x="531341" y="1149178"/>
                </a:cubicBezTo>
                <a:cubicBezTo>
                  <a:pt x="519256" y="1157810"/>
                  <a:pt x="506356" y="1165259"/>
                  <a:pt x="494271" y="1173891"/>
                </a:cubicBezTo>
                <a:cubicBezTo>
                  <a:pt x="477512" y="1185862"/>
                  <a:pt x="459407" y="1196399"/>
                  <a:pt x="444844" y="1210962"/>
                </a:cubicBezTo>
                <a:cubicBezTo>
                  <a:pt x="355848" y="1299958"/>
                  <a:pt x="505311" y="1190876"/>
                  <a:pt x="370703" y="1285102"/>
                </a:cubicBezTo>
                <a:cubicBezTo>
                  <a:pt x="346370" y="1302135"/>
                  <a:pt x="314384" y="1310768"/>
                  <a:pt x="296563" y="1334529"/>
                </a:cubicBezTo>
                <a:lnTo>
                  <a:pt x="222422" y="1433383"/>
                </a:lnTo>
                <a:cubicBezTo>
                  <a:pt x="192183" y="1524102"/>
                  <a:pt x="216130" y="1489104"/>
                  <a:pt x="160638" y="1544594"/>
                </a:cubicBezTo>
                <a:cubicBezTo>
                  <a:pt x="127359" y="1710998"/>
                  <a:pt x="177440" y="1506790"/>
                  <a:pt x="111211" y="1655805"/>
                </a:cubicBezTo>
                <a:cubicBezTo>
                  <a:pt x="102681" y="1674997"/>
                  <a:pt x="106229" y="1697924"/>
                  <a:pt x="98855" y="1717589"/>
                </a:cubicBezTo>
                <a:cubicBezTo>
                  <a:pt x="93641" y="1731494"/>
                  <a:pt x="80173" y="1741088"/>
                  <a:pt x="74141" y="1754659"/>
                </a:cubicBezTo>
                <a:cubicBezTo>
                  <a:pt x="63561" y="1778464"/>
                  <a:pt x="57665" y="1804086"/>
                  <a:pt x="49427" y="1828800"/>
                </a:cubicBezTo>
                <a:cubicBezTo>
                  <a:pt x="45308" y="1841157"/>
                  <a:pt x="40230" y="1853234"/>
                  <a:pt x="37071" y="1865870"/>
                </a:cubicBezTo>
                <a:cubicBezTo>
                  <a:pt x="32952" y="1882346"/>
                  <a:pt x="28272" y="1898691"/>
                  <a:pt x="24714" y="1915297"/>
                </a:cubicBezTo>
                <a:cubicBezTo>
                  <a:pt x="15913" y="1956369"/>
                  <a:pt x="0" y="2038864"/>
                  <a:pt x="0" y="2038864"/>
                </a:cubicBezTo>
                <a:cubicBezTo>
                  <a:pt x="4119" y="2174788"/>
                  <a:pt x="4814" y="2310860"/>
                  <a:pt x="12357" y="2446637"/>
                </a:cubicBezTo>
                <a:cubicBezTo>
                  <a:pt x="13080" y="2459642"/>
                  <a:pt x="21136" y="2471184"/>
                  <a:pt x="24714" y="2483708"/>
                </a:cubicBezTo>
                <a:cubicBezTo>
                  <a:pt x="65790" y="2627471"/>
                  <a:pt x="876" y="2413070"/>
                  <a:pt x="49427" y="2607275"/>
                </a:cubicBezTo>
                <a:cubicBezTo>
                  <a:pt x="55745" y="2632548"/>
                  <a:pt x="65903" y="2656702"/>
                  <a:pt x="74141" y="2681416"/>
                </a:cubicBezTo>
                <a:lnTo>
                  <a:pt x="86498" y="2718486"/>
                </a:lnTo>
                <a:cubicBezTo>
                  <a:pt x="91243" y="2746954"/>
                  <a:pt x="96003" y="2799281"/>
                  <a:pt x="111211" y="2829697"/>
                </a:cubicBezTo>
                <a:cubicBezTo>
                  <a:pt x="117853" y="2842980"/>
                  <a:pt x="129283" y="2853484"/>
                  <a:pt x="135925" y="2866767"/>
                </a:cubicBezTo>
                <a:cubicBezTo>
                  <a:pt x="141750" y="2878417"/>
                  <a:pt x="140034" y="2893756"/>
                  <a:pt x="148282" y="2903837"/>
                </a:cubicBezTo>
                <a:cubicBezTo>
                  <a:pt x="177791" y="2939904"/>
                  <a:pt x="219176" y="2965410"/>
                  <a:pt x="247136" y="3002691"/>
                </a:cubicBezTo>
                <a:cubicBezTo>
                  <a:pt x="274408" y="3039055"/>
                  <a:pt x="286853" y="3060504"/>
                  <a:pt x="321276" y="3089189"/>
                </a:cubicBezTo>
                <a:cubicBezTo>
                  <a:pt x="332685" y="3098696"/>
                  <a:pt x="344775" y="3107871"/>
                  <a:pt x="358346" y="3113902"/>
                </a:cubicBezTo>
                <a:cubicBezTo>
                  <a:pt x="382151" y="3124482"/>
                  <a:pt x="407773" y="3130378"/>
                  <a:pt x="432487" y="3138616"/>
                </a:cubicBezTo>
                <a:cubicBezTo>
                  <a:pt x="444844" y="3142735"/>
                  <a:pt x="456663" y="3149131"/>
                  <a:pt x="469557" y="3150973"/>
                </a:cubicBezTo>
                <a:lnTo>
                  <a:pt x="556055" y="3163329"/>
                </a:lnTo>
                <a:lnTo>
                  <a:pt x="2730844" y="3150973"/>
                </a:lnTo>
                <a:cubicBezTo>
                  <a:pt x="2756891" y="3150544"/>
                  <a:pt x="2780271" y="3134497"/>
                  <a:pt x="2804984" y="3126259"/>
                </a:cubicBezTo>
                <a:cubicBezTo>
                  <a:pt x="2865821" y="3105980"/>
                  <a:pt x="2829211" y="3116043"/>
                  <a:pt x="2916195" y="3101546"/>
                </a:cubicBezTo>
                <a:cubicBezTo>
                  <a:pt x="3011266" y="3069855"/>
                  <a:pt x="2900161" y="3104749"/>
                  <a:pt x="3101546" y="3064475"/>
                </a:cubicBezTo>
                <a:cubicBezTo>
                  <a:pt x="3191890" y="3046407"/>
                  <a:pt x="3142539" y="3055089"/>
                  <a:pt x="3249827" y="3039762"/>
                </a:cubicBezTo>
                <a:cubicBezTo>
                  <a:pt x="3338717" y="3010132"/>
                  <a:pt x="3227705" y="3046083"/>
                  <a:pt x="3336325" y="3015048"/>
                </a:cubicBezTo>
                <a:cubicBezTo>
                  <a:pt x="3348849" y="3011470"/>
                  <a:pt x="3360871" y="3006269"/>
                  <a:pt x="3373395" y="3002691"/>
                </a:cubicBezTo>
                <a:cubicBezTo>
                  <a:pt x="3391877" y="2997410"/>
                  <a:pt x="3440136" y="2987856"/>
                  <a:pt x="3459892" y="2977978"/>
                </a:cubicBezTo>
                <a:cubicBezTo>
                  <a:pt x="3583983" y="2915932"/>
                  <a:pt x="3394757" y="2993536"/>
                  <a:pt x="3546390" y="2928551"/>
                </a:cubicBezTo>
                <a:cubicBezTo>
                  <a:pt x="3558362" y="2923420"/>
                  <a:pt x="3572074" y="2922520"/>
                  <a:pt x="3583460" y="2916194"/>
                </a:cubicBezTo>
                <a:cubicBezTo>
                  <a:pt x="3609424" y="2901769"/>
                  <a:pt x="3657600" y="2866767"/>
                  <a:pt x="3657600" y="2866767"/>
                </a:cubicBezTo>
                <a:lnTo>
                  <a:pt x="3682314" y="2792627"/>
                </a:ln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547665" y="2952526"/>
            <a:ext cx="3312368" cy="2380918"/>
          </a:xfrm>
          <a:custGeom>
            <a:avLst/>
            <a:gdLst>
              <a:gd name="connsiteX0" fmla="*/ 3707027 w 3707027"/>
              <a:gd name="connsiteY0" fmla="*/ 0 h 2520778"/>
              <a:gd name="connsiteX1" fmla="*/ 2743200 w 3707027"/>
              <a:gd name="connsiteY1" fmla="*/ 12357 h 2520778"/>
              <a:gd name="connsiteX2" fmla="*/ 2594919 w 3707027"/>
              <a:gd name="connsiteY2" fmla="*/ 49427 h 2520778"/>
              <a:gd name="connsiteX3" fmla="*/ 2557849 w 3707027"/>
              <a:gd name="connsiteY3" fmla="*/ 61784 h 2520778"/>
              <a:gd name="connsiteX4" fmla="*/ 2520779 w 3707027"/>
              <a:gd name="connsiteY4" fmla="*/ 74140 h 2520778"/>
              <a:gd name="connsiteX5" fmla="*/ 2471352 w 3707027"/>
              <a:gd name="connsiteY5" fmla="*/ 98854 h 2520778"/>
              <a:gd name="connsiteX6" fmla="*/ 2384854 w 3707027"/>
              <a:gd name="connsiteY6" fmla="*/ 111211 h 2520778"/>
              <a:gd name="connsiteX7" fmla="*/ 2310714 w 3707027"/>
              <a:gd name="connsiteY7" fmla="*/ 135924 h 2520778"/>
              <a:gd name="connsiteX8" fmla="*/ 2273644 w 3707027"/>
              <a:gd name="connsiteY8" fmla="*/ 148281 h 2520778"/>
              <a:gd name="connsiteX9" fmla="*/ 2162433 w 3707027"/>
              <a:gd name="connsiteY9" fmla="*/ 172994 h 2520778"/>
              <a:gd name="connsiteX10" fmla="*/ 2088292 w 3707027"/>
              <a:gd name="connsiteY10" fmla="*/ 197708 h 2520778"/>
              <a:gd name="connsiteX11" fmla="*/ 2038865 w 3707027"/>
              <a:gd name="connsiteY11" fmla="*/ 222421 h 2520778"/>
              <a:gd name="connsiteX12" fmla="*/ 1927654 w 3707027"/>
              <a:gd name="connsiteY12" fmla="*/ 247135 h 2520778"/>
              <a:gd name="connsiteX13" fmla="*/ 1804087 w 3707027"/>
              <a:gd name="connsiteY13" fmla="*/ 296562 h 2520778"/>
              <a:gd name="connsiteX14" fmla="*/ 1767017 w 3707027"/>
              <a:gd name="connsiteY14" fmla="*/ 308919 h 2520778"/>
              <a:gd name="connsiteX15" fmla="*/ 1692876 w 3707027"/>
              <a:gd name="connsiteY15" fmla="*/ 321276 h 2520778"/>
              <a:gd name="connsiteX16" fmla="*/ 1606379 w 3707027"/>
              <a:gd name="connsiteY16" fmla="*/ 358346 h 2520778"/>
              <a:gd name="connsiteX17" fmla="*/ 1532238 w 3707027"/>
              <a:gd name="connsiteY17" fmla="*/ 383059 h 2520778"/>
              <a:gd name="connsiteX18" fmla="*/ 1495168 w 3707027"/>
              <a:gd name="connsiteY18" fmla="*/ 407773 h 2520778"/>
              <a:gd name="connsiteX19" fmla="*/ 1445741 w 3707027"/>
              <a:gd name="connsiteY19" fmla="*/ 420130 h 2520778"/>
              <a:gd name="connsiteX20" fmla="*/ 1408671 w 3707027"/>
              <a:gd name="connsiteY20" fmla="*/ 432486 h 2520778"/>
              <a:gd name="connsiteX21" fmla="*/ 1359244 w 3707027"/>
              <a:gd name="connsiteY21" fmla="*/ 444843 h 2520778"/>
              <a:gd name="connsiteX22" fmla="*/ 1322173 w 3707027"/>
              <a:gd name="connsiteY22" fmla="*/ 457200 h 2520778"/>
              <a:gd name="connsiteX23" fmla="*/ 1210962 w 3707027"/>
              <a:gd name="connsiteY23" fmla="*/ 481913 h 2520778"/>
              <a:gd name="connsiteX24" fmla="*/ 1124465 w 3707027"/>
              <a:gd name="connsiteY24" fmla="*/ 506627 h 2520778"/>
              <a:gd name="connsiteX25" fmla="*/ 1075038 w 3707027"/>
              <a:gd name="connsiteY25" fmla="*/ 518984 h 2520778"/>
              <a:gd name="connsiteX26" fmla="*/ 1000898 w 3707027"/>
              <a:gd name="connsiteY26" fmla="*/ 543697 h 2520778"/>
              <a:gd name="connsiteX27" fmla="*/ 963827 w 3707027"/>
              <a:gd name="connsiteY27" fmla="*/ 556054 h 2520778"/>
              <a:gd name="connsiteX28" fmla="*/ 914400 w 3707027"/>
              <a:gd name="connsiteY28" fmla="*/ 568411 h 2520778"/>
              <a:gd name="connsiteX29" fmla="*/ 877330 w 3707027"/>
              <a:gd name="connsiteY29" fmla="*/ 580767 h 2520778"/>
              <a:gd name="connsiteX30" fmla="*/ 827903 w 3707027"/>
              <a:gd name="connsiteY30" fmla="*/ 593124 h 2520778"/>
              <a:gd name="connsiteX31" fmla="*/ 753762 w 3707027"/>
              <a:gd name="connsiteY31" fmla="*/ 617838 h 2520778"/>
              <a:gd name="connsiteX32" fmla="*/ 716692 w 3707027"/>
              <a:gd name="connsiteY32" fmla="*/ 630194 h 2520778"/>
              <a:gd name="connsiteX33" fmla="*/ 617838 w 3707027"/>
              <a:gd name="connsiteY33" fmla="*/ 654908 h 2520778"/>
              <a:gd name="connsiteX34" fmla="*/ 543698 w 3707027"/>
              <a:gd name="connsiteY34" fmla="*/ 704335 h 2520778"/>
              <a:gd name="connsiteX35" fmla="*/ 506627 w 3707027"/>
              <a:gd name="connsiteY35" fmla="*/ 729048 h 2520778"/>
              <a:gd name="connsiteX36" fmla="*/ 469557 w 3707027"/>
              <a:gd name="connsiteY36" fmla="*/ 741405 h 2520778"/>
              <a:gd name="connsiteX37" fmla="*/ 383060 w 3707027"/>
              <a:gd name="connsiteY37" fmla="*/ 803189 h 2520778"/>
              <a:gd name="connsiteX38" fmla="*/ 296562 w 3707027"/>
              <a:gd name="connsiteY38" fmla="*/ 877330 h 2520778"/>
              <a:gd name="connsiteX39" fmla="*/ 271849 w 3707027"/>
              <a:gd name="connsiteY39" fmla="*/ 914400 h 2520778"/>
              <a:gd name="connsiteX40" fmla="*/ 185352 w 3707027"/>
              <a:gd name="connsiteY40" fmla="*/ 976184 h 2520778"/>
              <a:gd name="connsiteX41" fmla="*/ 160638 w 3707027"/>
              <a:gd name="connsiteY41" fmla="*/ 1013254 h 2520778"/>
              <a:gd name="connsiteX42" fmla="*/ 135925 w 3707027"/>
              <a:gd name="connsiteY42" fmla="*/ 1087394 h 2520778"/>
              <a:gd name="connsiteX43" fmla="*/ 123568 w 3707027"/>
              <a:gd name="connsiteY43" fmla="*/ 1124465 h 2520778"/>
              <a:gd name="connsiteX44" fmla="*/ 98854 w 3707027"/>
              <a:gd name="connsiteY44" fmla="*/ 1223319 h 2520778"/>
              <a:gd name="connsiteX45" fmla="*/ 61784 w 3707027"/>
              <a:gd name="connsiteY45" fmla="*/ 1359243 h 2520778"/>
              <a:gd name="connsiteX46" fmla="*/ 49427 w 3707027"/>
              <a:gd name="connsiteY46" fmla="*/ 1396313 h 2520778"/>
              <a:gd name="connsiteX47" fmla="*/ 24714 w 3707027"/>
              <a:gd name="connsiteY47" fmla="*/ 1544594 h 2520778"/>
              <a:gd name="connsiteX48" fmla="*/ 12357 w 3707027"/>
              <a:gd name="connsiteY48" fmla="*/ 1606378 h 2520778"/>
              <a:gd name="connsiteX49" fmla="*/ 0 w 3707027"/>
              <a:gd name="connsiteY49" fmla="*/ 1680519 h 2520778"/>
              <a:gd name="connsiteX50" fmla="*/ 12357 w 3707027"/>
              <a:gd name="connsiteY50" fmla="*/ 2026508 h 2520778"/>
              <a:gd name="connsiteX51" fmla="*/ 61784 w 3707027"/>
              <a:gd name="connsiteY51" fmla="*/ 2150076 h 2520778"/>
              <a:gd name="connsiteX52" fmla="*/ 74141 w 3707027"/>
              <a:gd name="connsiteY52" fmla="*/ 2187146 h 2520778"/>
              <a:gd name="connsiteX53" fmla="*/ 98854 w 3707027"/>
              <a:gd name="connsiteY53" fmla="*/ 2224216 h 2520778"/>
              <a:gd name="connsiteX54" fmla="*/ 111211 w 3707027"/>
              <a:gd name="connsiteY54" fmla="*/ 2261286 h 2520778"/>
              <a:gd name="connsiteX55" fmla="*/ 197708 w 3707027"/>
              <a:gd name="connsiteY55" fmla="*/ 2360140 h 2520778"/>
              <a:gd name="connsiteX56" fmla="*/ 222422 w 3707027"/>
              <a:gd name="connsiteY56" fmla="*/ 2397211 h 2520778"/>
              <a:gd name="connsiteX57" fmla="*/ 370703 w 3707027"/>
              <a:gd name="connsiteY57" fmla="*/ 2471351 h 2520778"/>
              <a:gd name="connsiteX58" fmla="*/ 457200 w 3707027"/>
              <a:gd name="connsiteY58" fmla="*/ 2496065 h 2520778"/>
              <a:gd name="connsiteX59" fmla="*/ 543698 w 3707027"/>
              <a:gd name="connsiteY59" fmla="*/ 2520778 h 2520778"/>
              <a:gd name="connsiteX60" fmla="*/ 2706130 w 3707027"/>
              <a:gd name="connsiteY60" fmla="*/ 2508421 h 2520778"/>
              <a:gd name="connsiteX61" fmla="*/ 2780271 w 3707027"/>
              <a:gd name="connsiteY61" fmla="*/ 2483708 h 2520778"/>
              <a:gd name="connsiteX62" fmla="*/ 2854411 w 3707027"/>
              <a:gd name="connsiteY62" fmla="*/ 2446638 h 2520778"/>
              <a:gd name="connsiteX63" fmla="*/ 2891481 w 3707027"/>
              <a:gd name="connsiteY63" fmla="*/ 2421924 h 2520778"/>
              <a:gd name="connsiteX64" fmla="*/ 2953265 w 3707027"/>
              <a:gd name="connsiteY64" fmla="*/ 2409567 h 2520778"/>
              <a:gd name="connsiteX65" fmla="*/ 3064476 w 3707027"/>
              <a:gd name="connsiteY65" fmla="*/ 2372497 h 2520778"/>
              <a:gd name="connsiteX66" fmla="*/ 3101546 w 3707027"/>
              <a:gd name="connsiteY66" fmla="*/ 2360140 h 2520778"/>
              <a:gd name="connsiteX67" fmla="*/ 3101546 w 3707027"/>
              <a:gd name="connsiteY67" fmla="*/ 2310713 h 252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707027" h="2520778">
                <a:moveTo>
                  <a:pt x="3707027" y="0"/>
                </a:moveTo>
                <a:lnTo>
                  <a:pt x="2743200" y="12357"/>
                </a:lnTo>
                <a:cubicBezTo>
                  <a:pt x="2689439" y="13637"/>
                  <a:pt x="2644921" y="32759"/>
                  <a:pt x="2594919" y="49427"/>
                </a:cubicBezTo>
                <a:lnTo>
                  <a:pt x="2557849" y="61784"/>
                </a:lnTo>
                <a:cubicBezTo>
                  <a:pt x="2545492" y="65903"/>
                  <a:pt x="2532429" y="68315"/>
                  <a:pt x="2520779" y="74140"/>
                </a:cubicBezTo>
                <a:cubicBezTo>
                  <a:pt x="2504303" y="82378"/>
                  <a:pt x="2489123" y="94007"/>
                  <a:pt x="2471352" y="98854"/>
                </a:cubicBezTo>
                <a:cubicBezTo>
                  <a:pt x="2443253" y="106518"/>
                  <a:pt x="2413687" y="107092"/>
                  <a:pt x="2384854" y="111211"/>
                </a:cubicBezTo>
                <a:lnTo>
                  <a:pt x="2310714" y="135924"/>
                </a:lnTo>
                <a:cubicBezTo>
                  <a:pt x="2298357" y="140043"/>
                  <a:pt x="2286416" y="145727"/>
                  <a:pt x="2273644" y="148281"/>
                </a:cubicBezTo>
                <a:cubicBezTo>
                  <a:pt x="2238383" y="155333"/>
                  <a:pt x="2197324" y="162527"/>
                  <a:pt x="2162433" y="172994"/>
                </a:cubicBezTo>
                <a:cubicBezTo>
                  <a:pt x="2137481" y="180479"/>
                  <a:pt x="2111592" y="186058"/>
                  <a:pt x="2088292" y="197708"/>
                </a:cubicBezTo>
                <a:cubicBezTo>
                  <a:pt x="2071816" y="205946"/>
                  <a:pt x="2056112" y="215953"/>
                  <a:pt x="2038865" y="222421"/>
                </a:cubicBezTo>
                <a:cubicBezTo>
                  <a:pt x="2018920" y="229900"/>
                  <a:pt x="1944432" y="243779"/>
                  <a:pt x="1927654" y="247135"/>
                </a:cubicBezTo>
                <a:cubicBezTo>
                  <a:pt x="1854927" y="283498"/>
                  <a:pt x="1895702" y="266023"/>
                  <a:pt x="1804087" y="296562"/>
                </a:cubicBezTo>
                <a:cubicBezTo>
                  <a:pt x="1791730" y="300681"/>
                  <a:pt x="1779865" y="306778"/>
                  <a:pt x="1767017" y="308919"/>
                </a:cubicBezTo>
                <a:cubicBezTo>
                  <a:pt x="1742303" y="313038"/>
                  <a:pt x="1717334" y="315841"/>
                  <a:pt x="1692876" y="321276"/>
                </a:cubicBezTo>
                <a:cubicBezTo>
                  <a:pt x="1648122" y="331221"/>
                  <a:pt x="1653609" y="339454"/>
                  <a:pt x="1606379" y="358346"/>
                </a:cubicBezTo>
                <a:cubicBezTo>
                  <a:pt x="1582192" y="368021"/>
                  <a:pt x="1556952" y="374821"/>
                  <a:pt x="1532238" y="383059"/>
                </a:cubicBezTo>
                <a:cubicBezTo>
                  <a:pt x="1519881" y="391297"/>
                  <a:pt x="1508818" y="401923"/>
                  <a:pt x="1495168" y="407773"/>
                </a:cubicBezTo>
                <a:cubicBezTo>
                  <a:pt x="1479558" y="414463"/>
                  <a:pt x="1462070" y="415465"/>
                  <a:pt x="1445741" y="420130"/>
                </a:cubicBezTo>
                <a:cubicBezTo>
                  <a:pt x="1433217" y="423708"/>
                  <a:pt x="1421195" y="428908"/>
                  <a:pt x="1408671" y="432486"/>
                </a:cubicBezTo>
                <a:cubicBezTo>
                  <a:pt x="1392342" y="437151"/>
                  <a:pt x="1375573" y="440177"/>
                  <a:pt x="1359244" y="444843"/>
                </a:cubicBezTo>
                <a:cubicBezTo>
                  <a:pt x="1346720" y="448421"/>
                  <a:pt x="1334697" y="453622"/>
                  <a:pt x="1322173" y="457200"/>
                </a:cubicBezTo>
                <a:cubicBezTo>
                  <a:pt x="1269424" y="472271"/>
                  <a:pt x="1268310" y="469169"/>
                  <a:pt x="1210962" y="481913"/>
                </a:cubicBezTo>
                <a:cubicBezTo>
                  <a:pt x="1124058" y="501225"/>
                  <a:pt x="1196698" y="485989"/>
                  <a:pt x="1124465" y="506627"/>
                </a:cubicBezTo>
                <a:cubicBezTo>
                  <a:pt x="1108136" y="511293"/>
                  <a:pt x="1091305" y="514104"/>
                  <a:pt x="1075038" y="518984"/>
                </a:cubicBezTo>
                <a:cubicBezTo>
                  <a:pt x="1050087" y="526469"/>
                  <a:pt x="1025611" y="535459"/>
                  <a:pt x="1000898" y="543697"/>
                </a:cubicBezTo>
                <a:cubicBezTo>
                  <a:pt x="988541" y="547816"/>
                  <a:pt x="976464" y="552895"/>
                  <a:pt x="963827" y="556054"/>
                </a:cubicBezTo>
                <a:cubicBezTo>
                  <a:pt x="947351" y="560173"/>
                  <a:pt x="930729" y="563746"/>
                  <a:pt x="914400" y="568411"/>
                </a:cubicBezTo>
                <a:cubicBezTo>
                  <a:pt x="901876" y="571989"/>
                  <a:pt x="889854" y="577189"/>
                  <a:pt x="877330" y="580767"/>
                </a:cubicBezTo>
                <a:cubicBezTo>
                  <a:pt x="861001" y="585432"/>
                  <a:pt x="844170" y="588244"/>
                  <a:pt x="827903" y="593124"/>
                </a:cubicBezTo>
                <a:cubicBezTo>
                  <a:pt x="802951" y="600610"/>
                  <a:pt x="778476" y="609600"/>
                  <a:pt x="753762" y="617838"/>
                </a:cubicBezTo>
                <a:cubicBezTo>
                  <a:pt x="741405" y="621957"/>
                  <a:pt x="729328" y="627035"/>
                  <a:pt x="716692" y="630194"/>
                </a:cubicBezTo>
                <a:lnTo>
                  <a:pt x="617838" y="654908"/>
                </a:lnTo>
                <a:lnTo>
                  <a:pt x="543698" y="704335"/>
                </a:lnTo>
                <a:cubicBezTo>
                  <a:pt x="531341" y="712573"/>
                  <a:pt x="520716" y="724352"/>
                  <a:pt x="506627" y="729048"/>
                </a:cubicBezTo>
                <a:lnTo>
                  <a:pt x="469557" y="741405"/>
                </a:lnTo>
                <a:cubicBezTo>
                  <a:pt x="408929" y="832350"/>
                  <a:pt x="493898" y="720061"/>
                  <a:pt x="383060" y="803189"/>
                </a:cubicBezTo>
                <a:cubicBezTo>
                  <a:pt x="222647" y="923498"/>
                  <a:pt x="464848" y="793187"/>
                  <a:pt x="296562" y="877330"/>
                </a:cubicBezTo>
                <a:cubicBezTo>
                  <a:pt x="288324" y="889687"/>
                  <a:pt x="282350" y="903899"/>
                  <a:pt x="271849" y="914400"/>
                </a:cubicBezTo>
                <a:cubicBezTo>
                  <a:pt x="256525" y="929724"/>
                  <a:pt x="206398" y="962153"/>
                  <a:pt x="185352" y="976184"/>
                </a:cubicBezTo>
                <a:cubicBezTo>
                  <a:pt x="177114" y="988541"/>
                  <a:pt x="166670" y="999683"/>
                  <a:pt x="160638" y="1013254"/>
                </a:cubicBezTo>
                <a:cubicBezTo>
                  <a:pt x="150058" y="1037059"/>
                  <a:pt x="144163" y="1062681"/>
                  <a:pt x="135925" y="1087394"/>
                </a:cubicBezTo>
                <a:cubicBezTo>
                  <a:pt x="131806" y="1099751"/>
                  <a:pt x="126727" y="1111828"/>
                  <a:pt x="123568" y="1124465"/>
                </a:cubicBezTo>
                <a:cubicBezTo>
                  <a:pt x="115330" y="1157416"/>
                  <a:pt x="109595" y="1191096"/>
                  <a:pt x="98854" y="1223319"/>
                </a:cubicBezTo>
                <a:cubicBezTo>
                  <a:pt x="45833" y="1382383"/>
                  <a:pt x="96718" y="1219510"/>
                  <a:pt x="61784" y="1359243"/>
                </a:cubicBezTo>
                <a:cubicBezTo>
                  <a:pt x="58625" y="1371879"/>
                  <a:pt x="52586" y="1383677"/>
                  <a:pt x="49427" y="1396313"/>
                </a:cubicBezTo>
                <a:cubicBezTo>
                  <a:pt x="34870" y="1454544"/>
                  <a:pt x="35174" y="1481838"/>
                  <a:pt x="24714" y="1544594"/>
                </a:cubicBezTo>
                <a:cubicBezTo>
                  <a:pt x="21261" y="1565311"/>
                  <a:pt x="16114" y="1585714"/>
                  <a:pt x="12357" y="1606378"/>
                </a:cubicBezTo>
                <a:cubicBezTo>
                  <a:pt x="7875" y="1631028"/>
                  <a:pt x="4119" y="1655805"/>
                  <a:pt x="0" y="1680519"/>
                </a:cubicBezTo>
                <a:cubicBezTo>
                  <a:pt x="4119" y="1795849"/>
                  <a:pt x="2214" y="1911551"/>
                  <a:pt x="12357" y="2026508"/>
                </a:cubicBezTo>
                <a:cubicBezTo>
                  <a:pt x="16523" y="2073724"/>
                  <a:pt x="44070" y="2108743"/>
                  <a:pt x="61784" y="2150076"/>
                </a:cubicBezTo>
                <a:cubicBezTo>
                  <a:pt x="66915" y="2162048"/>
                  <a:pt x="68316" y="2175496"/>
                  <a:pt x="74141" y="2187146"/>
                </a:cubicBezTo>
                <a:cubicBezTo>
                  <a:pt x="80782" y="2200429"/>
                  <a:pt x="92213" y="2210933"/>
                  <a:pt x="98854" y="2224216"/>
                </a:cubicBezTo>
                <a:cubicBezTo>
                  <a:pt x="104679" y="2235866"/>
                  <a:pt x="104885" y="2249900"/>
                  <a:pt x="111211" y="2261286"/>
                </a:cubicBezTo>
                <a:cubicBezTo>
                  <a:pt x="153612" y="2337608"/>
                  <a:pt x="143556" y="2324039"/>
                  <a:pt x="197708" y="2360140"/>
                </a:cubicBezTo>
                <a:cubicBezTo>
                  <a:pt x="205946" y="2372497"/>
                  <a:pt x="211245" y="2387431"/>
                  <a:pt x="222422" y="2397211"/>
                </a:cubicBezTo>
                <a:cubicBezTo>
                  <a:pt x="281387" y="2448806"/>
                  <a:pt x="300705" y="2448018"/>
                  <a:pt x="370703" y="2471351"/>
                </a:cubicBezTo>
                <a:cubicBezTo>
                  <a:pt x="459580" y="2500977"/>
                  <a:pt x="348594" y="2465036"/>
                  <a:pt x="457200" y="2496065"/>
                </a:cubicBezTo>
                <a:cubicBezTo>
                  <a:pt x="581291" y="2531518"/>
                  <a:pt x="389182" y="2482148"/>
                  <a:pt x="543698" y="2520778"/>
                </a:cubicBezTo>
                <a:lnTo>
                  <a:pt x="2706130" y="2508421"/>
                </a:lnTo>
                <a:cubicBezTo>
                  <a:pt x="2732177" y="2507989"/>
                  <a:pt x="2780271" y="2483708"/>
                  <a:pt x="2780271" y="2483708"/>
                </a:cubicBezTo>
                <a:cubicBezTo>
                  <a:pt x="2886509" y="2412881"/>
                  <a:pt x="2752093" y="2497797"/>
                  <a:pt x="2854411" y="2446638"/>
                </a:cubicBezTo>
                <a:cubicBezTo>
                  <a:pt x="2867694" y="2439996"/>
                  <a:pt x="2877576" y="2427139"/>
                  <a:pt x="2891481" y="2421924"/>
                </a:cubicBezTo>
                <a:cubicBezTo>
                  <a:pt x="2911146" y="2414549"/>
                  <a:pt x="2933002" y="2415093"/>
                  <a:pt x="2953265" y="2409567"/>
                </a:cubicBezTo>
                <a:cubicBezTo>
                  <a:pt x="2953291" y="2409560"/>
                  <a:pt x="3045928" y="2378680"/>
                  <a:pt x="3064476" y="2372497"/>
                </a:cubicBezTo>
                <a:cubicBezTo>
                  <a:pt x="3076833" y="2368378"/>
                  <a:pt x="3101546" y="2373165"/>
                  <a:pt x="3101546" y="2360140"/>
                </a:cubicBezTo>
                <a:lnTo>
                  <a:pt x="3101546" y="2310713"/>
                </a:ln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56176" y="5470192"/>
                <a:ext cx="410445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Comic Sans MS" pitchFamily="66" charset="0"/>
                  </a:rPr>
                  <a:t>Collection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0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0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000" b="1" dirty="0">
                  <a:solidFill>
                    <a:srgbClr val="0099FF"/>
                  </a:solidFill>
                  <a:latin typeface="Comic Sans MS" pitchFamily="66" charset="0"/>
                  <a:ea typeface="Cambria Math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Comic Sans MS" pitchFamily="66" charset="0"/>
                  </a:rPr>
                  <a:t>paths which are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Vertex disjoint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Monotone increasing.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470192"/>
                <a:ext cx="4104456" cy="1631216"/>
              </a:xfrm>
              <a:prstGeom prst="rect">
                <a:avLst/>
              </a:prstGeom>
              <a:blipFill rotWithShape="1">
                <a:blip r:embed="rId4"/>
                <a:stretch>
                  <a:fillRect l="-2229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 rot="20671081">
            <a:off x="2754998" y="285402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 rot="19645248">
                <a:off x="1820441" y="1462297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5248">
                <a:off x="1820441" y="1462297"/>
                <a:ext cx="1052019" cy="468462"/>
              </a:xfrm>
              <a:prstGeom prst="rect">
                <a:avLst/>
              </a:prstGeom>
              <a:blipFill rotWithShape="1">
                <a:blip r:embed="rId5"/>
                <a:stretch>
                  <a:fillRect t="-7547" r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Left Brace 179"/>
          <p:cNvSpPr/>
          <p:nvPr/>
        </p:nvSpPr>
        <p:spPr>
          <a:xfrm rot="10800000">
            <a:off x="5436096" y="1124744"/>
            <a:ext cx="896085" cy="2088232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/>
              <p:cNvSpPr/>
              <p:nvPr/>
            </p:nvSpPr>
            <p:spPr>
              <a:xfrm>
                <a:off x="6353384" y="1844824"/>
                <a:ext cx="1894429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𝒅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8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1" name="Rectangle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384" y="1844824"/>
                <a:ext cx="1894429" cy="531043"/>
              </a:xfrm>
              <a:prstGeom prst="rect">
                <a:avLst/>
              </a:prstGeom>
              <a:blipFill rotWithShape="1">
                <a:blip r:embed="rId6"/>
                <a:stretch>
                  <a:fillRect t="-9195" r="-5466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7092280" y="4725144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Girth=6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/>
              <p:cNvSpPr txBox="1"/>
              <p:nvPr/>
            </p:nvSpPr>
            <p:spPr>
              <a:xfrm rot="368171">
                <a:off x="6113925" y="2945372"/>
                <a:ext cx="7325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  <m:r>
                      <a:rPr lang="en-US" sz="24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  <a:sym typeface="Mathematica1"/>
                  </a:rPr>
                  <a:t>+1</a:t>
                </a:r>
                <a:endParaRPr 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8171">
                <a:off x="6113925" y="2945372"/>
                <a:ext cx="732573" cy="461665"/>
              </a:xfrm>
              <a:prstGeom prst="rect">
                <a:avLst/>
              </a:prstGeom>
              <a:blipFill>
                <a:blip r:embed="rId7"/>
                <a:stretch>
                  <a:fillRect l="-7813" t="-4444" r="-12500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 rot="20054733">
            <a:off x="2399075" y="2472086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21+</a:t>
            </a:r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  <a:sym typeface="Mathematica1"/>
              </a:rPr>
              <a:t></a:t>
            </a:r>
            <a:endParaRPr lang="en-US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6" grpId="0" animBg="1"/>
      <p:bldP spid="37" grpId="0" animBg="1"/>
      <p:bldP spid="41" grpId="0" animBg="1"/>
      <p:bldP spid="43" grpId="0"/>
      <p:bldP spid="49" grpId="0"/>
      <p:bldP spid="179" grpId="0"/>
      <p:bldP spid="180" grpId="0" animBg="1"/>
      <p:bldP spid="181" grpId="0"/>
      <p:bldP spid="1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4039397" y="4797152"/>
            <a:ext cx="1972763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91440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The Lower Bound Construction (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)</a:t>
                </a:r>
                <a:endParaRPr lang="en-GB" sz="3200" dirty="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914400"/>
              </a:xfrm>
              <a:prstGeom prst="rect">
                <a:avLst/>
              </a:prstGeom>
              <a:blipFill rotWithShape="1">
                <a:blip r:embed="rId2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79712" y="3573016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08772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4776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0780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6784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2788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08772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44776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80780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16784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52788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2614" y="393305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</a:t>
            </a:r>
            <a:r>
              <a:rPr lang="en-US" sz="2400" baseline="-25000" dirty="0">
                <a:latin typeface="Comic Sans MS" pitchFamily="66" charset="0"/>
              </a:rPr>
              <a:t>1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39952" y="3573016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24796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60800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96804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32808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68812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24796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60800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96804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32808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688124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472854" y="3933056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B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732240" y="3573016"/>
            <a:ext cx="18002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84025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20029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56033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92037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28041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4025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20029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56033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92037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280412" y="443711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065142" y="3933056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mic Sans MS" pitchFamily="66" charset="0"/>
              </a:rPr>
              <a:t>B</a:t>
            </a:r>
            <a:r>
              <a:rPr lang="en-US" sz="2400" baseline="-25000" dirty="0" err="1">
                <a:latin typeface="Comic Sans MS" pitchFamily="66" charset="0"/>
              </a:rPr>
              <a:t>d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d,d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108" name="Oval 107"/>
          <p:cNvSpPr/>
          <p:nvPr/>
        </p:nvSpPr>
        <p:spPr>
          <a:xfrm>
            <a:off x="6012160" y="400506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228184" y="400506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444208" y="400506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5542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1546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7550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3554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95581" y="501317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68" idx="4"/>
            <a:endCxn id="44" idx="1"/>
          </p:cNvCxnSpPr>
          <p:nvPr/>
        </p:nvCxnSpPr>
        <p:spPr>
          <a:xfrm>
            <a:off x="2159732" y="4581128"/>
            <a:ext cx="2116780" cy="4531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4" idx="4"/>
            <a:endCxn id="44" idx="1"/>
          </p:cNvCxnSpPr>
          <p:nvPr/>
        </p:nvCxnSpPr>
        <p:spPr>
          <a:xfrm flipH="1">
            <a:off x="4276512" y="4581128"/>
            <a:ext cx="43460" cy="4531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2" idx="4"/>
            <a:endCxn id="44" idx="1"/>
          </p:cNvCxnSpPr>
          <p:nvPr/>
        </p:nvCxnSpPr>
        <p:spPr>
          <a:xfrm flipH="1">
            <a:off x="4276512" y="4581128"/>
            <a:ext cx="2635748" cy="4531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0" idx="4"/>
            <a:endCxn id="45" idx="0"/>
          </p:cNvCxnSpPr>
          <p:nvPr/>
        </p:nvCxnSpPr>
        <p:spPr>
          <a:xfrm>
            <a:off x="2519772" y="4581128"/>
            <a:ext cx="2167697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6" idx="4"/>
            <a:endCxn id="45" idx="0"/>
          </p:cNvCxnSpPr>
          <p:nvPr/>
        </p:nvCxnSpPr>
        <p:spPr>
          <a:xfrm>
            <a:off x="4680012" y="4581128"/>
            <a:ext cx="7457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3" idx="4"/>
            <a:endCxn id="45" idx="0"/>
          </p:cNvCxnSpPr>
          <p:nvPr/>
        </p:nvCxnSpPr>
        <p:spPr>
          <a:xfrm flipH="1">
            <a:off x="4687469" y="4581128"/>
            <a:ext cx="2584831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87" idx="4"/>
            <a:endCxn id="46" idx="0"/>
          </p:cNvCxnSpPr>
          <p:nvPr/>
        </p:nvCxnSpPr>
        <p:spPr>
          <a:xfrm>
            <a:off x="5040052" y="4581128"/>
            <a:ext cx="7457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3"/>
            <a:endCxn id="46" idx="0"/>
          </p:cNvCxnSpPr>
          <p:nvPr/>
        </p:nvCxnSpPr>
        <p:spPr>
          <a:xfrm>
            <a:off x="2828895" y="4560037"/>
            <a:ext cx="2218614" cy="4531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04" idx="3"/>
            <a:endCxn id="46" idx="1"/>
          </p:cNvCxnSpPr>
          <p:nvPr/>
        </p:nvCxnSpPr>
        <p:spPr>
          <a:xfrm flipH="1">
            <a:off x="4996592" y="4560037"/>
            <a:ext cx="2584831" cy="4742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3" idx="5"/>
            <a:endCxn id="47" idx="7"/>
          </p:cNvCxnSpPr>
          <p:nvPr/>
        </p:nvCxnSpPr>
        <p:spPr>
          <a:xfrm>
            <a:off x="3290769" y="4560037"/>
            <a:ext cx="2167697" cy="474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9" idx="4"/>
            <a:endCxn id="47" idx="0"/>
          </p:cNvCxnSpPr>
          <p:nvPr/>
        </p:nvCxnSpPr>
        <p:spPr>
          <a:xfrm>
            <a:off x="5400092" y="4581128"/>
            <a:ext cx="7457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5" idx="4"/>
            <a:endCxn id="47" idx="0"/>
          </p:cNvCxnSpPr>
          <p:nvPr/>
        </p:nvCxnSpPr>
        <p:spPr>
          <a:xfrm flipH="1">
            <a:off x="5407549" y="4581128"/>
            <a:ext cx="2584831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0" idx="4"/>
            <a:endCxn id="48" idx="1"/>
          </p:cNvCxnSpPr>
          <p:nvPr/>
        </p:nvCxnSpPr>
        <p:spPr>
          <a:xfrm flipH="1">
            <a:off x="5716672" y="4581128"/>
            <a:ext cx="43460" cy="4531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4" idx="5"/>
            <a:endCxn id="48" idx="7"/>
          </p:cNvCxnSpPr>
          <p:nvPr/>
        </p:nvCxnSpPr>
        <p:spPr>
          <a:xfrm>
            <a:off x="3650809" y="4560037"/>
            <a:ext cx="2167697" cy="474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6" idx="4"/>
            <a:endCxn id="48" idx="0"/>
          </p:cNvCxnSpPr>
          <p:nvPr/>
        </p:nvCxnSpPr>
        <p:spPr>
          <a:xfrm flipH="1">
            <a:off x="5767589" y="4581128"/>
            <a:ext cx="2584831" cy="4320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4860032" y="303934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stCxn id="114" idx="4"/>
            <a:endCxn id="67" idx="1"/>
          </p:cNvCxnSpPr>
          <p:nvPr/>
        </p:nvCxnSpPr>
        <p:spPr>
          <a:xfrm flipH="1">
            <a:off x="3548975" y="3183359"/>
            <a:ext cx="1383065" cy="5547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030342" y="2751311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979712" y="3573016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05172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241176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77180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13184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49188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24796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60800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96804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532808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5688124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139952" y="3573016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21196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57200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93204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29208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5652120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84025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20029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56033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792037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28041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732240" y="3573016"/>
            <a:ext cx="18002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80424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16428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52432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88436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8244408" y="37064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8600253" y="35730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066184" y="49115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Z</a:t>
            </a:r>
          </a:p>
        </p:txBody>
      </p:sp>
      <p:cxnSp>
        <p:nvCxnSpPr>
          <p:cNvPr id="115" name="Straight Connector 114"/>
          <p:cNvCxnSpPr>
            <a:stCxn id="114" idx="3"/>
            <a:endCxn id="55" idx="1"/>
          </p:cNvCxnSpPr>
          <p:nvPr/>
        </p:nvCxnSpPr>
        <p:spPr>
          <a:xfrm flipH="1">
            <a:off x="2108815" y="3162268"/>
            <a:ext cx="2772308" cy="5758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4" idx="4"/>
            <a:endCxn id="77" idx="7"/>
          </p:cNvCxnSpPr>
          <p:nvPr/>
        </p:nvCxnSpPr>
        <p:spPr>
          <a:xfrm flipH="1">
            <a:off x="4370889" y="3183359"/>
            <a:ext cx="561151" cy="5547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4" idx="4"/>
            <a:endCxn id="83" idx="0"/>
          </p:cNvCxnSpPr>
          <p:nvPr/>
        </p:nvCxnSpPr>
        <p:spPr>
          <a:xfrm>
            <a:off x="4932040" y="3183359"/>
            <a:ext cx="828092" cy="5336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14" idx="5"/>
            <a:endCxn id="94" idx="0"/>
          </p:cNvCxnSpPr>
          <p:nvPr/>
        </p:nvCxnSpPr>
        <p:spPr>
          <a:xfrm>
            <a:off x="4982957" y="3162268"/>
            <a:ext cx="1929303" cy="5547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4" idx="5"/>
            <a:endCxn id="101" idx="0"/>
          </p:cNvCxnSpPr>
          <p:nvPr/>
        </p:nvCxnSpPr>
        <p:spPr>
          <a:xfrm>
            <a:off x="4982957" y="3162268"/>
            <a:ext cx="3369463" cy="5547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4" idx="0"/>
            <a:endCxn id="122" idx="0"/>
          </p:cNvCxnSpPr>
          <p:nvPr/>
        </p:nvCxnSpPr>
        <p:spPr>
          <a:xfrm flipV="1">
            <a:off x="4932040" y="999892"/>
            <a:ext cx="0" cy="2039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4860032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860032" y="23680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860032" y="193599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860032" y="150394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860032" y="107190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788024" y="9998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076056" y="83671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31" name="Freeform 30"/>
          <p:cNvSpPr/>
          <p:nvPr/>
        </p:nvSpPr>
        <p:spPr>
          <a:xfrm>
            <a:off x="35496" y="1143908"/>
            <a:ext cx="5944388" cy="5578168"/>
          </a:xfrm>
          <a:custGeom>
            <a:avLst/>
            <a:gdLst>
              <a:gd name="connsiteX0" fmla="*/ 4176584 w 5217076"/>
              <a:gd name="connsiteY0" fmla="*/ 0 h 5511114"/>
              <a:gd name="connsiteX1" fmla="*/ 4028303 w 5217076"/>
              <a:gd name="connsiteY1" fmla="*/ 37070 h 5511114"/>
              <a:gd name="connsiteX2" fmla="*/ 3941806 w 5217076"/>
              <a:gd name="connsiteY2" fmla="*/ 74141 h 5511114"/>
              <a:gd name="connsiteX3" fmla="*/ 3781168 w 5217076"/>
              <a:gd name="connsiteY3" fmla="*/ 98854 h 5511114"/>
              <a:gd name="connsiteX4" fmla="*/ 3558746 w 5217076"/>
              <a:gd name="connsiteY4" fmla="*/ 123568 h 5511114"/>
              <a:gd name="connsiteX5" fmla="*/ 3398108 w 5217076"/>
              <a:gd name="connsiteY5" fmla="*/ 148281 h 5511114"/>
              <a:gd name="connsiteX6" fmla="*/ 3299254 w 5217076"/>
              <a:gd name="connsiteY6" fmla="*/ 172995 h 5511114"/>
              <a:gd name="connsiteX7" fmla="*/ 3225114 w 5217076"/>
              <a:gd name="connsiteY7" fmla="*/ 197708 h 5511114"/>
              <a:gd name="connsiteX8" fmla="*/ 3188043 w 5217076"/>
              <a:gd name="connsiteY8" fmla="*/ 210065 h 5511114"/>
              <a:gd name="connsiteX9" fmla="*/ 3089189 w 5217076"/>
              <a:gd name="connsiteY9" fmla="*/ 247135 h 5511114"/>
              <a:gd name="connsiteX10" fmla="*/ 3039762 w 5217076"/>
              <a:gd name="connsiteY10" fmla="*/ 271849 h 5511114"/>
              <a:gd name="connsiteX11" fmla="*/ 2953265 w 5217076"/>
              <a:gd name="connsiteY11" fmla="*/ 308919 h 5511114"/>
              <a:gd name="connsiteX12" fmla="*/ 2903838 w 5217076"/>
              <a:gd name="connsiteY12" fmla="*/ 333633 h 5511114"/>
              <a:gd name="connsiteX13" fmla="*/ 2854411 w 5217076"/>
              <a:gd name="connsiteY13" fmla="*/ 345989 h 5511114"/>
              <a:gd name="connsiteX14" fmla="*/ 2817341 w 5217076"/>
              <a:gd name="connsiteY14" fmla="*/ 370703 h 5511114"/>
              <a:gd name="connsiteX15" fmla="*/ 2718487 w 5217076"/>
              <a:gd name="connsiteY15" fmla="*/ 420130 h 5511114"/>
              <a:gd name="connsiteX16" fmla="*/ 2681416 w 5217076"/>
              <a:gd name="connsiteY16" fmla="*/ 444843 h 5511114"/>
              <a:gd name="connsiteX17" fmla="*/ 2619633 w 5217076"/>
              <a:gd name="connsiteY17" fmla="*/ 469557 h 5511114"/>
              <a:gd name="connsiteX18" fmla="*/ 2508422 w 5217076"/>
              <a:gd name="connsiteY18" fmla="*/ 531341 h 5511114"/>
              <a:gd name="connsiteX19" fmla="*/ 2409568 w 5217076"/>
              <a:gd name="connsiteY19" fmla="*/ 593124 h 5511114"/>
              <a:gd name="connsiteX20" fmla="*/ 2335427 w 5217076"/>
              <a:gd name="connsiteY20" fmla="*/ 642552 h 5511114"/>
              <a:gd name="connsiteX21" fmla="*/ 2298357 w 5217076"/>
              <a:gd name="connsiteY21" fmla="*/ 667265 h 5511114"/>
              <a:gd name="connsiteX22" fmla="*/ 2261287 w 5217076"/>
              <a:gd name="connsiteY22" fmla="*/ 691979 h 5511114"/>
              <a:gd name="connsiteX23" fmla="*/ 2224216 w 5217076"/>
              <a:gd name="connsiteY23" fmla="*/ 716692 h 5511114"/>
              <a:gd name="connsiteX24" fmla="*/ 2100649 w 5217076"/>
              <a:gd name="connsiteY24" fmla="*/ 803189 h 5511114"/>
              <a:gd name="connsiteX25" fmla="*/ 2038865 w 5217076"/>
              <a:gd name="connsiteY25" fmla="*/ 840260 h 5511114"/>
              <a:gd name="connsiteX26" fmla="*/ 1977081 w 5217076"/>
              <a:gd name="connsiteY26" fmla="*/ 889687 h 5511114"/>
              <a:gd name="connsiteX27" fmla="*/ 1915298 w 5217076"/>
              <a:gd name="connsiteY27" fmla="*/ 914400 h 5511114"/>
              <a:gd name="connsiteX28" fmla="*/ 1878227 w 5217076"/>
              <a:gd name="connsiteY28" fmla="*/ 939114 h 5511114"/>
              <a:gd name="connsiteX29" fmla="*/ 1828800 w 5217076"/>
              <a:gd name="connsiteY29" fmla="*/ 963827 h 5511114"/>
              <a:gd name="connsiteX30" fmla="*/ 1779373 w 5217076"/>
              <a:gd name="connsiteY30" fmla="*/ 1000897 h 5511114"/>
              <a:gd name="connsiteX31" fmla="*/ 1705233 w 5217076"/>
              <a:gd name="connsiteY31" fmla="*/ 1037968 h 5511114"/>
              <a:gd name="connsiteX32" fmla="*/ 1606379 w 5217076"/>
              <a:gd name="connsiteY32" fmla="*/ 1099752 h 5511114"/>
              <a:gd name="connsiteX33" fmla="*/ 1544595 w 5217076"/>
              <a:gd name="connsiteY33" fmla="*/ 1124465 h 5511114"/>
              <a:gd name="connsiteX34" fmla="*/ 1495168 w 5217076"/>
              <a:gd name="connsiteY34" fmla="*/ 1161535 h 5511114"/>
              <a:gd name="connsiteX35" fmla="*/ 1445741 w 5217076"/>
              <a:gd name="connsiteY35" fmla="*/ 1186249 h 5511114"/>
              <a:gd name="connsiteX36" fmla="*/ 1408671 w 5217076"/>
              <a:gd name="connsiteY36" fmla="*/ 1210962 h 5511114"/>
              <a:gd name="connsiteX37" fmla="*/ 1359243 w 5217076"/>
              <a:gd name="connsiteY37" fmla="*/ 1235676 h 5511114"/>
              <a:gd name="connsiteX38" fmla="*/ 1260389 w 5217076"/>
              <a:gd name="connsiteY38" fmla="*/ 1309816 h 5511114"/>
              <a:gd name="connsiteX39" fmla="*/ 1223319 w 5217076"/>
              <a:gd name="connsiteY39" fmla="*/ 1334530 h 5511114"/>
              <a:gd name="connsiteX40" fmla="*/ 1149179 w 5217076"/>
              <a:gd name="connsiteY40" fmla="*/ 1396314 h 5511114"/>
              <a:gd name="connsiteX41" fmla="*/ 1087395 w 5217076"/>
              <a:gd name="connsiteY41" fmla="*/ 1470454 h 5511114"/>
              <a:gd name="connsiteX42" fmla="*/ 976184 w 5217076"/>
              <a:gd name="connsiteY42" fmla="*/ 1631092 h 5511114"/>
              <a:gd name="connsiteX43" fmla="*/ 914400 w 5217076"/>
              <a:gd name="connsiteY43" fmla="*/ 1705233 h 5511114"/>
              <a:gd name="connsiteX44" fmla="*/ 815546 w 5217076"/>
              <a:gd name="connsiteY44" fmla="*/ 1865870 h 5511114"/>
              <a:gd name="connsiteX45" fmla="*/ 667265 w 5217076"/>
              <a:gd name="connsiteY45" fmla="*/ 2051222 h 5511114"/>
              <a:gd name="connsiteX46" fmla="*/ 556054 w 5217076"/>
              <a:gd name="connsiteY46" fmla="*/ 2236573 h 5511114"/>
              <a:gd name="connsiteX47" fmla="*/ 506627 w 5217076"/>
              <a:gd name="connsiteY47" fmla="*/ 2310714 h 5511114"/>
              <a:gd name="connsiteX48" fmla="*/ 420130 w 5217076"/>
              <a:gd name="connsiteY48" fmla="*/ 2458995 h 5511114"/>
              <a:gd name="connsiteX49" fmla="*/ 358346 w 5217076"/>
              <a:gd name="connsiteY49" fmla="*/ 2570206 h 5511114"/>
              <a:gd name="connsiteX50" fmla="*/ 345989 w 5217076"/>
              <a:gd name="connsiteY50" fmla="*/ 2631989 h 5511114"/>
              <a:gd name="connsiteX51" fmla="*/ 321276 w 5217076"/>
              <a:gd name="connsiteY51" fmla="*/ 2669060 h 5511114"/>
              <a:gd name="connsiteX52" fmla="*/ 296562 w 5217076"/>
              <a:gd name="connsiteY52" fmla="*/ 2718487 h 5511114"/>
              <a:gd name="connsiteX53" fmla="*/ 259492 w 5217076"/>
              <a:gd name="connsiteY53" fmla="*/ 2817341 h 5511114"/>
              <a:gd name="connsiteX54" fmla="*/ 247135 w 5217076"/>
              <a:gd name="connsiteY54" fmla="*/ 2866768 h 5511114"/>
              <a:gd name="connsiteX55" fmla="*/ 197708 w 5217076"/>
              <a:gd name="connsiteY55" fmla="*/ 2965622 h 5511114"/>
              <a:gd name="connsiteX56" fmla="*/ 160638 w 5217076"/>
              <a:gd name="connsiteY56" fmla="*/ 3064476 h 5511114"/>
              <a:gd name="connsiteX57" fmla="*/ 148281 w 5217076"/>
              <a:gd name="connsiteY57" fmla="*/ 3113903 h 5511114"/>
              <a:gd name="connsiteX58" fmla="*/ 123568 w 5217076"/>
              <a:gd name="connsiteY58" fmla="*/ 3150973 h 5511114"/>
              <a:gd name="connsiteX59" fmla="*/ 74141 w 5217076"/>
              <a:gd name="connsiteY59" fmla="*/ 3323968 h 5511114"/>
              <a:gd name="connsiteX60" fmla="*/ 61784 w 5217076"/>
              <a:gd name="connsiteY60" fmla="*/ 3361038 h 5511114"/>
              <a:gd name="connsiteX61" fmla="*/ 37071 w 5217076"/>
              <a:gd name="connsiteY61" fmla="*/ 3459892 h 5511114"/>
              <a:gd name="connsiteX62" fmla="*/ 24714 w 5217076"/>
              <a:gd name="connsiteY62" fmla="*/ 3509319 h 5511114"/>
              <a:gd name="connsiteX63" fmla="*/ 12357 w 5217076"/>
              <a:gd name="connsiteY63" fmla="*/ 3558746 h 5511114"/>
              <a:gd name="connsiteX64" fmla="*/ 0 w 5217076"/>
              <a:gd name="connsiteY64" fmla="*/ 3632887 h 5511114"/>
              <a:gd name="connsiteX65" fmla="*/ 12357 w 5217076"/>
              <a:gd name="connsiteY65" fmla="*/ 4028303 h 5511114"/>
              <a:gd name="connsiteX66" fmla="*/ 24714 w 5217076"/>
              <a:gd name="connsiteY66" fmla="*/ 4065373 h 5511114"/>
              <a:gd name="connsiteX67" fmla="*/ 61784 w 5217076"/>
              <a:gd name="connsiteY67" fmla="*/ 4164227 h 5511114"/>
              <a:gd name="connsiteX68" fmla="*/ 86498 w 5217076"/>
              <a:gd name="connsiteY68" fmla="*/ 4250724 h 5511114"/>
              <a:gd name="connsiteX69" fmla="*/ 111211 w 5217076"/>
              <a:gd name="connsiteY69" fmla="*/ 4287795 h 5511114"/>
              <a:gd name="connsiteX70" fmla="*/ 148281 w 5217076"/>
              <a:gd name="connsiteY70" fmla="*/ 4374292 h 5511114"/>
              <a:gd name="connsiteX71" fmla="*/ 172995 w 5217076"/>
              <a:gd name="connsiteY71" fmla="*/ 4411362 h 5511114"/>
              <a:gd name="connsiteX72" fmla="*/ 222422 w 5217076"/>
              <a:gd name="connsiteY72" fmla="*/ 4510216 h 5511114"/>
              <a:gd name="connsiteX73" fmla="*/ 271849 w 5217076"/>
              <a:gd name="connsiteY73" fmla="*/ 4621427 h 5511114"/>
              <a:gd name="connsiteX74" fmla="*/ 308919 w 5217076"/>
              <a:gd name="connsiteY74" fmla="*/ 4658497 h 5511114"/>
              <a:gd name="connsiteX75" fmla="*/ 358346 w 5217076"/>
              <a:gd name="connsiteY75" fmla="*/ 4720281 h 5511114"/>
              <a:gd name="connsiteX76" fmla="*/ 407773 w 5217076"/>
              <a:gd name="connsiteY76" fmla="*/ 4769708 h 5511114"/>
              <a:gd name="connsiteX77" fmla="*/ 432487 w 5217076"/>
              <a:gd name="connsiteY77" fmla="*/ 4806779 h 5511114"/>
              <a:gd name="connsiteX78" fmla="*/ 469557 w 5217076"/>
              <a:gd name="connsiteY78" fmla="*/ 4856206 h 5511114"/>
              <a:gd name="connsiteX79" fmla="*/ 531341 w 5217076"/>
              <a:gd name="connsiteY79" fmla="*/ 4955060 h 5511114"/>
              <a:gd name="connsiteX80" fmla="*/ 617838 w 5217076"/>
              <a:gd name="connsiteY80" fmla="*/ 5041557 h 5511114"/>
              <a:gd name="connsiteX81" fmla="*/ 667265 w 5217076"/>
              <a:gd name="connsiteY81" fmla="*/ 5090984 h 5511114"/>
              <a:gd name="connsiteX82" fmla="*/ 741406 w 5217076"/>
              <a:gd name="connsiteY82" fmla="*/ 5140411 h 5511114"/>
              <a:gd name="connsiteX83" fmla="*/ 827903 w 5217076"/>
              <a:gd name="connsiteY83" fmla="*/ 5202195 h 5511114"/>
              <a:gd name="connsiteX84" fmla="*/ 914400 w 5217076"/>
              <a:gd name="connsiteY84" fmla="*/ 5239265 h 5511114"/>
              <a:gd name="connsiteX85" fmla="*/ 963827 w 5217076"/>
              <a:gd name="connsiteY85" fmla="*/ 5276335 h 5511114"/>
              <a:gd name="connsiteX86" fmla="*/ 1013254 w 5217076"/>
              <a:gd name="connsiteY86" fmla="*/ 5288692 h 5511114"/>
              <a:gd name="connsiteX87" fmla="*/ 1087395 w 5217076"/>
              <a:gd name="connsiteY87" fmla="*/ 5313406 h 5511114"/>
              <a:gd name="connsiteX88" fmla="*/ 1248033 w 5217076"/>
              <a:gd name="connsiteY88" fmla="*/ 5362833 h 5511114"/>
              <a:gd name="connsiteX89" fmla="*/ 1334530 w 5217076"/>
              <a:gd name="connsiteY89" fmla="*/ 5387546 h 5511114"/>
              <a:gd name="connsiteX90" fmla="*/ 1470454 w 5217076"/>
              <a:gd name="connsiteY90" fmla="*/ 5412260 h 5511114"/>
              <a:gd name="connsiteX91" fmla="*/ 1692876 w 5217076"/>
              <a:gd name="connsiteY91" fmla="*/ 5461687 h 5511114"/>
              <a:gd name="connsiteX92" fmla="*/ 1767016 w 5217076"/>
              <a:gd name="connsiteY92" fmla="*/ 5486400 h 5511114"/>
              <a:gd name="connsiteX93" fmla="*/ 1927654 w 5217076"/>
              <a:gd name="connsiteY93" fmla="*/ 5498757 h 5511114"/>
              <a:gd name="connsiteX94" fmla="*/ 2001795 w 5217076"/>
              <a:gd name="connsiteY94" fmla="*/ 5511114 h 5511114"/>
              <a:gd name="connsiteX95" fmla="*/ 2903838 w 5217076"/>
              <a:gd name="connsiteY95" fmla="*/ 5486400 h 5511114"/>
              <a:gd name="connsiteX96" fmla="*/ 2990335 w 5217076"/>
              <a:gd name="connsiteY96" fmla="*/ 5474043 h 5511114"/>
              <a:gd name="connsiteX97" fmla="*/ 3113903 w 5217076"/>
              <a:gd name="connsiteY97" fmla="*/ 5412260 h 5511114"/>
              <a:gd name="connsiteX98" fmla="*/ 3225114 w 5217076"/>
              <a:gd name="connsiteY98" fmla="*/ 5375189 h 5511114"/>
              <a:gd name="connsiteX99" fmla="*/ 3311611 w 5217076"/>
              <a:gd name="connsiteY99" fmla="*/ 5338119 h 5511114"/>
              <a:gd name="connsiteX100" fmla="*/ 3385752 w 5217076"/>
              <a:gd name="connsiteY100" fmla="*/ 5301049 h 5511114"/>
              <a:gd name="connsiteX101" fmla="*/ 3435179 w 5217076"/>
              <a:gd name="connsiteY101" fmla="*/ 5276335 h 5511114"/>
              <a:gd name="connsiteX102" fmla="*/ 3496962 w 5217076"/>
              <a:gd name="connsiteY102" fmla="*/ 5263979 h 5511114"/>
              <a:gd name="connsiteX103" fmla="*/ 3595816 w 5217076"/>
              <a:gd name="connsiteY103" fmla="*/ 5214552 h 5511114"/>
              <a:gd name="connsiteX104" fmla="*/ 3632887 w 5217076"/>
              <a:gd name="connsiteY104" fmla="*/ 5189838 h 5511114"/>
              <a:gd name="connsiteX105" fmla="*/ 3669957 w 5217076"/>
              <a:gd name="connsiteY105" fmla="*/ 5177481 h 5511114"/>
              <a:gd name="connsiteX106" fmla="*/ 3768811 w 5217076"/>
              <a:gd name="connsiteY106" fmla="*/ 5115697 h 5511114"/>
              <a:gd name="connsiteX107" fmla="*/ 3818238 w 5217076"/>
              <a:gd name="connsiteY107" fmla="*/ 5090984 h 5511114"/>
              <a:gd name="connsiteX108" fmla="*/ 3941806 w 5217076"/>
              <a:gd name="connsiteY108" fmla="*/ 5041557 h 5511114"/>
              <a:gd name="connsiteX109" fmla="*/ 4040660 w 5217076"/>
              <a:gd name="connsiteY109" fmla="*/ 4979773 h 5511114"/>
              <a:gd name="connsiteX110" fmla="*/ 4201298 w 5217076"/>
              <a:gd name="connsiteY110" fmla="*/ 4917989 h 5511114"/>
              <a:gd name="connsiteX111" fmla="*/ 4238368 w 5217076"/>
              <a:gd name="connsiteY111" fmla="*/ 4893276 h 5511114"/>
              <a:gd name="connsiteX112" fmla="*/ 4275438 w 5217076"/>
              <a:gd name="connsiteY112" fmla="*/ 4880919 h 5511114"/>
              <a:gd name="connsiteX113" fmla="*/ 4337222 w 5217076"/>
              <a:gd name="connsiteY113" fmla="*/ 4843849 h 5511114"/>
              <a:gd name="connsiteX114" fmla="*/ 4374292 w 5217076"/>
              <a:gd name="connsiteY114" fmla="*/ 4819135 h 5511114"/>
              <a:gd name="connsiteX115" fmla="*/ 4423719 w 5217076"/>
              <a:gd name="connsiteY115" fmla="*/ 4806779 h 5511114"/>
              <a:gd name="connsiteX116" fmla="*/ 4497860 w 5217076"/>
              <a:gd name="connsiteY116" fmla="*/ 4769708 h 5511114"/>
              <a:gd name="connsiteX117" fmla="*/ 4584357 w 5217076"/>
              <a:gd name="connsiteY117" fmla="*/ 4732638 h 5511114"/>
              <a:gd name="connsiteX118" fmla="*/ 4633784 w 5217076"/>
              <a:gd name="connsiteY118" fmla="*/ 4695568 h 5511114"/>
              <a:gd name="connsiteX119" fmla="*/ 4695568 w 5217076"/>
              <a:gd name="connsiteY119" fmla="*/ 4658497 h 5511114"/>
              <a:gd name="connsiteX120" fmla="*/ 4732638 w 5217076"/>
              <a:gd name="connsiteY120" fmla="*/ 4633784 h 5511114"/>
              <a:gd name="connsiteX121" fmla="*/ 4769708 w 5217076"/>
              <a:gd name="connsiteY121" fmla="*/ 4584357 h 5511114"/>
              <a:gd name="connsiteX122" fmla="*/ 4843849 w 5217076"/>
              <a:gd name="connsiteY122" fmla="*/ 4534930 h 5511114"/>
              <a:gd name="connsiteX123" fmla="*/ 4955060 w 5217076"/>
              <a:gd name="connsiteY123" fmla="*/ 4411362 h 5511114"/>
              <a:gd name="connsiteX124" fmla="*/ 5004487 w 5217076"/>
              <a:gd name="connsiteY124" fmla="*/ 4361935 h 5511114"/>
              <a:gd name="connsiteX125" fmla="*/ 5078627 w 5217076"/>
              <a:gd name="connsiteY125" fmla="*/ 4312508 h 5511114"/>
              <a:gd name="connsiteX126" fmla="*/ 5128054 w 5217076"/>
              <a:gd name="connsiteY126" fmla="*/ 4275438 h 5511114"/>
              <a:gd name="connsiteX127" fmla="*/ 5189838 w 5217076"/>
              <a:gd name="connsiteY127" fmla="*/ 4226011 h 5511114"/>
              <a:gd name="connsiteX128" fmla="*/ 5202195 w 5217076"/>
              <a:gd name="connsiteY128" fmla="*/ 4151870 h 5511114"/>
              <a:gd name="connsiteX129" fmla="*/ 5128054 w 5217076"/>
              <a:gd name="connsiteY129" fmla="*/ 4127157 h 5511114"/>
              <a:gd name="connsiteX130" fmla="*/ 5152768 w 5217076"/>
              <a:gd name="connsiteY130" fmla="*/ 4090087 h 551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217076" h="5511114">
                <a:moveTo>
                  <a:pt x="4176584" y="0"/>
                </a:moveTo>
                <a:cubicBezTo>
                  <a:pt x="4123834" y="8792"/>
                  <a:pt x="4077254" y="12594"/>
                  <a:pt x="4028303" y="37070"/>
                </a:cubicBezTo>
                <a:cubicBezTo>
                  <a:pt x="3992942" y="54751"/>
                  <a:pt x="3978167" y="65051"/>
                  <a:pt x="3941806" y="74141"/>
                </a:cubicBezTo>
                <a:cubicBezTo>
                  <a:pt x="3882495" y="88969"/>
                  <a:pt x="3845466" y="90281"/>
                  <a:pt x="3781168" y="98854"/>
                </a:cubicBezTo>
                <a:cubicBezTo>
                  <a:pt x="3620105" y="120330"/>
                  <a:pt x="3769802" y="104381"/>
                  <a:pt x="3558746" y="123568"/>
                </a:cubicBezTo>
                <a:cubicBezTo>
                  <a:pt x="3465219" y="154742"/>
                  <a:pt x="3589256" y="116422"/>
                  <a:pt x="3398108" y="148281"/>
                </a:cubicBezTo>
                <a:cubicBezTo>
                  <a:pt x="3364605" y="153865"/>
                  <a:pt x="3331477" y="162254"/>
                  <a:pt x="3299254" y="172995"/>
                </a:cubicBezTo>
                <a:lnTo>
                  <a:pt x="3225114" y="197708"/>
                </a:lnTo>
                <a:lnTo>
                  <a:pt x="3188043" y="210065"/>
                </a:lnTo>
                <a:cubicBezTo>
                  <a:pt x="3111904" y="260826"/>
                  <a:pt x="3196075" y="211507"/>
                  <a:pt x="3089189" y="247135"/>
                </a:cubicBezTo>
                <a:cubicBezTo>
                  <a:pt x="3071714" y="252960"/>
                  <a:pt x="3056531" y="264227"/>
                  <a:pt x="3039762" y="271849"/>
                </a:cubicBezTo>
                <a:cubicBezTo>
                  <a:pt x="3011205" y="284829"/>
                  <a:pt x="2981822" y="295939"/>
                  <a:pt x="2953265" y="308919"/>
                </a:cubicBezTo>
                <a:cubicBezTo>
                  <a:pt x="2936496" y="316541"/>
                  <a:pt x="2921086" y="327165"/>
                  <a:pt x="2903838" y="333633"/>
                </a:cubicBezTo>
                <a:cubicBezTo>
                  <a:pt x="2887937" y="339596"/>
                  <a:pt x="2870887" y="341870"/>
                  <a:pt x="2854411" y="345989"/>
                </a:cubicBezTo>
                <a:cubicBezTo>
                  <a:pt x="2842054" y="354227"/>
                  <a:pt x="2830379" y="363592"/>
                  <a:pt x="2817341" y="370703"/>
                </a:cubicBezTo>
                <a:cubicBezTo>
                  <a:pt x="2784999" y="388344"/>
                  <a:pt x="2749141" y="399695"/>
                  <a:pt x="2718487" y="420130"/>
                </a:cubicBezTo>
                <a:cubicBezTo>
                  <a:pt x="2706130" y="428368"/>
                  <a:pt x="2694699" y="438201"/>
                  <a:pt x="2681416" y="444843"/>
                </a:cubicBezTo>
                <a:cubicBezTo>
                  <a:pt x="2661577" y="454763"/>
                  <a:pt x="2639105" y="458936"/>
                  <a:pt x="2619633" y="469557"/>
                </a:cubicBezTo>
                <a:cubicBezTo>
                  <a:pt x="2486098" y="542395"/>
                  <a:pt x="2594963" y="502493"/>
                  <a:pt x="2508422" y="531341"/>
                </a:cubicBezTo>
                <a:cubicBezTo>
                  <a:pt x="2393680" y="617397"/>
                  <a:pt x="2522654" y="525272"/>
                  <a:pt x="2409568" y="593124"/>
                </a:cubicBezTo>
                <a:cubicBezTo>
                  <a:pt x="2384099" y="608406"/>
                  <a:pt x="2360141" y="626076"/>
                  <a:pt x="2335427" y="642552"/>
                </a:cubicBezTo>
                <a:lnTo>
                  <a:pt x="2298357" y="667265"/>
                </a:lnTo>
                <a:lnTo>
                  <a:pt x="2261287" y="691979"/>
                </a:lnTo>
                <a:cubicBezTo>
                  <a:pt x="2248930" y="700217"/>
                  <a:pt x="2236097" y="707781"/>
                  <a:pt x="2224216" y="716692"/>
                </a:cubicBezTo>
                <a:cubicBezTo>
                  <a:pt x="2167905" y="758925"/>
                  <a:pt x="2167584" y="760594"/>
                  <a:pt x="2100649" y="803189"/>
                </a:cubicBezTo>
                <a:cubicBezTo>
                  <a:pt x="2080387" y="816083"/>
                  <a:pt x="2057619" y="825256"/>
                  <a:pt x="2038865" y="840260"/>
                </a:cubicBezTo>
                <a:cubicBezTo>
                  <a:pt x="2018270" y="856736"/>
                  <a:pt x="1999697" y="876118"/>
                  <a:pt x="1977081" y="889687"/>
                </a:cubicBezTo>
                <a:cubicBezTo>
                  <a:pt x="1958061" y="901099"/>
                  <a:pt x="1935137" y="904480"/>
                  <a:pt x="1915298" y="914400"/>
                </a:cubicBezTo>
                <a:cubicBezTo>
                  <a:pt x="1902015" y="921042"/>
                  <a:pt x="1891122" y="931746"/>
                  <a:pt x="1878227" y="939114"/>
                </a:cubicBezTo>
                <a:cubicBezTo>
                  <a:pt x="1862234" y="948253"/>
                  <a:pt x="1844420" y="954064"/>
                  <a:pt x="1828800" y="963827"/>
                </a:cubicBezTo>
                <a:cubicBezTo>
                  <a:pt x="1811336" y="974742"/>
                  <a:pt x="1797033" y="990301"/>
                  <a:pt x="1779373" y="1000897"/>
                </a:cubicBezTo>
                <a:cubicBezTo>
                  <a:pt x="1755680" y="1015113"/>
                  <a:pt x="1729223" y="1024259"/>
                  <a:pt x="1705233" y="1037968"/>
                </a:cubicBezTo>
                <a:cubicBezTo>
                  <a:pt x="1671495" y="1057247"/>
                  <a:pt x="1642458" y="1085321"/>
                  <a:pt x="1606379" y="1099752"/>
                </a:cubicBezTo>
                <a:cubicBezTo>
                  <a:pt x="1585784" y="1107990"/>
                  <a:pt x="1563985" y="1113693"/>
                  <a:pt x="1544595" y="1124465"/>
                </a:cubicBezTo>
                <a:cubicBezTo>
                  <a:pt x="1526592" y="1134466"/>
                  <a:pt x="1512632" y="1150620"/>
                  <a:pt x="1495168" y="1161535"/>
                </a:cubicBezTo>
                <a:cubicBezTo>
                  <a:pt x="1479548" y="1171298"/>
                  <a:pt x="1461734" y="1177110"/>
                  <a:pt x="1445741" y="1186249"/>
                </a:cubicBezTo>
                <a:cubicBezTo>
                  <a:pt x="1432847" y="1193617"/>
                  <a:pt x="1421565" y="1203594"/>
                  <a:pt x="1408671" y="1210962"/>
                </a:cubicBezTo>
                <a:cubicBezTo>
                  <a:pt x="1392677" y="1220101"/>
                  <a:pt x="1375237" y="1226537"/>
                  <a:pt x="1359243" y="1235676"/>
                </a:cubicBezTo>
                <a:cubicBezTo>
                  <a:pt x="1320133" y="1258024"/>
                  <a:pt x="1298421" y="1281292"/>
                  <a:pt x="1260389" y="1309816"/>
                </a:cubicBezTo>
                <a:cubicBezTo>
                  <a:pt x="1248508" y="1318727"/>
                  <a:pt x="1234728" y="1325023"/>
                  <a:pt x="1223319" y="1334530"/>
                </a:cubicBezTo>
                <a:cubicBezTo>
                  <a:pt x="1128177" y="1413816"/>
                  <a:pt x="1241217" y="1334954"/>
                  <a:pt x="1149179" y="1396314"/>
                </a:cubicBezTo>
                <a:cubicBezTo>
                  <a:pt x="1033898" y="1569231"/>
                  <a:pt x="1230129" y="1280142"/>
                  <a:pt x="1087395" y="1470454"/>
                </a:cubicBezTo>
                <a:cubicBezTo>
                  <a:pt x="968733" y="1628670"/>
                  <a:pt x="1055285" y="1532215"/>
                  <a:pt x="976184" y="1631092"/>
                </a:cubicBezTo>
                <a:cubicBezTo>
                  <a:pt x="956088" y="1656213"/>
                  <a:pt x="932245" y="1678466"/>
                  <a:pt x="914400" y="1705233"/>
                </a:cubicBezTo>
                <a:cubicBezTo>
                  <a:pt x="764190" y="1930548"/>
                  <a:pt x="1018157" y="1603667"/>
                  <a:pt x="815546" y="1865870"/>
                </a:cubicBezTo>
                <a:cubicBezTo>
                  <a:pt x="767167" y="1928478"/>
                  <a:pt x="707973" y="1983376"/>
                  <a:pt x="667265" y="2051222"/>
                </a:cubicBezTo>
                <a:cubicBezTo>
                  <a:pt x="630195" y="2113006"/>
                  <a:pt x="596021" y="2176622"/>
                  <a:pt x="556054" y="2236573"/>
                </a:cubicBezTo>
                <a:cubicBezTo>
                  <a:pt x="539578" y="2261287"/>
                  <a:pt x="522115" y="2285370"/>
                  <a:pt x="506627" y="2310714"/>
                </a:cubicBezTo>
                <a:cubicBezTo>
                  <a:pt x="476789" y="2359540"/>
                  <a:pt x="445720" y="2407814"/>
                  <a:pt x="420130" y="2458995"/>
                </a:cubicBezTo>
                <a:cubicBezTo>
                  <a:pt x="376418" y="2546418"/>
                  <a:pt x="398387" y="2510145"/>
                  <a:pt x="358346" y="2570206"/>
                </a:cubicBezTo>
                <a:cubicBezTo>
                  <a:pt x="354227" y="2590800"/>
                  <a:pt x="353363" y="2612324"/>
                  <a:pt x="345989" y="2631989"/>
                </a:cubicBezTo>
                <a:cubicBezTo>
                  <a:pt x="340774" y="2645895"/>
                  <a:pt x="328644" y="2656166"/>
                  <a:pt x="321276" y="2669060"/>
                </a:cubicBezTo>
                <a:cubicBezTo>
                  <a:pt x="312137" y="2685053"/>
                  <a:pt x="304800" y="2702011"/>
                  <a:pt x="296562" y="2718487"/>
                </a:cubicBezTo>
                <a:cubicBezTo>
                  <a:pt x="264849" y="2845348"/>
                  <a:pt x="307952" y="2688118"/>
                  <a:pt x="259492" y="2817341"/>
                </a:cubicBezTo>
                <a:cubicBezTo>
                  <a:pt x="253529" y="2833242"/>
                  <a:pt x="252505" y="2850657"/>
                  <a:pt x="247135" y="2866768"/>
                </a:cubicBezTo>
                <a:cubicBezTo>
                  <a:pt x="226982" y="2927229"/>
                  <a:pt x="227981" y="2920214"/>
                  <a:pt x="197708" y="2965622"/>
                </a:cubicBezTo>
                <a:cubicBezTo>
                  <a:pt x="165995" y="3092483"/>
                  <a:pt x="209098" y="2935253"/>
                  <a:pt x="160638" y="3064476"/>
                </a:cubicBezTo>
                <a:cubicBezTo>
                  <a:pt x="154675" y="3080377"/>
                  <a:pt x="154971" y="3098293"/>
                  <a:pt x="148281" y="3113903"/>
                </a:cubicBezTo>
                <a:cubicBezTo>
                  <a:pt x="142431" y="3127553"/>
                  <a:pt x="129280" y="3137265"/>
                  <a:pt x="123568" y="3150973"/>
                </a:cubicBezTo>
                <a:cubicBezTo>
                  <a:pt x="72968" y="3272416"/>
                  <a:pt x="97864" y="3229077"/>
                  <a:pt x="74141" y="3323968"/>
                </a:cubicBezTo>
                <a:cubicBezTo>
                  <a:pt x="70982" y="3336604"/>
                  <a:pt x="65211" y="3348472"/>
                  <a:pt x="61784" y="3361038"/>
                </a:cubicBezTo>
                <a:cubicBezTo>
                  <a:pt x="52847" y="3393807"/>
                  <a:pt x="45309" y="3426941"/>
                  <a:pt x="37071" y="3459892"/>
                </a:cubicBezTo>
                <a:lnTo>
                  <a:pt x="24714" y="3509319"/>
                </a:lnTo>
                <a:cubicBezTo>
                  <a:pt x="20595" y="3525795"/>
                  <a:pt x="15149" y="3541994"/>
                  <a:pt x="12357" y="3558746"/>
                </a:cubicBezTo>
                <a:lnTo>
                  <a:pt x="0" y="3632887"/>
                </a:lnTo>
                <a:cubicBezTo>
                  <a:pt x="4119" y="3764692"/>
                  <a:pt x="4834" y="3896648"/>
                  <a:pt x="12357" y="4028303"/>
                </a:cubicBezTo>
                <a:cubicBezTo>
                  <a:pt x="13100" y="4041307"/>
                  <a:pt x="21136" y="4052849"/>
                  <a:pt x="24714" y="4065373"/>
                </a:cubicBezTo>
                <a:cubicBezTo>
                  <a:pt x="82544" y="4267773"/>
                  <a:pt x="-15000" y="3953071"/>
                  <a:pt x="61784" y="4164227"/>
                </a:cubicBezTo>
                <a:cubicBezTo>
                  <a:pt x="72032" y="4192408"/>
                  <a:pt x="75361" y="4222883"/>
                  <a:pt x="86498" y="4250724"/>
                </a:cubicBezTo>
                <a:cubicBezTo>
                  <a:pt x="92014" y="4264513"/>
                  <a:pt x="103843" y="4274901"/>
                  <a:pt x="111211" y="4287795"/>
                </a:cubicBezTo>
                <a:cubicBezTo>
                  <a:pt x="214086" y="4467829"/>
                  <a:pt x="78951" y="4235633"/>
                  <a:pt x="148281" y="4374292"/>
                </a:cubicBezTo>
                <a:cubicBezTo>
                  <a:pt x="154923" y="4387575"/>
                  <a:pt x="164757" y="4399005"/>
                  <a:pt x="172995" y="4411362"/>
                </a:cubicBezTo>
                <a:cubicBezTo>
                  <a:pt x="200860" y="4494957"/>
                  <a:pt x="164060" y="4393491"/>
                  <a:pt x="222422" y="4510216"/>
                </a:cubicBezTo>
                <a:cubicBezTo>
                  <a:pt x="265484" y="4596340"/>
                  <a:pt x="182355" y="4487186"/>
                  <a:pt x="271849" y="4621427"/>
                </a:cubicBezTo>
                <a:cubicBezTo>
                  <a:pt x="281542" y="4635967"/>
                  <a:pt x="297412" y="4645346"/>
                  <a:pt x="308919" y="4658497"/>
                </a:cubicBezTo>
                <a:cubicBezTo>
                  <a:pt x="326286" y="4678345"/>
                  <a:pt x="340824" y="4700569"/>
                  <a:pt x="358346" y="4720281"/>
                </a:cubicBezTo>
                <a:cubicBezTo>
                  <a:pt x="373826" y="4737696"/>
                  <a:pt x="392610" y="4752017"/>
                  <a:pt x="407773" y="4769708"/>
                </a:cubicBezTo>
                <a:cubicBezTo>
                  <a:pt x="417438" y="4780984"/>
                  <a:pt x="423855" y="4794694"/>
                  <a:pt x="432487" y="4806779"/>
                </a:cubicBezTo>
                <a:cubicBezTo>
                  <a:pt x="444457" y="4823537"/>
                  <a:pt x="458133" y="4839070"/>
                  <a:pt x="469557" y="4856206"/>
                </a:cubicBezTo>
                <a:cubicBezTo>
                  <a:pt x="491111" y="4888538"/>
                  <a:pt x="503864" y="4927583"/>
                  <a:pt x="531341" y="4955060"/>
                </a:cubicBezTo>
                <a:lnTo>
                  <a:pt x="617838" y="5041557"/>
                </a:lnTo>
                <a:cubicBezTo>
                  <a:pt x="634314" y="5058033"/>
                  <a:pt x="647878" y="5078059"/>
                  <a:pt x="667265" y="5090984"/>
                </a:cubicBezTo>
                <a:cubicBezTo>
                  <a:pt x="691979" y="5107460"/>
                  <a:pt x="717644" y="5122590"/>
                  <a:pt x="741406" y="5140411"/>
                </a:cubicBezTo>
                <a:cubicBezTo>
                  <a:pt x="762615" y="5156318"/>
                  <a:pt x="802613" y="5187744"/>
                  <a:pt x="827903" y="5202195"/>
                </a:cubicBezTo>
                <a:cubicBezTo>
                  <a:pt x="870653" y="5226624"/>
                  <a:pt x="872814" y="5225403"/>
                  <a:pt x="914400" y="5239265"/>
                </a:cubicBezTo>
                <a:cubicBezTo>
                  <a:pt x="930876" y="5251622"/>
                  <a:pt x="945407" y="5267125"/>
                  <a:pt x="963827" y="5276335"/>
                </a:cubicBezTo>
                <a:cubicBezTo>
                  <a:pt x="979017" y="5283930"/>
                  <a:pt x="996987" y="5283812"/>
                  <a:pt x="1013254" y="5288692"/>
                </a:cubicBezTo>
                <a:cubicBezTo>
                  <a:pt x="1038206" y="5296178"/>
                  <a:pt x="1063679" y="5302626"/>
                  <a:pt x="1087395" y="5313406"/>
                </a:cubicBezTo>
                <a:cubicBezTo>
                  <a:pt x="1217492" y="5372541"/>
                  <a:pt x="1070265" y="5340612"/>
                  <a:pt x="1248033" y="5362833"/>
                </a:cubicBezTo>
                <a:cubicBezTo>
                  <a:pt x="1276865" y="5371071"/>
                  <a:pt x="1305312" y="5380803"/>
                  <a:pt x="1334530" y="5387546"/>
                </a:cubicBezTo>
                <a:cubicBezTo>
                  <a:pt x="1379361" y="5397892"/>
                  <a:pt x="1426038" y="5399570"/>
                  <a:pt x="1470454" y="5412260"/>
                </a:cubicBezTo>
                <a:cubicBezTo>
                  <a:pt x="1657027" y="5465567"/>
                  <a:pt x="1504669" y="5440775"/>
                  <a:pt x="1692876" y="5461687"/>
                </a:cubicBezTo>
                <a:cubicBezTo>
                  <a:pt x="1717589" y="5469925"/>
                  <a:pt x="1741285" y="5482337"/>
                  <a:pt x="1767016" y="5486400"/>
                </a:cubicBezTo>
                <a:cubicBezTo>
                  <a:pt x="1820063" y="5494776"/>
                  <a:pt x="1874245" y="5493135"/>
                  <a:pt x="1927654" y="5498757"/>
                </a:cubicBezTo>
                <a:cubicBezTo>
                  <a:pt x="1952571" y="5501380"/>
                  <a:pt x="1977081" y="5506995"/>
                  <a:pt x="2001795" y="5511114"/>
                </a:cubicBezTo>
                <a:lnTo>
                  <a:pt x="2903838" y="5486400"/>
                </a:lnTo>
                <a:cubicBezTo>
                  <a:pt x="2932943" y="5485309"/>
                  <a:pt x="2962870" y="5483736"/>
                  <a:pt x="2990335" y="5474043"/>
                </a:cubicBezTo>
                <a:cubicBezTo>
                  <a:pt x="3033761" y="5458716"/>
                  <a:pt x="3070215" y="5426823"/>
                  <a:pt x="3113903" y="5412260"/>
                </a:cubicBezTo>
                <a:cubicBezTo>
                  <a:pt x="3150973" y="5399903"/>
                  <a:pt x="3192601" y="5396864"/>
                  <a:pt x="3225114" y="5375189"/>
                </a:cubicBezTo>
                <a:cubicBezTo>
                  <a:pt x="3276315" y="5341056"/>
                  <a:pt x="3247777" y="5354078"/>
                  <a:pt x="3311611" y="5338119"/>
                </a:cubicBezTo>
                <a:cubicBezTo>
                  <a:pt x="3382853" y="5290625"/>
                  <a:pt x="3314126" y="5331746"/>
                  <a:pt x="3385752" y="5301049"/>
                </a:cubicBezTo>
                <a:cubicBezTo>
                  <a:pt x="3402683" y="5293793"/>
                  <a:pt x="3417704" y="5282160"/>
                  <a:pt x="3435179" y="5276335"/>
                </a:cubicBezTo>
                <a:cubicBezTo>
                  <a:pt x="3455103" y="5269694"/>
                  <a:pt x="3476368" y="5268098"/>
                  <a:pt x="3496962" y="5263979"/>
                </a:cubicBezTo>
                <a:cubicBezTo>
                  <a:pt x="3582849" y="5206721"/>
                  <a:pt x="3474899" y="5275010"/>
                  <a:pt x="3595816" y="5214552"/>
                </a:cubicBezTo>
                <a:cubicBezTo>
                  <a:pt x="3609099" y="5207910"/>
                  <a:pt x="3619604" y="5196480"/>
                  <a:pt x="3632887" y="5189838"/>
                </a:cubicBezTo>
                <a:cubicBezTo>
                  <a:pt x="3644537" y="5184013"/>
                  <a:pt x="3658307" y="5183306"/>
                  <a:pt x="3669957" y="5177481"/>
                </a:cubicBezTo>
                <a:cubicBezTo>
                  <a:pt x="3763200" y="5130859"/>
                  <a:pt x="3700179" y="5154915"/>
                  <a:pt x="3768811" y="5115697"/>
                </a:cubicBezTo>
                <a:cubicBezTo>
                  <a:pt x="3784804" y="5106558"/>
                  <a:pt x="3801307" y="5098240"/>
                  <a:pt x="3818238" y="5090984"/>
                </a:cubicBezTo>
                <a:cubicBezTo>
                  <a:pt x="3859013" y="5073509"/>
                  <a:pt x="3904895" y="5066165"/>
                  <a:pt x="3941806" y="5041557"/>
                </a:cubicBezTo>
                <a:cubicBezTo>
                  <a:pt x="3971217" y="5021949"/>
                  <a:pt x="4010845" y="4994680"/>
                  <a:pt x="4040660" y="4979773"/>
                </a:cubicBezTo>
                <a:cubicBezTo>
                  <a:pt x="4259322" y="4870443"/>
                  <a:pt x="4007525" y="5004110"/>
                  <a:pt x="4201298" y="4917989"/>
                </a:cubicBezTo>
                <a:cubicBezTo>
                  <a:pt x="4214869" y="4911958"/>
                  <a:pt x="4225085" y="4899917"/>
                  <a:pt x="4238368" y="4893276"/>
                </a:cubicBezTo>
                <a:cubicBezTo>
                  <a:pt x="4250018" y="4887451"/>
                  <a:pt x="4263788" y="4886744"/>
                  <a:pt x="4275438" y="4880919"/>
                </a:cubicBezTo>
                <a:cubicBezTo>
                  <a:pt x="4296920" y="4870178"/>
                  <a:pt x="4316855" y="4856578"/>
                  <a:pt x="4337222" y="4843849"/>
                </a:cubicBezTo>
                <a:cubicBezTo>
                  <a:pt x="4349816" y="4835978"/>
                  <a:pt x="4360642" y="4824985"/>
                  <a:pt x="4374292" y="4819135"/>
                </a:cubicBezTo>
                <a:cubicBezTo>
                  <a:pt x="4389902" y="4812445"/>
                  <a:pt x="4407243" y="4810898"/>
                  <a:pt x="4423719" y="4806779"/>
                </a:cubicBezTo>
                <a:cubicBezTo>
                  <a:pt x="4494955" y="4759287"/>
                  <a:pt x="4426240" y="4800402"/>
                  <a:pt x="4497860" y="4769708"/>
                </a:cubicBezTo>
                <a:cubicBezTo>
                  <a:pt x="4604750" y="4723899"/>
                  <a:pt x="4497417" y="4761619"/>
                  <a:pt x="4584357" y="4732638"/>
                </a:cubicBezTo>
                <a:cubicBezTo>
                  <a:pt x="4600833" y="4720281"/>
                  <a:pt x="4616648" y="4706992"/>
                  <a:pt x="4633784" y="4695568"/>
                </a:cubicBezTo>
                <a:cubicBezTo>
                  <a:pt x="4653768" y="4682245"/>
                  <a:pt x="4675201" y="4671226"/>
                  <a:pt x="4695568" y="4658497"/>
                </a:cubicBezTo>
                <a:cubicBezTo>
                  <a:pt x="4708161" y="4650626"/>
                  <a:pt x="4720281" y="4642022"/>
                  <a:pt x="4732638" y="4633784"/>
                </a:cubicBezTo>
                <a:cubicBezTo>
                  <a:pt x="4744995" y="4617308"/>
                  <a:pt x="4754315" y="4598039"/>
                  <a:pt x="4769708" y="4584357"/>
                </a:cubicBezTo>
                <a:cubicBezTo>
                  <a:pt x="4791908" y="4564624"/>
                  <a:pt x="4843849" y="4534930"/>
                  <a:pt x="4843849" y="4534930"/>
                </a:cubicBezTo>
                <a:cubicBezTo>
                  <a:pt x="4891180" y="4463933"/>
                  <a:pt x="4858061" y="4508361"/>
                  <a:pt x="4955060" y="4411362"/>
                </a:cubicBezTo>
                <a:cubicBezTo>
                  <a:pt x="4971536" y="4394886"/>
                  <a:pt x="4985100" y="4374860"/>
                  <a:pt x="5004487" y="4361935"/>
                </a:cubicBezTo>
                <a:cubicBezTo>
                  <a:pt x="5029200" y="4345459"/>
                  <a:pt x="5054866" y="4330329"/>
                  <a:pt x="5078627" y="4312508"/>
                </a:cubicBezTo>
                <a:cubicBezTo>
                  <a:pt x="5095103" y="4300151"/>
                  <a:pt x="5113491" y="4290000"/>
                  <a:pt x="5128054" y="4275438"/>
                </a:cubicBezTo>
                <a:cubicBezTo>
                  <a:pt x="5183947" y="4219546"/>
                  <a:pt x="5117670" y="4250068"/>
                  <a:pt x="5189838" y="4226011"/>
                </a:cubicBezTo>
                <a:cubicBezTo>
                  <a:pt x="5201706" y="4208209"/>
                  <a:pt x="5236852" y="4176625"/>
                  <a:pt x="5202195" y="4151870"/>
                </a:cubicBezTo>
                <a:cubicBezTo>
                  <a:pt x="5180997" y="4136729"/>
                  <a:pt x="5128054" y="4127157"/>
                  <a:pt x="5128054" y="4127157"/>
                </a:cubicBezTo>
                <a:lnTo>
                  <a:pt x="5152768" y="4090087"/>
                </a:ln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16303" y="1569308"/>
            <a:ext cx="5017574" cy="4769708"/>
          </a:xfrm>
          <a:custGeom>
            <a:avLst/>
            <a:gdLst>
              <a:gd name="connsiteX0" fmla="*/ 4485503 w 5017574"/>
              <a:gd name="connsiteY0" fmla="*/ 0 h 4769708"/>
              <a:gd name="connsiteX1" fmla="*/ 4337222 w 5017574"/>
              <a:gd name="connsiteY1" fmla="*/ 12357 h 4769708"/>
              <a:gd name="connsiteX2" fmla="*/ 4201297 w 5017574"/>
              <a:gd name="connsiteY2" fmla="*/ 37070 h 4769708"/>
              <a:gd name="connsiteX3" fmla="*/ 4151870 w 5017574"/>
              <a:gd name="connsiteY3" fmla="*/ 61784 h 4769708"/>
              <a:gd name="connsiteX4" fmla="*/ 4114800 w 5017574"/>
              <a:gd name="connsiteY4" fmla="*/ 74141 h 4769708"/>
              <a:gd name="connsiteX5" fmla="*/ 4077730 w 5017574"/>
              <a:gd name="connsiteY5" fmla="*/ 98854 h 4769708"/>
              <a:gd name="connsiteX6" fmla="*/ 3991233 w 5017574"/>
              <a:gd name="connsiteY6" fmla="*/ 123568 h 4769708"/>
              <a:gd name="connsiteX7" fmla="*/ 3954162 w 5017574"/>
              <a:gd name="connsiteY7" fmla="*/ 148281 h 4769708"/>
              <a:gd name="connsiteX8" fmla="*/ 3793524 w 5017574"/>
              <a:gd name="connsiteY8" fmla="*/ 185351 h 4769708"/>
              <a:gd name="connsiteX9" fmla="*/ 3719384 w 5017574"/>
              <a:gd name="connsiteY9" fmla="*/ 210065 h 4769708"/>
              <a:gd name="connsiteX10" fmla="*/ 3669957 w 5017574"/>
              <a:gd name="connsiteY10" fmla="*/ 234778 h 4769708"/>
              <a:gd name="connsiteX11" fmla="*/ 3632887 w 5017574"/>
              <a:gd name="connsiteY11" fmla="*/ 247135 h 4769708"/>
              <a:gd name="connsiteX12" fmla="*/ 3595816 w 5017574"/>
              <a:gd name="connsiteY12" fmla="*/ 271849 h 4769708"/>
              <a:gd name="connsiteX13" fmla="*/ 3546389 w 5017574"/>
              <a:gd name="connsiteY13" fmla="*/ 284206 h 4769708"/>
              <a:gd name="connsiteX14" fmla="*/ 3484606 w 5017574"/>
              <a:gd name="connsiteY14" fmla="*/ 308919 h 4769708"/>
              <a:gd name="connsiteX15" fmla="*/ 3200400 w 5017574"/>
              <a:gd name="connsiteY15" fmla="*/ 333633 h 4769708"/>
              <a:gd name="connsiteX16" fmla="*/ 3138616 w 5017574"/>
              <a:gd name="connsiteY16" fmla="*/ 345989 h 4769708"/>
              <a:gd name="connsiteX17" fmla="*/ 3052119 w 5017574"/>
              <a:gd name="connsiteY17" fmla="*/ 358346 h 4769708"/>
              <a:gd name="connsiteX18" fmla="*/ 2953265 w 5017574"/>
              <a:gd name="connsiteY18" fmla="*/ 383060 h 4769708"/>
              <a:gd name="connsiteX19" fmla="*/ 2903838 w 5017574"/>
              <a:gd name="connsiteY19" fmla="*/ 395416 h 4769708"/>
              <a:gd name="connsiteX20" fmla="*/ 2866768 w 5017574"/>
              <a:gd name="connsiteY20" fmla="*/ 407773 h 4769708"/>
              <a:gd name="connsiteX21" fmla="*/ 2817341 w 5017574"/>
              <a:gd name="connsiteY21" fmla="*/ 420130 h 4769708"/>
              <a:gd name="connsiteX22" fmla="*/ 2706130 w 5017574"/>
              <a:gd name="connsiteY22" fmla="*/ 457200 h 4769708"/>
              <a:gd name="connsiteX23" fmla="*/ 2669060 w 5017574"/>
              <a:gd name="connsiteY23" fmla="*/ 469557 h 4769708"/>
              <a:gd name="connsiteX24" fmla="*/ 2607276 w 5017574"/>
              <a:gd name="connsiteY24" fmla="*/ 481914 h 4769708"/>
              <a:gd name="connsiteX25" fmla="*/ 2533135 w 5017574"/>
              <a:gd name="connsiteY25" fmla="*/ 518984 h 4769708"/>
              <a:gd name="connsiteX26" fmla="*/ 2496065 w 5017574"/>
              <a:gd name="connsiteY26" fmla="*/ 543697 h 4769708"/>
              <a:gd name="connsiteX27" fmla="*/ 2409568 w 5017574"/>
              <a:gd name="connsiteY27" fmla="*/ 568411 h 4769708"/>
              <a:gd name="connsiteX28" fmla="*/ 2323070 w 5017574"/>
              <a:gd name="connsiteY28" fmla="*/ 605481 h 4769708"/>
              <a:gd name="connsiteX29" fmla="*/ 2286000 w 5017574"/>
              <a:gd name="connsiteY29" fmla="*/ 630195 h 4769708"/>
              <a:gd name="connsiteX30" fmla="*/ 2224216 w 5017574"/>
              <a:gd name="connsiteY30" fmla="*/ 654908 h 4769708"/>
              <a:gd name="connsiteX31" fmla="*/ 2162433 w 5017574"/>
              <a:gd name="connsiteY31" fmla="*/ 704335 h 4769708"/>
              <a:gd name="connsiteX32" fmla="*/ 2100649 w 5017574"/>
              <a:gd name="connsiteY32" fmla="*/ 729049 h 4769708"/>
              <a:gd name="connsiteX33" fmla="*/ 2063579 w 5017574"/>
              <a:gd name="connsiteY33" fmla="*/ 753762 h 4769708"/>
              <a:gd name="connsiteX34" fmla="*/ 2014151 w 5017574"/>
              <a:gd name="connsiteY34" fmla="*/ 778476 h 4769708"/>
              <a:gd name="connsiteX35" fmla="*/ 1952368 w 5017574"/>
              <a:gd name="connsiteY35" fmla="*/ 803189 h 4769708"/>
              <a:gd name="connsiteX36" fmla="*/ 1878227 w 5017574"/>
              <a:gd name="connsiteY36" fmla="*/ 852616 h 4769708"/>
              <a:gd name="connsiteX37" fmla="*/ 1779373 w 5017574"/>
              <a:gd name="connsiteY37" fmla="*/ 902043 h 4769708"/>
              <a:gd name="connsiteX38" fmla="*/ 1742303 w 5017574"/>
              <a:gd name="connsiteY38" fmla="*/ 914400 h 4769708"/>
              <a:gd name="connsiteX39" fmla="*/ 1680519 w 5017574"/>
              <a:gd name="connsiteY39" fmla="*/ 951470 h 4769708"/>
              <a:gd name="connsiteX40" fmla="*/ 1631092 w 5017574"/>
              <a:gd name="connsiteY40" fmla="*/ 976184 h 4769708"/>
              <a:gd name="connsiteX41" fmla="*/ 1594022 w 5017574"/>
              <a:gd name="connsiteY41" fmla="*/ 1000897 h 4769708"/>
              <a:gd name="connsiteX42" fmla="*/ 1519881 w 5017574"/>
              <a:gd name="connsiteY42" fmla="*/ 1025611 h 4769708"/>
              <a:gd name="connsiteX43" fmla="*/ 1482811 w 5017574"/>
              <a:gd name="connsiteY43" fmla="*/ 1050324 h 4769708"/>
              <a:gd name="connsiteX44" fmla="*/ 1371600 w 5017574"/>
              <a:gd name="connsiteY44" fmla="*/ 1112108 h 4769708"/>
              <a:gd name="connsiteX45" fmla="*/ 1322173 w 5017574"/>
              <a:gd name="connsiteY45" fmla="*/ 1149178 h 4769708"/>
              <a:gd name="connsiteX46" fmla="*/ 1285103 w 5017574"/>
              <a:gd name="connsiteY46" fmla="*/ 1173892 h 4769708"/>
              <a:gd name="connsiteX47" fmla="*/ 1173892 w 5017574"/>
              <a:gd name="connsiteY47" fmla="*/ 1272746 h 4769708"/>
              <a:gd name="connsiteX48" fmla="*/ 1136822 w 5017574"/>
              <a:gd name="connsiteY48" fmla="*/ 1322173 h 4769708"/>
              <a:gd name="connsiteX49" fmla="*/ 1099751 w 5017574"/>
              <a:gd name="connsiteY49" fmla="*/ 1346887 h 4769708"/>
              <a:gd name="connsiteX50" fmla="*/ 1037968 w 5017574"/>
              <a:gd name="connsiteY50" fmla="*/ 1408670 h 4769708"/>
              <a:gd name="connsiteX51" fmla="*/ 902043 w 5017574"/>
              <a:gd name="connsiteY51" fmla="*/ 1594022 h 4769708"/>
              <a:gd name="connsiteX52" fmla="*/ 803189 w 5017574"/>
              <a:gd name="connsiteY52" fmla="*/ 1692876 h 4769708"/>
              <a:gd name="connsiteX53" fmla="*/ 753762 w 5017574"/>
              <a:gd name="connsiteY53" fmla="*/ 1767016 h 4769708"/>
              <a:gd name="connsiteX54" fmla="*/ 679622 w 5017574"/>
              <a:gd name="connsiteY54" fmla="*/ 1890584 h 4769708"/>
              <a:gd name="connsiteX55" fmla="*/ 593124 w 5017574"/>
              <a:gd name="connsiteY55" fmla="*/ 2001795 h 4769708"/>
              <a:gd name="connsiteX56" fmla="*/ 568411 w 5017574"/>
              <a:gd name="connsiteY56" fmla="*/ 2038865 h 4769708"/>
              <a:gd name="connsiteX57" fmla="*/ 556054 w 5017574"/>
              <a:gd name="connsiteY57" fmla="*/ 2075935 h 4769708"/>
              <a:gd name="connsiteX58" fmla="*/ 506627 w 5017574"/>
              <a:gd name="connsiteY58" fmla="*/ 2150076 h 4769708"/>
              <a:gd name="connsiteX59" fmla="*/ 494270 w 5017574"/>
              <a:gd name="connsiteY59" fmla="*/ 2199503 h 4769708"/>
              <a:gd name="connsiteX60" fmla="*/ 420130 w 5017574"/>
              <a:gd name="connsiteY60" fmla="*/ 2273643 h 4769708"/>
              <a:gd name="connsiteX61" fmla="*/ 383060 w 5017574"/>
              <a:gd name="connsiteY61" fmla="*/ 2323070 h 4769708"/>
              <a:gd name="connsiteX62" fmla="*/ 345989 w 5017574"/>
              <a:gd name="connsiteY62" fmla="*/ 2360141 h 4769708"/>
              <a:gd name="connsiteX63" fmla="*/ 296562 w 5017574"/>
              <a:gd name="connsiteY63" fmla="*/ 2434281 h 4769708"/>
              <a:gd name="connsiteX64" fmla="*/ 210065 w 5017574"/>
              <a:gd name="connsiteY64" fmla="*/ 2545492 h 4769708"/>
              <a:gd name="connsiteX65" fmla="*/ 197708 w 5017574"/>
              <a:gd name="connsiteY65" fmla="*/ 2582562 h 4769708"/>
              <a:gd name="connsiteX66" fmla="*/ 148281 w 5017574"/>
              <a:gd name="connsiteY66" fmla="*/ 2656703 h 4769708"/>
              <a:gd name="connsiteX67" fmla="*/ 123568 w 5017574"/>
              <a:gd name="connsiteY67" fmla="*/ 2755557 h 4769708"/>
              <a:gd name="connsiteX68" fmla="*/ 86497 w 5017574"/>
              <a:gd name="connsiteY68" fmla="*/ 2842054 h 4769708"/>
              <a:gd name="connsiteX69" fmla="*/ 61784 w 5017574"/>
              <a:gd name="connsiteY69" fmla="*/ 3163330 h 4769708"/>
              <a:gd name="connsiteX70" fmla="*/ 24714 w 5017574"/>
              <a:gd name="connsiteY70" fmla="*/ 3361038 h 4769708"/>
              <a:gd name="connsiteX71" fmla="*/ 12357 w 5017574"/>
              <a:gd name="connsiteY71" fmla="*/ 3459892 h 4769708"/>
              <a:gd name="connsiteX72" fmla="*/ 0 w 5017574"/>
              <a:gd name="connsiteY72" fmla="*/ 3534033 h 4769708"/>
              <a:gd name="connsiteX73" fmla="*/ 12357 w 5017574"/>
              <a:gd name="connsiteY73" fmla="*/ 3682314 h 4769708"/>
              <a:gd name="connsiteX74" fmla="*/ 49427 w 5017574"/>
              <a:gd name="connsiteY74" fmla="*/ 3855308 h 4769708"/>
              <a:gd name="connsiteX75" fmla="*/ 74141 w 5017574"/>
              <a:gd name="connsiteY75" fmla="*/ 3917092 h 4769708"/>
              <a:gd name="connsiteX76" fmla="*/ 148281 w 5017574"/>
              <a:gd name="connsiteY76" fmla="*/ 4077730 h 4769708"/>
              <a:gd name="connsiteX77" fmla="*/ 172995 w 5017574"/>
              <a:gd name="connsiteY77" fmla="*/ 4114800 h 4769708"/>
              <a:gd name="connsiteX78" fmla="*/ 222422 w 5017574"/>
              <a:gd name="connsiteY78" fmla="*/ 4188941 h 4769708"/>
              <a:gd name="connsiteX79" fmla="*/ 271849 w 5017574"/>
              <a:gd name="connsiteY79" fmla="*/ 4263081 h 4769708"/>
              <a:gd name="connsiteX80" fmla="*/ 296562 w 5017574"/>
              <a:gd name="connsiteY80" fmla="*/ 4312508 h 4769708"/>
              <a:gd name="connsiteX81" fmla="*/ 370703 w 5017574"/>
              <a:gd name="connsiteY81" fmla="*/ 4374292 h 4769708"/>
              <a:gd name="connsiteX82" fmla="*/ 407773 w 5017574"/>
              <a:gd name="connsiteY82" fmla="*/ 4411362 h 4769708"/>
              <a:gd name="connsiteX83" fmla="*/ 518984 w 5017574"/>
              <a:gd name="connsiteY83" fmla="*/ 4473146 h 4769708"/>
              <a:gd name="connsiteX84" fmla="*/ 568411 w 5017574"/>
              <a:gd name="connsiteY84" fmla="*/ 4485503 h 4769708"/>
              <a:gd name="connsiteX85" fmla="*/ 605481 w 5017574"/>
              <a:gd name="connsiteY85" fmla="*/ 4510216 h 4769708"/>
              <a:gd name="connsiteX86" fmla="*/ 679622 w 5017574"/>
              <a:gd name="connsiteY86" fmla="*/ 4534930 h 4769708"/>
              <a:gd name="connsiteX87" fmla="*/ 716692 w 5017574"/>
              <a:gd name="connsiteY87" fmla="*/ 4547287 h 4769708"/>
              <a:gd name="connsiteX88" fmla="*/ 778476 w 5017574"/>
              <a:gd name="connsiteY88" fmla="*/ 4559643 h 4769708"/>
              <a:gd name="connsiteX89" fmla="*/ 827903 w 5017574"/>
              <a:gd name="connsiteY89" fmla="*/ 4572000 h 4769708"/>
              <a:gd name="connsiteX90" fmla="*/ 963827 w 5017574"/>
              <a:gd name="connsiteY90" fmla="*/ 4609070 h 4769708"/>
              <a:gd name="connsiteX91" fmla="*/ 1050324 w 5017574"/>
              <a:gd name="connsiteY91" fmla="*/ 4621427 h 4769708"/>
              <a:gd name="connsiteX92" fmla="*/ 1149179 w 5017574"/>
              <a:gd name="connsiteY92" fmla="*/ 4646141 h 4769708"/>
              <a:gd name="connsiteX93" fmla="*/ 1186249 w 5017574"/>
              <a:gd name="connsiteY93" fmla="*/ 4658497 h 4769708"/>
              <a:gd name="connsiteX94" fmla="*/ 1248033 w 5017574"/>
              <a:gd name="connsiteY94" fmla="*/ 4670854 h 4769708"/>
              <a:gd name="connsiteX95" fmla="*/ 1334530 w 5017574"/>
              <a:gd name="connsiteY95" fmla="*/ 4695568 h 4769708"/>
              <a:gd name="connsiteX96" fmla="*/ 1433384 w 5017574"/>
              <a:gd name="connsiteY96" fmla="*/ 4720281 h 4769708"/>
              <a:gd name="connsiteX97" fmla="*/ 1668162 w 5017574"/>
              <a:gd name="connsiteY97" fmla="*/ 4732638 h 4769708"/>
              <a:gd name="connsiteX98" fmla="*/ 1705233 w 5017574"/>
              <a:gd name="connsiteY98" fmla="*/ 4744995 h 4769708"/>
              <a:gd name="connsiteX99" fmla="*/ 1915297 w 5017574"/>
              <a:gd name="connsiteY99" fmla="*/ 4769708 h 4769708"/>
              <a:gd name="connsiteX100" fmla="*/ 2409568 w 5017574"/>
              <a:gd name="connsiteY100" fmla="*/ 4757351 h 4769708"/>
              <a:gd name="connsiteX101" fmla="*/ 2520779 w 5017574"/>
              <a:gd name="connsiteY101" fmla="*/ 4732638 h 4769708"/>
              <a:gd name="connsiteX102" fmla="*/ 2644346 w 5017574"/>
              <a:gd name="connsiteY102" fmla="*/ 4720281 h 4769708"/>
              <a:gd name="connsiteX103" fmla="*/ 2743200 w 5017574"/>
              <a:gd name="connsiteY103" fmla="*/ 4695568 h 4769708"/>
              <a:gd name="connsiteX104" fmla="*/ 2866768 w 5017574"/>
              <a:gd name="connsiteY104" fmla="*/ 4683211 h 4769708"/>
              <a:gd name="connsiteX105" fmla="*/ 2965622 w 5017574"/>
              <a:gd name="connsiteY105" fmla="*/ 4670854 h 4769708"/>
              <a:gd name="connsiteX106" fmla="*/ 3089189 w 5017574"/>
              <a:gd name="connsiteY106" fmla="*/ 4646141 h 4769708"/>
              <a:gd name="connsiteX107" fmla="*/ 3299254 w 5017574"/>
              <a:gd name="connsiteY107" fmla="*/ 4621427 h 4769708"/>
              <a:gd name="connsiteX108" fmla="*/ 3361038 w 5017574"/>
              <a:gd name="connsiteY108" fmla="*/ 4609070 h 4769708"/>
              <a:gd name="connsiteX109" fmla="*/ 3410465 w 5017574"/>
              <a:gd name="connsiteY109" fmla="*/ 4596714 h 4769708"/>
              <a:gd name="connsiteX110" fmla="*/ 3558746 w 5017574"/>
              <a:gd name="connsiteY110" fmla="*/ 4572000 h 4769708"/>
              <a:gd name="connsiteX111" fmla="*/ 3669957 w 5017574"/>
              <a:gd name="connsiteY111" fmla="*/ 4522573 h 4769708"/>
              <a:gd name="connsiteX112" fmla="*/ 3781168 w 5017574"/>
              <a:gd name="connsiteY112" fmla="*/ 4497860 h 4769708"/>
              <a:gd name="connsiteX113" fmla="*/ 3818238 w 5017574"/>
              <a:gd name="connsiteY113" fmla="*/ 4473146 h 4769708"/>
              <a:gd name="connsiteX114" fmla="*/ 3917092 w 5017574"/>
              <a:gd name="connsiteY114" fmla="*/ 4448433 h 4769708"/>
              <a:gd name="connsiteX115" fmla="*/ 3966519 w 5017574"/>
              <a:gd name="connsiteY115" fmla="*/ 4423719 h 4769708"/>
              <a:gd name="connsiteX116" fmla="*/ 4040660 w 5017574"/>
              <a:gd name="connsiteY116" fmla="*/ 4399006 h 4769708"/>
              <a:gd name="connsiteX117" fmla="*/ 4114800 w 5017574"/>
              <a:gd name="connsiteY117" fmla="*/ 4349578 h 4769708"/>
              <a:gd name="connsiteX118" fmla="*/ 4188941 w 5017574"/>
              <a:gd name="connsiteY118" fmla="*/ 4324865 h 4769708"/>
              <a:gd name="connsiteX119" fmla="*/ 4275438 w 5017574"/>
              <a:gd name="connsiteY119" fmla="*/ 4287795 h 4769708"/>
              <a:gd name="connsiteX120" fmla="*/ 4324865 w 5017574"/>
              <a:gd name="connsiteY120" fmla="*/ 4263081 h 4769708"/>
              <a:gd name="connsiteX121" fmla="*/ 4361935 w 5017574"/>
              <a:gd name="connsiteY121" fmla="*/ 4250724 h 4769708"/>
              <a:gd name="connsiteX122" fmla="*/ 4411362 w 5017574"/>
              <a:gd name="connsiteY122" fmla="*/ 4226011 h 4769708"/>
              <a:gd name="connsiteX123" fmla="*/ 4485503 w 5017574"/>
              <a:gd name="connsiteY123" fmla="*/ 4201297 h 4769708"/>
              <a:gd name="connsiteX124" fmla="*/ 4522573 w 5017574"/>
              <a:gd name="connsiteY124" fmla="*/ 4188941 h 4769708"/>
              <a:gd name="connsiteX125" fmla="*/ 4621427 w 5017574"/>
              <a:gd name="connsiteY125" fmla="*/ 4139514 h 4769708"/>
              <a:gd name="connsiteX126" fmla="*/ 4658497 w 5017574"/>
              <a:gd name="connsiteY126" fmla="*/ 4114800 h 4769708"/>
              <a:gd name="connsiteX127" fmla="*/ 4695568 w 5017574"/>
              <a:gd name="connsiteY127" fmla="*/ 4102443 h 4769708"/>
              <a:gd name="connsiteX128" fmla="*/ 4744995 w 5017574"/>
              <a:gd name="connsiteY128" fmla="*/ 4077730 h 4769708"/>
              <a:gd name="connsiteX129" fmla="*/ 4782065 w 5017574"/>
              <a:gd name="connsiteY129" fmla="*/ 4065373 h 4769708"/>
              <a:gd name="connsiteX130" fmla="*/ 4905633 w 5017574"/>
              <a:gd name="connsiteY130" fmla="*/ 3978876 h 4769708"/>
              <a:gd name="connsiteX131" fmla="*/ 4955060 w 5017574"/>
              <a:gd name="connsiteY131" fmla="*/ 3904735 h 4769708"/>
              <a:gd name="connsiteX132" fmla="*/ 4979773 w 5017574"/>
              <a:gd name="connsiteY132" fmla="*/ 3867665 h 4769708"/>
              <a:gd name="connsiteX133" fmla="*/ 5004487 w 5017574"/>
              <a:gd name="connsiteY133" fmla="*/ 3830595 h 4769708"/>
              <a:gd name="connsiteX134" fmla="*/ 4992130 w 5017574"/>
              <a:gd name="connsiteY134" fmla="*/ 3781168 h 4769708"/>
              <a:gd name="connsiteX135" fmla="*/ 4992130 w 5017574"/>
              <a:gd name="connsiteY135" fmla="*/ 3719384 h 476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5017574" h="4769708">
                <a:moveTo>
                  <a:pt x="4485503" y="0"/>
                </a:moveTo>
                <a:cubicBezTo>
                  <a:pt x="4436076" y="4119"/>
                  <a:pt x="4386517" y="6880"/>
                  <a:pt x="4337222" y="12357"/>
                </a:cubicBezTo>
                <a:cubicBezTo>
                  <a:pt x="4301661" y="16308"/>
                  <a:pt x="4237943" y="29741"/>
                  <a:pt x="4201297" y="37070"/>
                </a:cubicBezTo>
                <a:cubicBezTo>
                  <a:pt x="4184821" y="45308"/>
                  <a:pt x="4168801" y="54528"/>
                  <a:pt x="4151870" y="61784"/>
                </a:cubicBezTo>
                <a:cubicBezTo>
                  <a:pt x="4139898" y="66915"/>
                  <a:pt x="4126450" y="68316"/>
                  <a:pt x="4114800" y="74141"/>
                </a:cubicBezTo>
                <a:cubicBezTo>
                  <a:pt x="4101517" y="80782"/>
                  <a:pt x="4091380" y="93004"/>
                  <a:pt x="4077730" y="98854"/>
                </a:cubicBezTo>
                <a:cubicBezTo>
                  <a:pt x="4022294" y="122612"/>
                  <a:pt x="4039332" y="99519"/>
                  <a:pt x="3991233" y="123568"/>
                </a:cubicBezTo>
                <a:cubicBezTo>
                  <a:pt x="3977950" y="130210"/>
                  <a:pt x="3968119" y="143206"/>
                  <a:pt x="3954162" y="148281"/>
                </a:cubicBezTo>
                <a:cubicBezTo>
                  <a:pt x="3860916" y="182188"/>
                  <a:pt x="3872547" y="163799"/>
                  <a:pt x="3793524" y="185351"/>
                </a:cubicBezTo>
                <a:cubicBezTo>
                  <a:pt x="3768392" y="192205"/>
                  <a:pt x="3742684" y="198415"/>
                  <a:pt x="3719384" y="210065"/>
                </a:cubicBezTo>
                <a:cubicBezTo>
                  <a:pt x="3702908" y="218303"/>
                  <a:pt x="3686888" y="227522"/>
                  <a:pt x="3669957" y="234778"/>
                </a:cubicBezTo>
                <a:cubicBezTo>
                  <a:pt x="3657985" y="239909"/>
                  <a:pt x="3644537" y="241310"/>
                  <a:pt x="3632887" y="247135"/>
                </a:cubicBezTo>
                <a:cubicBezTo>
                  <a:pt x="3619604" y="253777"/>
                  <a:pt x="3609466" y="265999"/>
                  <a:pt x="3595816" y="271849"/>
                </a:cubicBezTo>
                <a:cubicBezTo>
                  <a:pt x="3580206" y="278539"/>
                  <a:pt x="3562500" y="278836"/>
                  <a:pt x="3546389" y="284206"/>
                </a:cubicBezTo>
                <a:cubicBezTo>
                  <a:pt x="3525346" y="291220"/>
                  <a:pt x="3506564" y="305782"/>
                  <a:pt x="3484606" y="308919"/>
                </a:cubicBezTo>
                <a:cubicBezTo>
                  <a:pt x="3390469" y="322367"/>
                  <a:pt x="3295135" y="325395"/>
                  <a:pt x="3200400" y="333633"/>
                </a:cubicBezTo>
                <a:cubicBezTo>
                  <a:pt x="3179805" y="337752"/>
                  <a:pt x="3159333" y="342536"/>
                  <a:pt x="3138616" y="345989"/>
                </a:cubicBezTo>
                <a:cubicBezTo>
                  <a:pt x="3109887" y="350777"/>
                  <a:pt x="3080678" y="352634"/>
                  <a:pt x="3052119" y="358346"/>
                </a:cubicBezTo>
                <a:cubicBezTo>
                  <a:pt x="3018813" y="365007"/>
                  <a:pt x="2986216" y="374822"/>
                  <a:pt x="2953265" y="383060"/>
                </a:cubicBezTo>
                <a:cubicBezTo>
                  <a:pt x="2936789" y="387179"/>
                  <a:pt x="2919949" y="390045"/>
                  <a:pt x="2903838" y="395416"/>
                </a:cubicBezTo>
                <a:cubicBezTo>
                  <a:pt x="2891481" y="399535"/>
                  <a:pt x="2879292" y="404195"/>
                  <a:pt x="2866768" y="407773"/>
                </a:cubicBezTo>
                <a:cubicBezTo>
                  <a:pt x="2850439" y="412439"/>
                  <a:pt x="2833573" y="415136"/>
                  <a:pt x="2817341" y="420130"/>
                </a:cubicBezTo>
                <a:cubicBezTo>
                  <a:pt x="2779993" y="431622"/>
                  <a:pt x="2743200" y="444843"/>
                  <a:pt x="2706130" y="457200"/>
                </a:cubicBezTo>
                <a:cubicBezTo>
                  <a:pt x="2693773" y="461319"/>
                  <a:pt x="2681832" y="467003"/>
                  <a:pt x="2669060" y="469557"/>
                </a:cubicBezTo>
                <a:lnTo>
                  <a:pt x="2607276" y="481914"/>
                </a:lnTo>
                <a:cubicBezTo>
                  <a:pt x="2501040" y="552737"/>
                  <a:pt x="2635453" y="467826"/>
                  <a:pt x="2533135" y="518984"/>
                </a:cubicBezTo>
                <a:cubicBezTo>
                  <a:pt x="2519852" y="525625"/>
                  <a:pt x="2509348" y="537056"/>
                  <a:pt x="2496065" y="543697"/>
                </a:cubicBezTo>
                <a:cubicBezTo>
                  <a:pt x="2478337" y="552561"/>
                  <a:pt x="2425406" y="564451"/>
                  <a:pt x="2409568" y="568411"/>
                </a:cubicBezTo>
                <a:cubicBezTo>
                  <a:pt x="2316492" y="630459"/>
                  <a:pt x="2434789" y="557600"/>
                  <a:pt x="2323070" y="605481"/>
                </a:cubicBezTo>
                <a:cubicBezTo>
                  <a:pt x="2309420" y="611331"/>
                  <a:pt x="2299283" y="623553"/>
                  <a:pt x="2286000" y="630195"/>
                </a:cubicBezTo>
                <a:cubicBezTo>
                  <a:pt x="2266161" y="640115"/>
                  <a:pt x="2244811" y="646670"/>
                  <a:pt x="2224216" y="654908"/>
                </a:cubicBezTo>
                <a:cubicBezTo>
                  <a:pt x="2203622" y="671384"/>
                  <a:pt x="2185048" y="690766"/>
                  <a:pt x="2162433" y="704335"/>
                </a:cubicBezTo>
                <a:cubicBezTo>
                  <a:pt x="2143413" y="715747"/>
                  <a:pt x="2120488" y="719129"/>
                  <a:pt x="2100649" y="729049"/>
                </a:cubicBezTo>
                <a:cubicBezTo>
                  <a:pt x="2087366" y="735690"/>
                  <a:pt x="2076473" y="746394"/>
                  <a:pt x="2063579" y="753762"/>
                </a:cubicBezTo>
                <a:cubicBezTo>
                  <a:pt x="2047585" y="762901"/>
                  <a:pt x="2030984" y="770995"/>
                  <a:pt x="2014151" y="778476"/>
                </a:cubicBezTo>
                <a:cubicBezTo>
                  <a:pt x="1993882" y="787484"/>
                  <a:pt x="1971840" y="792568"/>
                  <a:pt x="1952368" y="803189"/>
                </a:cubicBezTo>
                <a:cubicBezTo>
                  <a:pt x="1926293" y="817412"/>
                  <a:pt x="1904793" y="839333"/>
                  <a:pt x="1878227" y="852616"/>
                </a:cubicBezTo>
                <a:cubicBezTo>
                  <a:pt x="1845276" y="869092"/>
                  <a:pt x="1814323" y="890393"/>
                  <a:pt x="1779373" y="902043"/>
                </a:cubicBezTo>
                <a:cubicBezTo>
                  <a:pt x="1767016" y="906162"/>
                  <a:pt x="1753953" y="908575"/>
                  <a:pt x="1742303" y="914400"/>
                </a:cubicBezTo>
                <a:cubicBezTo>
                  <a:pt x="1720821" y="925141"/>
                  <a:pt x="1701514" y="939806"/>
                  <a:pt x="1680519" y="951470"/>
                </a:cubicBezTo>
                <a:cubicBezTo>
                  <a:pt x="1664417" y="960416"/>
                  <a:pt x="1647085" y="967045"/>
                  <a:pt x="1631092" y="976184"/>
                </a:cubicBezTo>
                <a:cubicBezTo>
                  <a:pt x="1618198" y="983552"/>
                  <a:pt x="1607593" y="994866"/>
                  <a:pt x="1594022" y="1000897"/>
                </a:cubicBezTo>
                <a:cubicBezTo>
                  <a:pt x="1570217" y="1011477"/>
                  <a:pt x="1543686" y="1015031"/>
                  <a:pt x="1519881" y="1025611"/>
                </a:cubicBezTo>
                <a:cubicBezTo>
                  <a:pt x="1506310" y="1031642"/>
                  <a:pt x="1495705" y="1042956"/>
                  <a:pt x="1482811" y="1050324"/>
                </a:cubicBezTo>
                <a:cubicBezTo>
                  <a:pt x="1400377" y="1097429"/>
                  <a:pt x="1464206" y="1050371"/>
                  <a:pt x="1371600" y="1112108"/>
                </a:cubicBezTo>
                <a:cubicBezTo>
                  <a:pt x="1354464" y="1123532"/>
                  <a:pt x="1338931" y="1137208"/>
                  <a:pt x="1322173" y="1149178"/>
                </a:cubicBezTo>
                <a:cubicBezTo>
                  <a:pt x="1310088" y="1157810"/>
                  <a:pt x="1296203" y="1164025"/>
                  <a:pt x="1285103" y="1173892"/>
                </a:cubicBezTo>
                <a:cubicBezTo>
                  <a:pt x="1158146" y="1286744"/>
                  <a:pt x="1258023" y="1216660"/>
                  <a:pt x="1173892" y="1272746"/>
                </a:cubicBezTo>
                <a:cubicBezTo>
                  <a:pt x="1161535" y="1289222"/>
                  <a:pt x="1151385" y="1307610"/>
                  <a:pt x="1136822" y="1322173"/>
                </a:cubicBezTo>
                <a:cubicBezTo>
                  <a:pt x="1126321" y="1332674"/>
                  <a:pt x="1110252" y="1336386"/>
                  <a:pt x="1099751" y="1346887"/>
                </a:cubicBezTo>
                <a:cubicBezTo>
                  <a:pt x="1017374" y="1429264"/>
                  <a:pt x="1136821" y="1342769"/>
                  <a:pt x="1037968" y="1408670"/>
                </a:cubicBezTo>
                <a:cubicBezTo>
                  <a:pt x="1009803" y="1450918"/>
                  <a:pt x="931969" y="1571578"/>
                  <a:pt x="902043" y="1594022"/>
                </a:cubicBezTo>
                <a:cubicBezTo>
                  <a:pt x="831517" y="1646916"/>
                  <a:pt x="865481" y="1615010"/>
                  <a:pt x="803189" y="1692876"/>
                </a:cubicBezTo>
                <a:cubicBezTo>
                  <a:pt x="776684" y="1772396"/>
                  <a:pt x="811613" y="1686026"/>
                  <a:pt x="753762" y="1767016"/>
                </a:cubicBezTo>
                <a:cubicBezTo>
                  <a:pt x="705008" y="1835271"/>
                  <a:pt x="756613" y="1813595"/>
                  <a:pt x="679622" y="1890584"/>
                </a:cubicBezTo>
                <a:cubicBezTo>
                  <a:pt x="621548" y="1948656"/>
                  <a:pt x="652244" y="1913114"/>
                  <a:pt x="593124" y="2001795"/>
                </a:cubicBezTo>
                <a:cubicBezTo>
                  <a:pt x="584886" y="2014152"/>
                  <a:pt x="573107" y="2024776"/>
                  <a:pt x="568411" y="2038865"/>
                </a:cubicBezTo>
                <a:cubicBezTo>
                  <a:pt x="564292" y="2051222"/>
                  <a:pt x="562380" y="2064549"/>
                  <a:pt x="556054" y="2075935"/>
                </a:cubicBezTo>
                <a:cubicBezTo>
                  <a:pt x="541629" y="2101899"/>
                  <a:pt x="506627" y="2150076"/>
                  <a:pt x="506627" y="2150076"/>
                </a:cubicBezTo>
                <a:cubicBezTo>
                  <a:pt x="502508" y="2166552"/>
                  <a:pt x="501865" y="2184313"/>
                  <a:pt x="494270" y="2199503"/>
                </a:cubicBezTo>
                <a:cubicBezTo>
                  <a:pt x="471279" y="2245484"/>
                  <a:pt x="457758" y="2248558"/>
                  <a:pt x="420130" y="2273643"/>
                </a:cubicBezTo>
                <a:cubicBezTo>
                  <a:pt x="407773" y="2290119"/>
                  <a:pt x="396463" y="2307433"/>
                  <a:pt x="383060" y="2323070"/>
                </a:cubicBezTo>
                <a:cubicBezTo>
                  <a:pt x="371687" y="2336338"/>
                  <a:pt x="356718" y="2346347"/>
                  <a:pt x="345989" y="2360141"/>
                </a:cubicBezTo>
                <a:cubicBezTo>
                  <a:pt x="327754" y="2383586"/>
                  <a:pt x="317564" y="2413279"/>
                  <a:pt x="296562" y="2434281"/>
                </a:cubicBezTo>
                <a:cubicBezTo>
                  <a:pt x="264576" y="2466267"/>
                  <a:pt x="224846" y="2501150"/>
                  <a:pt x="210065" y="2545492"/>
                </a:cubicBezTo>
                <a:cubicBezTo>
                  <a:pt x="205946" y="2557849"/>
                  <a:pt x="204034" y="2571176"/>
                  <a:pt x="197708" y="2582562"/>
                </a:cubicBezTo>
                <a:cubicBezTo>
                  <a:pt x="183283" y="2608526"/>
                  <a:pt x="148281" y="2656703"/>
                  <a:pt x="148281" y="2656703"/>
                </a:cubicBezTo>
                <a:cubicBezTo>
                  <a:pt x="140043" y="2689654"/>
                  <a:pt x="138758" y="2725178"/>
                  <a:pt x="123568" y="2755557"/>
                </a:cubicBezTo>
                <a:cubicBezTo>
                  <a:pt x="93029" y="2816634"/>
                  <a:pt x="104679" y="2787509"/>
                  <a:pt x="86497" y="2842054"/>
                </a:cubicBezTo>
                <a:cubicBezTo>
                  <a:pt x="52314" y="3047167"/>
                  <a:pt x="102612" y="2727844"/>
                  <a:pt x="61784" y="3163330"/>
                </a:cubicBezTo>
                <a:cubicBezTo>
                  <a:pt x="30793" y="3493892"/>
                  <a:pt x="50404" y="3206898"/>
                  <a:pt x="24714" y="3361038"/>
                </a:cubicBezTo>
                <a:cubicBezTo>
                  <a:pt x="19255" y="3393794"/>
                  <a:pt x="17053" y="3427018"/>
                  <a:pt x="12357" y="3459892"/>
                </a:cubicBezTo>
                <a:cubicBezTo>
                  <a:pt x="8814" y="3484695"/>
                  <a:pt x="4119" y="3509319"/>
                  <a:pt x="0" y="3534033"/>
                </a:cubicBezTo>
                <a:cubicBezTo>
                  <a:pt x="4119" y="3583460"/>
                  <a:pt x="6880" y="3633019"/>
                  <a:pt x="12357" y="3682314"/>
                </a:cubicBezTo>
                <a:cubicBezTo>
                  <a:pt x="16776" y="3722082"/>
                  <a:pt x="36969" y="3824164"/>
                  <a:pt x="49427" y="3855308"/>
                </a:cubicBezTo>
                <a:lnTo>
                  <a:pt x="74141" y="3917092"/>
                </a:lnTo>
                <a:cubicBezTo>
                  <a:pt x="93789" y="4015337"/>
                  <a:pt x="75973" y="3964105"/>
                  <a:pt x="148281" y="4077730"/>
                </a:cubicBezTo>
                <a:cubicBezTo>
                  <a:pt x="156254" y="4090259"/>
                  <a:pt x="172995" y="4114800"/>
                  <a:pt x="172995" y="4114800"/>
                </a:cubicBezTo>
                <a:cubicBezTo>
                  <a:pt x="202373" y="4202940"/>
                  <a:pt x="160716" y="4096384"/>
                  <a:pt x="222422" y="4188941"/>
                </a:cubicBezTo>
                <a:cubicBezTo>
                  <a:pt x="293955" y="4296239"/>
                  <a:pt x="153591" y="4144823"/>
                  <a:pt x="271849" y="4263081"/>
                </a:cubicBezTo>
                <a:cubicBezTo>
                  <a:pt x="280087" y="4279557"/>
                  <a:pt x="285855" y="4297519"/>
                  <a:pt x="296562" y="4312508"/>
                </a:cubicBezTo>
                <a:cubicBezTo>
                  <a:pt x="328413" y="4357099"/>
                  <a:pt x="332454" y="4342417"/>
                  <a:pt x="370703" y="4374292"/>
                </a:cubicBezTo>
                <a:cubicBezTo>
                  <a:pt x="384128" y="4385479"/>
                  <a:pt x="393979" y="4400633"/>
                  <a:pt x="407773" y="4411362"/>
                </a:cubicBezTo>
                <a:cubicBezTo>
                  <a:pt x="459162" y="4451331"/>
                  <a:pt x="468466" y="4458712"/>
                  <a:pt x="518984" y="4473146"/>
                </a:cubicBezTo>
                <a:cubicBezTo>
                  <a:pt x="535313" y="4477812"/>
                  <a:pt x="551935" y="4481384"/>
                  <a:pt x="568411" y="4485503"/>
                </a:cubicBezTo>
                <a:cubicBezTo>
                  <a:pt x="580768" y="4493741"/>
                  <a:pt x="591910" y="4504185"/>
                  <a:pt x="605481" y="4510216"/>
                </a:cubicBezTo>
                <a:cubicBezTo>
                  <a:pt x="629286" y="4520796"/>
                  <a:pt x="654908" y="4526692"/>
                  <a:pt x="679622" y="4534930"/>
                </a:cubicBezTo>
                <a:cubicBezTo>
                  <a:pt x="691979" y="4539049"/>
                  <a:pt x="703920" y="4544733"/>
                  <a:pt x="716692" y="4547287"/>
                </a:cubicBezTo>
                <a:cubicBezTo>
                  <a:pt x="737287" y="4551406"/>
                  <a:pt x="757974" y="4555087"/>
                  <a:pt x="778476" y="4559643"/>
                </a:cubicBezTo>
                <a:cubicBezTo>
                  <a:pt x="795054" y="4563327"/>
                  <a:pt x="811574" y="4567334"/>
                  <a:pt x="827903" y="4572000"/>
                </a:cubicBezTo>
                <a:cubicBezTo>
                  <a:pt x="888231" y="4589237"/>
                  <a:pt x="875713" y="4596482"/>
                  <a:pt x="963827" y="4609070"/>
                </a:cubicBezTo>
                <a:cubicBezTo>
                  <a:pt x="992659" y="4613189"/>
                  <a:pt x="1021765" y="4615715"/>
                  <a:pt x="1050324" y="4621427"/>
                </a:cubicBezTo>
                <a:cubicBezTo>
                  <a:pt x="1083630" y="4628088"/>
                  <a:pt x="1116956" y="4635401"/>
                  <a:pt x="1149179" y="4646141"/>
                </a:cubicBezTo>
                <a:cubicBezTo>
                  <a:pt x="1161536" y="4650260"/>
                  <a:pt x="1173613" y="4655338"/>
                  <a:pt x="1186249" y="4658497"/>
                </a:cubicBezTo>
                <a:cubicBezTo>
                  <a:pt x="1206624" y="4663591"/>
                  <a:pt x="1227658" y="4665760"/>
                  <a:pt x="1248033" y="4670854"/>
                </a:cubicBezTo>
                <a:cubicBezTo>
                  <a:pt x="1277124" y="4678127"/>
                  <a:pt x="1305556" y="4687842"/>
                  <a:pt x="1334530" y="4695568"/>
                </a:cubicBezTo>
                <a:cubicBezTo>
                  <a:pt x="1367349" y="4704320"/>
                  <a:pt x="1399466" y="4718496"/>
                  <a:pt x="1433384" y="4720281"/>
                </a:cubicBezTo>
                <a:lnTo>
                  <a:pt x="1668162" y="4732638"/>
                </a:lnTo>
                <a:cubicBezTo>
                  <a:pt x="1680519" y="4736757"/>
                  <a:pt x="1692461" y="4742441"/>
                  <a:pt x="1705233" y="4744995"/>
                </a:cubicBezTo>
                <a:cubicBezTo>
                  <a:pt x="1759856" y="4755919"/>
                  <a:pt x="1866293" y="4764807"/>
                  <a:pt x="1915297" y="4769708"/>
                </a:cubicBezTo>
                <a:lnTo>
                  <a:pt x="2409568" y="4757351"/>
                </a:lnTo>
                <a:cubicBezTo>
                  <a:pt x="2589775" y="4749516"/>
                  <a:pt x="2411476" y="4749454"/>
                  <a:pt x="2520779" y="4732638"/>
                </a:cubicBezTo>
                <a:cubicBezTo>
                  <a:pt x="2561692" y="4726344"/>
                  <a:pt x="2603157" y="4724400"/>
                  <a:pt x="2644346" y="4720281"/>
                </a:cubicBezTo>
                <a:cubicBezTo>
                  <a:pt x="2685931" y="4706419"/>
                  <a:pt x="2693491" y="4702196"/>
                  <a:pt x="2743200" y="4695568"/>
                </a:cubicBezTo>
                <a:cubicBezTo>
                  <a:pt x="2784232" y="4690097"/>
                  <a:pt x="2825626" y="4687782"/>
                  <a:pt x="2866768" y="4683211"/>
                </a:cubicBezTo>
                <a:cubicBezTo>
                  <a:pt x="2899773" y="4679544"/>
                  <a:pt x="2932671" y="4674973"/>
                  <a:pt x="2965622" y="4670854"/>
                </a:cubicBezTo>
                <a:cubicBezTo>
                  <a:pt x="3033045" y="4648379"/>
                  <a:pt x="2983710" y="4662368"/>
                  <a:pt x="3089189" y="4646141"/>
                </a:cubicBezTo>
                <a:cubicBezTo>
                  <a:pt x="3232463" y="4624099"/>
                  <a:pt x="3094332" y="4640057"/>
                  <a:pt x="3299254" y="4621427"/>
                </a:cubicBezTo>
                <a:cubicBezTo>
                  <a:pt x="3319849" y="4617308"/>
                  <a:pt x="3340536" y="4613626"/>
                  <a:pt x="3361038" y="4609070"/>
                </a:cubicBezTo>
                <a:cubicBezTo>
                  <a:pt x="3377616" y="4605386"/>
                  <a:pt x="3393756" y="4599752"/>
                  <a:pt x="3410465" y="4596714"/>
                </a:cubicBezTo>
                <a:cubicBezTo>
                  <a:pt x="3447115" y="4590050"/>
                  <a:pt x="3519341" y="4583821"/>
                  <a:pt x="3558746" y="4572000"/>
                </a:cubicBezTo>
                <a:cubicBezTo>
                  <a:pt x="3671467" y="4538184"/>
                  <a:pt x="3572593" y="4559085"/>
                  <a:pt x="3669957" y="4522573"/>
                </a:cubicBezTo>
                <a:cubicBezTo>
                  <a:pt x="3689905" y="4515092"/>
                  <a:pt x="3764385" y="4501216"/>
                  <a:pt x="3781168" y="4497860"/>
                </a:cubicBezTo>
                <a:cubicBezTo>
                  <a:pt x="3793525" y="4489622"/>
                  <a:pt x="3804281" y="4478221"/>
                  <a:pt x="3818238" y="4473146"/>
                </a:cubicBezTo>
                <a:cubicBezTo>
                  <a:pt x="3850158" y="4461539"/>
                  <a:pt x="3917092" y="4448433"/>
                  <a:pt x="3917092" y="4448433"/>
                </a:cubicBezTo>
                <a:cubicBezTo>
                  <a:pt x="3933568" y="4440195"/>
                  <a:pt x="3949416" y="4430560"/>
                  <a:pt x="3966519" y="4423719"/>
                </a:cubicBezTo>
                <a:cubicBezTo>
                  <a:pt x="3990706" y="4414044"/>
                  <a:pt x="4040660" y="4399006"/>
                  <a:pt x="4040660" y="4399006"/>
                </a:cubicBezTo>
                <a:cubicBezTo>
                  <a:pt x="4065373" y="4382530"/>
                  <a:pt x="4086622" y="4358970"/>
                  <a:pt x="4114800" y="4349578"/>
                </a:cubicBezTo>
                <a:lnTo>
                  <a:pt x="4188941" y="4324865"/>
                </a:lnTo>
                <a:cubicBezTo>
                  <a:pt x="4264066" y="4274780"/>
                  <a:pt x="4184245" y="4321992"/>
                  <a:pt x="4275438" y="4287795"/>
                </a:cubicBezTo>
                <a:cubicBezTo>
                  <a:pt x="4292686" y="4281327"/>
                  <a:pt x="4307934" y="4270337"/>
                  <a:pt x="4324865" y="4263081"/>
                </a:cubicBezTo>
                <a:cubicBezTo>
                  <a:pt x="4336837" y="4257950"/>
                  <a:pt x="4349963" y="4255855"/>
                  <a:pt x="4361935" y="4250724"/>
                </a:cubicBezTo>
                <a:cubicBezTo>
                  <a:pt x="4378866" y="4243468"/>
                  <a:pt x="4394259" y="4232852"/>
                  <a:pt x="4411362" y="4226011"/>
                </a:cubicBezTo>
                <a:cubicBezTo>
                  <a:pt x="4435549" y="4216336"/>
                  <a:pt x="4460789" y="4209535"/>
                  <a:pt x="4485503" y="4201297"/>
                </a:cubicBezTo>
                <a:cubicBezTo>
                  <a:pt x="4497860" y="4197178"/>
                  <a:pt x="4510923" y="4194766"/>
                  <a:pt x="4522573" y="4188941"/>
                </a:cubicBezTo>
                <a:cubicBezTo>
                  <a:pt x="4555524" y="4172465"/>
                  <a:pt x="4590774" y="4159950"/>
                  <a:pt x="4621427" y="4139514"/>
                </a:cubicBezTo>
                <a:cubicBezTo>
                  <a:pt x="4633784" y="4131276"/>
                  <a:pt x="4645214" y="4121442"/>
                  <a:pt x="4658497" y="4114800"/>
                </a:cubicBezTo>
                <a:cubicBezTo>
                  <a:pt x="4670147" y="4108975"/>
                  <a:pt x="4683596" y="4107574"/>
                  <a:pt x="4695568" y="4102443"/>
                </a:cubicBezTo>
                <a:cubicBezTo>
                  <a:pt x="4712499" y="4095187"/>
                  <a:pt x="4728064" y="4084986"/>
                  <a:pt x="4744995" y="4077730"/>
                </a:cubicBezTo>
                <a:cubicBezTo>
                  <a:pt x="4756967" y="4072599"/>
                  <a:pt x="4770093" y="4070504"/>
                  <a:pt x="4782065" y="4065373"/>
                </a:cubicBezTo>
                <a:cubicBezTo>
                  <a:pt x="4827958" y="4045705"/>
                  <a:pt x="4874416" y="4019012"/>
                  <a:pt x="4905633" y="3978876"/>
                </a:cubicBezTo>
                <a:cubicBezTo>
                  <a:pt x="4923868" y="3955431"/>
                  <a:pt x="4938584" y="3929449"/>
                  <a:pt x="4955060" y="3904735"/>
                </a:cubicBezTo>
                <a:lnTo>
                  <a:pt x="4979773" y="3867665"/>
                </a:lnTo>
                <a:lnTo>
                  <a:pt x="5004487" y="3830595"/>
                </a:lnTo>
                <a:cubicBezTo>
                  <a:pt x="5000368" y="3814119"/>
                  <a:pt x="4989728" y="3797980"/>
                  <a:pt x="4992130" y="3781168"/>
                </a:cubicBezTo>
                <a:cubicBezTo>
                  <a:pt x="5001872" y="3712970"/>
                  <a:pt x="5044157" y="3771411"/>
                  <a:pt x="4992130" y="3719384"/>
                </a:cubicBez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13927" y="2110345"/>
            <a:ext cx="4360873" cy="3907396"/>
          </a:xfrm>
          <a:custGeom>
            <a:avLst/>
            <a:gdLst>
              <a:gd name="connsiteX0" fmla="*/ 4187879 w 4360873"/>
              <a:gd name="connsiteY0" fmla="*/ 0 h 3991233"/>
              <a:gd name="connsiteX1" fmla="*/ 3928387 w 4360873"/>
              <a:gd name="connsiteY1" fmla="*/ 12357 h 3991233"/>
              <a:gd name="connsiteX2" fmla="*/ 3878960 w 4360873"/>
              <a:gd name="connsiteY2" fmla="*/ 37070 h 3991233"/>
              <a:gd name="connsiteX3" fmla="*/ 3829533 w 4360873"/>
              <a:gd name="connsiteY3" fmla="*/ 49427 h 3991233"/>
              <a:gd name="connsiteX4" fmla="*/ 3767749 w 4360873"/>
              <a:gd name="connsiteY4" fmla="*/ 61784 h 3991233"/>
              <a:gd name="connsiteX5" fmla="*/ 3693609 w 4360873"/>
              <a:gd name="connsiteY5" fmla="*/ 86497 h 3991233"/>
              <a:gd name="connsiteX6" fmla="*/ 3607111 w 4360873"/>
              <a:gd name="connsiteY6" fmla="*/ 111211 h 3991233"/>
              <a:gd name="connsiteX7" fmla="*/ 3557684 w 4360873"/>
              <a:gd name="connsiteY7" fmla="*/ 123568 h 3991233"/>
              <a:gd name="connsiteX8" fmla="*/ 3483544 w 4360873"/>
              <a:gd name="connsiteY8" fmla="*/ 148281 h 3991233"/>
              <a:gd name="connsiteX9" fmla="*/ 3434117 w 4360873"/>
              <a:gd name="connsiteY9" fmla="*/ 160638 h 3991233"/>
              <a:gd name="connsiteX10" fmla="*/ 3397046 w 4360873"/>
              <a:gd name="connsiteY10" fmla="*/ 172995 h 3991233"/>
              <a:gd name="connsiteX11" fmla="*/ 3298192 w 4360873"/>
              <a:gd name="connsiteY11" fmla="*/ 197708 h 3991233"/>
              <a:gd name="connsiteX12" fmla="*/ 3248765 w 4360873"/>
              <a:gd name="connsiteY12" fmla="*/ 210065 h 3991233"/>
              <a:gd name="connsiteX13" fmla="*/ 3162268 w 4360873"/>
              <a:gd name="connsiteY13" fmla="*/ 222422 h 3991233"/>
              <a:gd name="connsiteX14" fmla="*/ 2976917 w 4360873"/>
              <a:gd name="connsiteY14" fmla="*/ 247135 h 3991233"/>
              <a:gd name="connsiteX15" fmla="*/ 2680355 w 4360873"/>
              <a:gd name="connsiteY15" fmla="*/ 259492 h 3991233"/>
              <a:gd name="connsiteX16" fmla="*/ 2593857 w 4360873"/>
              <a:gd name="connsiteY16" fmla="*/ 284206 h 3991233"/>
              <a:gd name="connsiteX17" fmla="*/ 2556787 w 4360873"/>
              <a:gd name="connsiteY17" fmla="*/ 296562 h 3991233"/>
              <a:gd name="connsiteX18" fmla="*/ 2507360 w 4360873"/>
              <a:gd name="connsiteY18" fmla="*/ 308919 h 3991233"/>
              <a:gd name="connsiteX19" fmla="*/ 2420863 w 4360873"/>
              <a:gd name="connsiteY19" fmla="*/ 333633 h 3991233"/>
              <a:gd name="connsiteX20" fmla="*/ 2346722 w 4360873"/>
              <a:gd name="connsiteY20" fmla="*/ 345989 h 3991233"/>
              <a:gd name="connsiteX21" fmla="*/ 2272582 w 4360873"/>
              <a:gd name="connsiteY21" fmla="*/ 370703 h 3991233"/>
              <a:gd name="connsiteX22" fmla="*/ 2136657 w 4360873"/>
              <a:gd name="connsiteY22" fmla="*/ 420130 h 3991233"/>
              <a:gd name="connsiteX23" fmla="*/ 2099587 w 4360873"/>
              <a:gd name="connsiteY23" fmla="*/ 432487 h 3991233"/>
              <a:gd name="connsiteX24" fmla="*/ 2013090 w 4360873"/>
              <a:gd name="connsiteY24" fmla="*/ 457200 h 3991233"/>
              <a:gd name="connsiteX25" fmla="*/ 1901879 w 4360873"/>
              <a:gd name="connsiteY25" fmla="*/ 481914 h 3991233"/>
              <a:gd name="connsiteX26" fmla="*/ 1840095 w 4360873"/>
              <a:gd name="connsiteY26" fmla="*/ 518984 h 3991233"/>
              <a:gd name="connsiteX27" fmla="*/ 1765955 w 4360873"/>
              <a:gd name="connsiteY27" fmla="*/ 543697 h 3991233"/>
              <a:gd name="connsiteX28" fmla="*/ 1691814 w 4360873"/>
              <a:gd name="connsiteY28" fmla="*/ 580768 h 3991233"/>
              <a:gd name="connsiteX29" fmla="*/ 1617673 w 4360873"/>
              <a:gd name="connsiteY29" fmla="*/ 630195 h 3991233"/>
              <a:gd name="connsiteX30" fmla="*/ 1580603 w 4360873"/>
              <a:gd name="connsiteY30" fmla="*/ 654908 h 3991233"/>
              <a:gd name="connsiteX31" fmla="*/ 1543533 w 4360873"/>
              <a:gd name="connsiteY31" fmla="*/ 679622 h 3991233"/>
              <a:gd name="connsiteX32" fmla="*/ 1506463 w 4360873"/>
              <a:gd name="connsiteY32" fmla="*/ 716692 h 3991233"/>
              <a:gd name="connsiteX33" fmla="*/ 1469392 w 4360873"/>
              <a:gd name="connsiteY33" fmla="*/ 741406 h 3991233"/>
              <a:gd name="connsiteX34" fmla="*/ 1432322 w 4360873"/>
              <a:gd name="connsiteY34" fmla="*/ 778476 h 3991233"/>
              <a:gd name="connsiteX35" fmla="*/ 1370538 w 4360873"/>
              <a:gd name="connsiteY35" fmla="*/ 815546 h 3991233"/>
              <a:gd name="connsiteX36" fmla="*/ 1333468 w 4360873"/>
              <a:gd name="connsiteY36" fmla="*/ 840260 h 3991233"/>
              <a:gd name="connsiteX37" fmla="*/ 1271684 w 4360873"/>
              <a:gd name="connsiteY37" fmla="*/ 889687 h 3991233"/>
              <a:gd name="connsiteX38" fmla="*/ 1197544 w 4360873"/>
              <a:gd name="connsiteY38" fmla="*/ 963827 h 3991233"/>
              <a:gd name="connsiteX39" fmla="*/ 1111046 w 4360873"/>
              <a:gd name="connsiteY39" fmla="*/ 1025611 h 3991233"/>
              <a:gd name="connsiteX40" fmla="*/ 1036906 w 4360873"/>
              <a:gd name="connsiteY40" fmla="*/ 1087395 h 3991233"/>
              <a:gd name="connsiteX41" fmla="*/ 938052 w 4360873"/>
              <a:gd name="connsiteY41" fmla="*/ 1173892 h 3991233"/>
              <a:gd name="connsiteX42" fmla="*/ 900982 w 4360873"/>
              <a:gd name="connsiteY42" fmla="*/ 1210962 h 3991233"/>
              <a:gd name="connsiteX43" fmla="*/ 876268 w 4360873"/>
              <a:gd name="connsiteY43" fmla="*/ 1248033 h 3991233"/>
              <a:gd name="connsiteX44" fmla="*/ 765057 w 4360873"/>
              <a:gd name="connsiteY44" fmla="*/ 1346887 h 3991233"/>
              <a:gd name="connsiteX45" fmla="*/ 740344 w 4360873"/>
              <a:gd name="connsiteY45" fmla="*/ 1383957 h 3991233"/>
              <a:gd name="connsiteX46" fmla="*/ 666203 w 4360873"/>
              <a:gd name="connsiteY46" fmla="*/ 1458097 h 3991233"/>
              <a:gd name="connsiteX47" fmla="*/ 592063 w 4360873"/>
              <a:gd name="connsiteY47" fmla="*/ 1544595 h 3991233"/>
              <a:gd name="connsiteX48" fmla="*/ 542636 w 4360873"/>
              <a:gd name="connsiteY48" fmla="*/ 1581665 h 3991233"/>
              <a:gd name="connsiteX49" fmla="*/ 517922 w 4360873"/>
              <a:gd name="connsiteY49" fmla="*/ 1618735 h 3991233"/>
              <a:gd name="connsiteX50" fmla="*/ 431425 w 4360873"/>
              <a:gd name="connsiteY50" fmla="*/ 1692876 h 3991233"/>
              <a:gd name="connsiteX51" fmla="*/ 406711 w 4360873"/>
              <a:gd name="connsiteY51" fmla="*/ 1729946 h 3991233"/>
              <a:gd name="connsiteX52" fmla="*/ 369641 w 4360873"/>
              <a:gd name="connsiteY52" fmla="*/ 1767016 h 3991233"/>
              <a:gd name="connsiteX53" fmla="*/ 357284 w 4360873"/>
              <a:gd name="connsiteY53" fmla="*/ 1804087 h 3991233"/>
              <a:gd name="connsiteX54" fmla="*/ 320214 w 4360873"/>
              <a:gd name="connsiteY54" fmla="*/ 1841157 h 3991233"/>
              <a:gd name="connsiteX55" fmla="*/ 258430 w 4360873"/>
              <a:gd name="connsiteY55" fmla="*/ 1915297 h 3991233"/>
              <a:gd name="connsiteX56" fmla="*/ 209003 w 4360873"/>
              <a:gd name="connsiteY56" fmla="*/ 1989438 h 3991233"/>
              <a:gd name="connsiteX57" fmla="*/ 184290 w 4360873"/>
              <a:gd name="connsiteY57" fmla="*/ 2026508 h 3991233"/>
              <a:gd name="connsiteX58" fmla="*/ 147219 w 4360873"/>
              <a:gd name="connsiteY58" fmla="*/ 2075935 h 3991233"/>
              <a:gd name="connsiteX59" fmla="*/ 97792 w 4360873"/>
              <a:gd name="connsiteY59" fmla="*/ 2187146 h 3991233"/>
              <a:gd name="connsiteX60" fmla="*/ 85436 w 4360873"/>
              <a:gd name="connsiteY60" fmla="*/ 2248930 h 3991233"/>
              <a:gd name="connsiteX61" fmla="*/ 60722 w 4360873"/>
              <a:gd name="connsiteY61" fmla="*/ 2323070 h 3991233"/>
              <a:gd name="connsiteX62" fmla="*/ 36009 w 4360873"/>
              <a:gd name="connsiteY62" fmla="*/ 2434281 h 3991233"/>
              <a:gd name="connsiteX63" fmla="*/ 11295 w 4360873"/>
              <a:gd name="connsiteY63" fmla="*/ 2533135 h 3991233"/>
              <a:gd name="connsiteX64" fmla="*/ 36009 w 4360873"/>
              <a:gd name="connsiteY64" fmla="*/ 3249827 h 3991233"/>
              <a:gd name="connsiteX65" fmla="*/ 48365 w 4360873"/>
              <a:gd name="connsiteY65" fmla="*/ 3286897 h 3991233"/>
              <a:gd name="connsiteX66" fmla="*/ 73079 w 4360873"/>
              <a:gd name="connsiteY66" fmla="*/ 3373395 h 3991233"/>
              <a:gd name="connsiteX67" fmla="*/ 97792 w 4360873"/>
              <a:gd name="connsiteY67" fmla="*/ 3410465 h 3991233"/>
              <a:gd name="connsiteX68" fmla="*/ 110149 w 4360873"/>
              <a:gd name="connsiteY68" fmla="*/ 3472249 h 3991233"/>
              <a:gd name="connsiteX69" fmla="*/ 159576 w 4360873"/>
              <a:gd name="connsiteY69" fmla="*/ 3546389 h 3991233"/>
              <a:gd name="connsiteX70" fmla="*/ 233717 w 4360873"/>
              <a:gd name="connsiteY70" fmla="*/ 3632887 h 3991233"/>
              <a:gd name="connsiteX71" fmla="*/ 320214 w 4360873"/>
              <a:gd name="connsiteY71" fmla="*/ 3744097 h 3991233"/>
              <a:gd name="connsiteX72" fmla="*/ 344927 w 4360873"/>
              <a:gd name="connsiteY72" fmla="*/ 3781168 h 3991233"/>
              <a:gd name="connsiteX73" fmla="*/ 381998 w 4360873"/>
              <a:gd name="connsiteY73" fmla="*/ 3793524 h 3991233"/>
              <a:gd name="connsiteX74" fmla="*/ 431425 w 4360873"/>
              <a:gd name="connsiteY74" fmla="*/ 3830595 h 3991233"/>
              <a:gd name="connsiteX75" fmla="*/ 468495 w 4360873"/>
              <a:gd name="connsiteY75" fmla="*/ 3842951 h 3991233"/>
              <a:gd name="connsiteX76" fmla="*/ 517922 w 4360873"/>
              <a:gd name="connsiteY76" fmla="*/ 3867665 h 3991233"/>
              <a:gd name="connsiteX77" fmla="*/ 554992 w 4360873"/>
              <a:gd name="connsiteY77" fmla="*/ 3892378 h 3991233"/>
              <a:gd name="connsiteX78" fmla="*/ 604419 w 4360873"/>
              <a:gd name="connsiteY78" fmla="*/ 3917092 h 3991233"/>
              <a:gd name="connsiteX79" fmla="*/ 641490 w 4360873"/>
              <a:gd name="connsiteY79" fmla="*/ 3941806 h 3991233"/>
              <a:gd name="connsiteX80" fmla="*/ 777414 w 4360873"/>
              <a:gd name="connsiteY80" fmla="*/ 3966519 h 3991233"/>
              <a:gd name="connsiteX81" fmla="*/ 863911 w 4360873"/>
              <a:gd name="connsiteY81" fmla="*/ 3991233 h 3991233"/>
              <a:gd name="connsiteX82" fmla="*/ 2766852 w 4360873"/>
              <a:gd name="connsiteY82" fmla="*/ 3978876 h 3991233"/>
              <a:gd name="connsiteX83" fmla="*/ 2803922 w 4360873"/>
              <a:gd name="connsiteY83" fmla="*/ 3966519 h 3991233"/>
              <a:gd name="connsiteX84" fmla="*/ 2853349 w 4360873"/>
              <a:gd name="connsiteY84" fmla="*/ 3954162 h 3991233"/>
              <a:gd name="connsiteX85" fmla="*/ 2927490 w 4360873"/>
              <a:gd name="connsiteY85" fmla="*/ 3929449 h 3991233"/>
              <a:gd name="connsiteX86" fmla="*/ 2989273 w 4360873"/>
              <a:gd name="connsiteY86" fmla="*/ 3917092 h 3991233"/>
              <a:gd name="connsiteX87" fmla="*/ 3026344 w 4360873"/>
              <a:gd name="connsiteY87" fmla="*/ 3904735 h 3991233"/>
              <a:gd name="connsiteX88" fmla="*/ 3075771 w 4360873"/>
              <a:gd name="connsiteY88" fmla="*/ 3892378 h 3991233"/>
              <a:gd name="connsiteX89" fmla="*/ 3112841 w 4360873"/>
              <a:gd name="connsiteY89" fmla="*/ 3867665 h 3991233"/>
              <a:gd name="connsiteX90" fmla="*/ 3162268 w 4360873"/>
              <a:gd name="connsiteY90" fmla="*/ 3855308 h 3991233"/>
              <a:gd name="connsiteX91" fmla="*/ 3261122 w 4360873"/>
              <a:gd name="connsiteY91" fmla="*/ 3830595 h 3991233"/>
              <a:gd name="connsiteX92" fmla="*/ 3310549 w 4360873"/>
              <a:gd name="connsiteY92" fmla="*/ 3805881 h 3991233"/>
              <a:gd name="connsiteX93" fmla="*/ 3384690 w 4360873"/>
              <a:gd name="connsiteY93" fmla="*/ 3781168 h 3991233"/>
              <a:gd name="connsiteX94" fmla="*/ 3421760 w 4360873"/>
              <a:gd name="connsiteY94" fmla="*/ 3756454 h 3991233"/>
              <a:gd name="connsiteX95" fmla="*/ 3471187 w 4360873"/>
              <a:gd name="connsiteY95" fmla="*/ 3744097 h 3991233"/>
              <a:gd name="connsiteX96" fmla="*/ 3520614 w 4360873"/>
              <a:gd name="connsiteY96" fmla="*/ 3719384 h 3991233"/>
              <a:gd name="connsiteX97" fmla="*/ 3557684 w 4360873"/>
              <a:gd name="connsiteY97" fmla="*/ 3707027 h 3991233"/>
              <a:gd name="connsiteX98" fmla="*/ 3594755 w 4360873"/>
              <a:gd name="connsiteY98" fmla="*/ 3682314 h 3991233"/>
              <a:gd name="connsiteX99" fmla="*/ 3644182 w 4360873"/>
              <a:gd name="connsiteY99" fmla="*/ 3657600 h 3991233"/>
              <a:gd name="connsiteX100" fmla="*/ 3681252 w 4360873"/>
              <a:gd name="connsiteY100" fmla="*/ 3632887 h 3991233"/>
              <a:gd name="connsiteX101" fmla="*/ 3755392 w 4360873"/>
              <a:gd name="connsiteY101" fmla="*/ 3608173 h 3991233"/>
              <a:gd name="connsiteX102" fmla="*/ 3792463 w 4360873"/>
              <a:gd name="connsiteY102" fmla="*/ 3583460 h 3991233"/>
              <a:gd name="connsiteX103" fmla="*/ 3866603 w 4360873"/>
              <a:gd name="connsiteY103" fmla="*/ 3558746 h 3991233"/>
              <a:gd name="connsiteX104" fmla="*/ 3903673 w 4360873"/>
              <a:gd name="connsiteY104" fmla="*/ 3534033 h 3991233"/>
              <a:gd name="connsiteX105" fmla="*/ 3953100 w 4360873"/>
              <a:gd name="connsiteY105" fmla="*/ 3521676 h 3991233"/>
              <a:gd name="connsiteX106" fmla="*/ 3990171 w 4360873"/>
              <a:gd name="connsiteY106" fmla="*/ 3509319 h 3991233"/>
              <a:gd name="connsiteX107" fmla="*/ 4113738 w 4360873"/>
              <a:gd name="connsiteY107" fmla="*/ 3447535 h 3991233"/>
              <a:gd name="connsiteX108" fmla="*/ 4200236 w 4360873"/>
              <a:gd name="connsiteY108" fmla="*/ 3410465 h 3991233"/>
              <a:gd name="connsiteX109" fmla="*/ 4237306 w 4360873"/>
              <a:gd name="connsiteY109" fmla="*/ 3385751 h 3991233"/>
              <a:gd name="connsiteX110" fmla="*/ 4360873 w 4360873"/>
              <a:gd name="connsiteY110" fmla="*/ 3323968 h 3991233"/>
              <a:gd name="connsiteX111" fmla="*/ 4360873 w 4360873"/>
              <a:gd name="connsiteY111" fmla="*/ 3286897 h 39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360873" h="3991233">
                <a:moveTo>
                  <a:pt x="4187879" y="0"/>
                </a:moveTo>
                <a:cubicBezTo>
                  <a:pt x="4101382" y="4119"/>
                  <a:pt x="4014366" y="2040"/>
                  <a:pt x="3928387" y="12357"/>
                </a:cubicBezTo>
                <a:cubicBezTo>
                  <a:pt x="3910098" y="14552"/>
                  <a:pt x="3896207" y="30602"/>
                  <a:pt x="3878960" y="37070"/>
                </a:cubicBezTo>
                <a:cubicBezTo>
                  <a:pt x="3863059" y="43033"/>
                  <a:pt x="3846111" y="45743"/>
                  <a:pt x="3829533" y="49427"/>
                </a:cubicBezTo>
                <a:cubicBezTo>
                  <a:pt x="3809031" y="53983"/>
                  <a:pt x="3788011" y="56258"/>
                  <a:pt x="3767749" y="61784"/>
                </a:cubicBezTo>
                <a:cubicBezTo>
                  <a:pt x="3742617" y="68638"/>
                  <a:pt x="3718881" y="80179"/>
                  <a:pt x="3693609" y="86497"/>
                </a:cubicBezTo>
                <a:cubicBezTo>
                  <a:pt x="3539094" y="125126"/>
                  <a:pt x="3731201" y="75756"/>
                  <a:pt x="3607111" y="111211"/>
                </a:cubicBezTo>
                <a:cubicBezTo>
                  <a:pt x="3590782" y="115877"/>
                  <a:pt x="3573951" y="118688"/>
                  <a:pt x="3557684" y="123568"/>
                </a:cubicBezTo>
                <a:cubicBezTo>
                  <a:pt x="3532733" y="131053"/>
                  <a:pt x="3508816" y="141963"/>
                  <a:pt x="3483544" y="148281"/>
                </a:cubicBezTo>
                <a:cubicBezTo>
                  <a:pt x="3467068" y="152400"/>
                  <a:pt x="3450446" y="155972"/>
                  <a:pt x="3434117" y="160638"/>
                </a:cubicBezTo>
                <a:cubicBezTo>
                  <a:pt x="3421593" y="164216"/>
                  <a:pt x="3409612" y="169568"/>
                  <a:pt x="3397046" y="172995"/>
                </a:cubicBezTo>
                <a:cubicBezTo>
                  <a:pt x="3364277" y="181932"/>
                  <a:pt x="3331143" y="189470"/>
                  <a:pt x="3298192" y="197708"/>
                </a:cubicBezTo>
                <a:cubicBezTo>
                  <a:pt x="3281716" y="201827"/>
                  <a:pt x="3265577" y="207663"/>
                  <a:pt x="3248765" y="210065"/>
                </a:cubicBezTo>
                <a:lnTo>
                  <a:pt x="3162268" y="222422"/>
                </a:lnTo>
                <a:cubicBezTo>
                  <a:pt x="3085621" y="234214"/>
                  <a:pt x="3061989" y="241979"/>
                  <a:pt x="2976917" y="247135"/>
                </a:cubicBezTo>
                <a:cubicBezTo>
                  <a:pt x="2878158" y="253120"/>
                  <a:pt x="2779209" y="255373"/>
                  <a:pt x="2680355" y="259492"/>
                </a:cubicBezTo>
                <a:cubicBezTo>
                  <a:pt x="2591485" y="289115"/>
                  <a:pt x="2702450" y="253180"/>
                  <a:pt x="2593857" y="284206"/>
                </a:cubicBezTo>
                <a:cubicBezTo>
                  <a:pt x="2581333" y="287784"/>
                  <a:pt x="2569311" y="292984"/>
                  <a:pt x="2556787" y="296562"/>
                </a:cubicBezTo>
                <a:cubicBezTo>
                  <a:pt x="2540458" y="301227"/>
                  <a:pt x="2523689" y="304253"/>
                  <a:pt x="2507360" y="308919"/>
                </a:cubicBezTo>
                <a:cubicBezTo>
                  <a:pt x="2452405" y="324621"/>
                  <a:pt x="2485239" y="320758"/>
                  <a:pt x="2420863" y="333633"/>
                </a:cubicBezTo>
                <a:cubicBezTo>
                  <a:pt x="2396295" y="338546"/>
                  <a:pt x="2371436" y="341870"/>
                  <a:pt x="2346722" y="345989"/>
                </a:cubicBezTo>
                <a:cubicBezTo>
                  <a:pt x="2322009" y="354227"/>
                  <a:pt x="2296769" y="361028"/>
                  <a:pt x="2272582" y="370703"/>
                </a:cubicBezTo>
                <a:cubicBezTo>
                  <a:pt x="2186609" y="405091"/>
                  <a:pt x="2231843" y="388401"/>
                  <a:pt x="2136657" y="420130"/>
                </a:cubicBezTo>
                <a:cubicBezTo>
                  <a:pt x="2124300" y="424249"/>
                  <a:pt x="2112223" y="429328"/>
                  <a:pt x="2099587" y="432487"/>
                </a:cubicBezTo>
                <a:cubicBezTo>
                  <a:pt x="1945122" y="471101"/>
                  <a:pt x="2137140" y="421756"/>
                  <a:pt x="2013090" y="457200"/>
                </a:cubicBezTo>
                <a:cubicBezTo>
                  <a:pt x="1972372" y="468834"/>
                  <a:pt x="1944347" y="473420"/>
                  <a:pt x="1901879" y="481914"/>
                </a:cubicBezTo>
                <a:cubicBezTo>
                  <a:pt x="1881284" y="494271"/>
                  <a:pt x="1861960" y="509046"/>
                  <a:pt x="1840095" y="518984"/>
                </a:cubicBezTo>
                <a:cubicBezTo>
                  <a:pt x="1816380" y="529764"/>
                  <a:pt x="1765955" y="543697"/>
                  <a:pt x="1765955" y="543697"/>
                </a:cubicBezTo>
                <a:cubicBezTo>
                  <a:pt x="1601386" y="653410"/>
                  <a:pt x="1845289" y="495504"/>
                  <a:pt x="1691814" y="580768"/>
                </a:cubicBezTo>
                <a:cubicBezTo>
                  <a:pt x="1665850" y="595193"/>
                  <a:pt x="1642387" y="613719"/>
                  <a:pt x="1617673" y="630195"/>
                </a:cubicBezTo>
                <a:lnTo>
                  <a:pt x="1580603" y="654908"/>
                </a:lnTo>
                <a:cubicBezTo>
                  <a:pt x="1568246" y="663146"/>
                  <a:pt x="1554034" y="669121"/>
                  <a:pt x="1543533" y="679622"/>
                </a:cubicBezTo>
                <a:cubicBezTo>
                  <a:pt x="1531176" y="691979"/>
                  <a:pt x="1519888" y="705505"/>
                  <a:pt x="1506463" y="716692"/>
                </a:cubicBezTo>
                <a:cubicBezTo>
                  <a:pt x="1495054" y="726200"/>
                  <a:pt x="1480801" y="731898"/>
                  <a:pt x="1469392" y="741406"/>
                </a:cubicBezTo>
                <a:cubicBezTo>
                  <a:pt x="1455967" y="752593"/>
                  <a:pt x="1446302" y="767991"/>
                  <a:pt x="1432322" y="778476"/>
                </a:cubicBezTo>
                <a:cubicBezTo>
                  <a:pt x="1413108" y="792886"/>
                  <a:pt x="1390905" y="802817"/>
                  <a:pt x="1370538" y="815546"/>
                </a:cubicBezTo>
                <a:cubicBezTo>
                  <a:pt x="1357944" y="823417"/>
                  <a:pt x="1345349" y="831349"/>
                  <a:pt x="1333468" y="840260"/>
                </a:cubicBezTo>
                <a:cubicBezTo>
                  <a:pt x="1312369" y="856084"/>
                  <a:pt x="1291199" y="871946"/>
                  <a:pt x="1271684" y="889687"/>
                </a:cubicBezTo>
                <a:cubicBezTo>
                  <a:pt x="1245823" y="913197"/>
                  <a:pt x="1226624" y="944440"/>
                  <a:pt x="1197544" y="963827"/>
                </a:cubicBezTo>
                <a:cubicBezTo>
                  <a:pt x="1168207" y="983385"/>
                  <a:pt x="1137867" y="1002622"/>
                  <a:pt x="1111046" y="1025611"/>
                </a:cubicBezTo>
                <a:cubicBezTo>
                  <a:pt x="1027792" y="1096972"/>
                  <a:pt x="1118841" y="1032770"/>
                  <a:pt x="1036906" y="1087395"/>
                </a:cubicBezTo>
                <a:cubicBezTo>
                  <a:pt x="966882" y="1192429"/>
                  <a:pt x="1082217" y="1029727"/>
                  <a:pt x="938052" y="1173892"/>
                </a:cubicBezTo>
                <a:cubicBezTo>
                  <a:pt x="925695" y="1186249"/>
                  <a:pt x="912169" y="1197537"/>
                  <a:pt x="900982" y="1210962"/>
                </a:cubicBezTo>
                <a:cubicBezTo>
                  <a:pt x="891474" y="1222371"/>
                  <a:pt x="886135" y="1236933"/>
                  <a:pt x="876268" y="1248033"/>
                </a:cubicBezTo>
                <a:cubicBezTo>
                  <a:pt x="814712" y="1317283"/>
                  <a:pt x="821397" y="1309326"/>
                  <a:pt x="765057" y="1346887"/>
                </a:cubicBezTo>
                <a:cubicBezTo>
                  <a:pt x="756819" y="1359244"/>
                  <a:pt x="750210" y="1372857"/>
                  <a:pt x="740344" y="1383957"/>
                </a:cubicBezTo>
                <a:cubicBezTo>
                  <a:pt x="717124" y="1410079"/>
                  <a:pt x="685589" y="1429016"/>
                  <a:pt x="666203" y="1458097"/>
                </a:cubicBezTo>
                <a:cubicBezTo>
                  <a:pt x="636205" y="1503096"/>
                  <a:pt x="640007" y="1502644"/>
                  <a:pt x="592063" y="1544595"/>
                </a:cubicBezTo>
                <a:cubicBezTo>
                  <a:pt x="576564" y="1558157"/>
                  <a:pt x="557199" y="1567103"/>
                  <a:pt x="542636" y="1581665"/>
                </a:cubicBezTo>
                <a:cubicBezTo>
                  <a:pt x="532135" y="1592166"/>
                  <a:pt x="527587" y="1607459"/>
                  <a:pt x="517922" y="1618735"/>
                </a:cubicBezTo>
                <a:cubicBezTo>
                  <a:pt x="477970" y="1665346"/>
                  <a:pt x="475149" y="1663726"/>
                  <a:pt x="431425" y="1692876"/>
                </a:cubicBezTo>
                <a:cubicBezTo>
                  <a:pt x="423187" y="1705233"/>
                  <a:pt x="416218" y="1718537"/>
                  <a:pt x="406711" y="1729946"/>
                </a:cubicBezTo>
                <a:cubicBezTo>
                  <a:pt x="395524" y="1743371"/>
                  <a:pt x="379334" y="1752476"/>
                  <a:pt x="369641" y="1767016"/>
                </a:cubicBezTo>
                <a:cubicBezTo>
                  <a:pt x="362416" y="1777854"/>
                  <a:pt x="364509" y="1793249"/>
                  <a:pt x="357284" y="1804087"/>
                </a:cubicBezTo>
                <a:cubicBezTo>
                  <a:pt x="347591" y="1818627"/>
                  <a:pt x="331401" y="1827732"/>
                  <a:pt x="320214" y="1841157"/>
                </a:cubicBezTo>
                <a:cubicBezTo>
                  <a:pt x="234197" y="1944377"/>
                  <a:pt x="366730" y="1806997"/>
                  <a:pt x="258430" y="1915297"/>
                </a:cubicBezTo>
                <a:cubicBezTo>
                  <a:pt x="236714" y="1980445"/>
                  <a:pt x="260426" y="1927730"/>
                  <a:pt x="209003" y="1989438"/>
                </a:cubicBezTo>
                <a:cubicBezTo>
                  <a:pt x="199496" y="2000847"/>
                  <a:pt x="192922" y="2014423"/>
                  <a:pt x="184290" y="2026508"/>
                </a:cubicBezTo>
                <a:cubicBezTo>
                  <a:pt x="172319" y="2043267"/>
                  <a:pt x="159576" y="2059459"/>
                  <a:pt x="147219" y="2075935"/>
                </a:cubicBezTo>
                <a:cubicBezTo>
                  <a:pt x="117810" y="2164165"/>
                  <a:pt x="136956" y="2128401"/>
                  <a:pt x="97792" y="2187146"/>
                </a:cubicBezTo>
                <a:cubicBezTo>
                  <a:pt x="93673" y="2207741"/>
                  <a:pt x="90962" y="2228668"/>
                  <a:pt x="85436" y="2248930"/>
                </a:cubicBezTo>
                <a:cubicBezTo>
                  <a:pt x="78582" y="2274062"/>
                  <a:pt x="65831" y="2297526"/>
                  <a:pt x="60722" y="2323070"/>
                </a:cubicBezTo>
                <a:cubicBezTo>
                  <a:pt x="52231" y="2365524"/>
                  <a:pt x="47639" y="2393574"/>
                  <a:pt x="36009" y="2434281"/>
                </a:cubicBezTo>
                <a:cubicBezTo>
                  <a:pt x="10675" y="2522952"/>
                  <a:pt x="36422" y="2407502"/>
                  <a:pt x="11295" y="2533135"/>
                </a:cubicBezTo>
                <a:cubicBezTo>
                  <a:pt x="15368" y="2753090"/>
                  <a:pt x="-29647" y="3020027"/>
                  <a:pt x="36009" y="3249827"/>
                </a:cubicBezTo>
                <a:cubicBezTo>
                  <a:pt x="39587" y="3262351"/>
                  <a:pt x="44787" y="3274373"/>
                  <a:pt x="48365" y="3286897"/>
                </a:cubicBezTo>
                <a:cubicBezTo>
                  <a:pt x="53644" y="3305372"/>
                  <a:pt x="63204" y="3353644"/>
                  <a:pt x="73079" y="3373395"/>
                </a:cubicBezTo>
                <a:cubicBezTo>
                  <a:pt x="79720" y="3386678"/>
                  <a:pt x="89554" y="3398108"/>
                  <a:pt x="97792" y="3410465"/>
                </a:cubicBezTo>
                <a:cubicBezTo>
                  <a:pt x="101911" y="3431060"/>
                  <a:pt x="101458" y="3453129"/>
                  <a:pt x="110149" y="3472249"/>
                </a:cubicBezTo>
                <a:cubicBezTo>
                  <a:pt x="122440" y="3499288"/>
                  <a:pt x="141755" y="3522628"/>
                  <a:pt x="159576" y="3546389"/>
                </a:cubicBezTo>
                <a:cubicBezTo>
                  <a:pt x="207131" y="3609796"/>
                  <a:pt x="182083" y="3581253"/>
                  <a:pt x="233717" y="3632887"/>
                </a:cubicBezTo>
                <a:cubicBezTo>
                  <a:pt x="267480" y="3734181"/>
                  <a:pt x="209077" y="3577385"/>
                  <a:pt x="320214" y="3744097"/>
                </a:cubicBezTo>
                <a:cubicBezTo>
                  <a:pt x="328452" y="3756454"/>
                  <a:pt x="333330" y="3771891"/>
                  <a:pt x="344927" y="3781168"/>
                </a:cubicBezTo>
                <a:cubicBezTo>
                  <a:pt x="355098" y="3789305"/>
                  <a:pt x="369641" y="3789405"/>
                  <a:pt x="381998" y="3793524"/>
                </a:cubicBezTo>
                <a:cubicBezTo>
                  <a:pt x="398474" y="3805881"/>
                  <a:pt x="413544" y="3820377"/>
                  <a:pt x="431425" y="3830595"/>
                </a:cubicBezTo>
                <a:cubicBezTo>
                  <a:pt x="442734" y="3837057"/>
                  <a:pt x="456523" y="3837820"/>
                  <a:pt x="468495" y="3842951"/>
                </a:cubicBezTo>
                <a:cubicBezTo>
                  <a:pt x="485426" y="3850207"/>
                  <a:pt x="501929" y="3858526"/>
                  <a:pt x="517922" y="3867665"/>
                </a:cubicBezTo>
                <a:cubicBezTo>
                  <a:pt x="530816" y="3875033"/>
                  <a:pt x="542098" y="3885010"/>
                  <a:pt x="554992" y="3892378"/>
                </a:cubicBezTo>
                <a:cubicBezTo>
                  <a:pt x="570985" y="3901517"/>
                  <a:pt x="588426" y="3907953"/>
                  <a:pt x="604419" y="3917092"/>
                </a:cubicBezTo>
                <a:cubicBezTo>
                  <a:pt x="617313" y="3924460"/>
                  <a:pt x="627840" y="3935956"/>
                  <a:pt x="641490" y="3941806"/>
                </a:cubicBezTo>
                <a:cubicBezTo>
                  <a:pt x="672462" y="3955079"/>
                  <a:pt x="754213" y="3962301"/>
                  <a:pt x="777414" y="3966519"/>
                </a:cubicBezTo>
                <a:cubicBezTo>
                  <a:pt x="811549" y="3972726"/>
                  <a:pt x="832149" y="3980646"/>
                  <a:pt x="863911" y="3991233"/>
                </a:cubicBezTo>
                <a:lnTo>
                  <a:pt x="2766852" y="3978876"/>
                </a:lnTo>
                <a:cubicBezTo>
                  <a:pt x="2779876" y="3978710"/>
                  <a:pt x="2791398" y="3970097"/>
                  <a:pt x="2803922" y="3966519"/>
                </a:cubicBezTo>
                <a:cubicBezTo>
                  <a:pt x="2820251" y="3961853"/>
                  <a:pt x="2837082" y="3959042"/>
                  <a:pt x="2853349" y="3954162"/>
                </a:cubicBezTo>
                <a:cubicBezTo>
                  <a:pt x="2878301" y="3946677"/>
                  <a:pt x="2902357" y="3936303"/>
                  <a:pt x="2927490" y="3929449"/>
                </a:cubicBezTo>
                <a:cubicBezTo>
                  <a:pt x="2947752" y="3923923"/>
                  <a:pt x="2968898" y="3922186"/>
                  <a:pt x="2989273" y="3917092"/>
                </a:cubicBezTo>
                <a:cubicBezTo>
                  <a:pt x="3001910" y="3913933"/>
                  <a:pt x="3013820" y="3908313"/>
                  <a:pt x="3026344" y="3904735"/>
                </a:cubicBezTo>
                <a:cubicBezTo>
                  <a:pt x="3042673" y="3900069"/>
                  <a:pt x="3059295" y="3896497"/>
                  <a:pt x="3075771" y="3892378"/>
                </a:cubicBezTo>
                <a:cubicBezTo>
                  <a:pt x="3088128" y="3884140"/>
                  <a:pt x="3099191" y="3873515"/>
                  <a:pt x="3112841" y="3867665"/>
                </a:cubicBezTo>
                <a:cubicBezTo>
                  <a:pt x="3128451" y="3860975"/>
                  <a:pt x="3145690" y="3858992"/>
                  <a:pt x="3162268" y="3855308"/>
                </a:cubicBezTo>
                <a:cubicBezTo>
                  <a:pt x="3202428" y="3846383"/>
                  <a:pt x="3225458" y="3845880"/>
                  <a:pt x="3261122" y="3830595"/>
                </a:cubicBezTo>
                <a:cubicBezTo>
                  <a:pt x="3278053" y="3823339"/>
                  <a:pt x="3293446" y="3812722"/>
                  <a:pt x="3310549" y="3805881"/>
                </a:cubicBezTo>
                <a:cubicBezTo>
                  <a:pt x="3334736" y="3796206"/>
                  <a:pt x="3384690" y="3781168"/>
                  <a:pt x="3384690" y="3781168"/>
                </a:cubicBezTo>
                <a:cubicBezTo>
                  <a:pt x="3397047" y="3772930"/>
                  <a:pt x="3408110" y="3762304"/>
                  <a:pt x="3421760" y="3756454"/>
                </a:cubicBezTo>
                <a:cubicBezTo>
                  <a:pt x="3437370" y="3749764"/>
                  <a:pt x="3455286" y="3750060"/>
                  <a:pt x="3471187" y="3744097"/>
                </a:cubicBezTo>
                <a:cubicBezTo>
                  <a:pt x="3488434" y="3737629"/>
                  <a:pt x="3503683" y="3726640"/>
                  <a:pt x="3520614" y="3719384"/>
                </a:cubicBezTo>
                <a:cubicBezTo>
                  <a:pt x="3532586" y="3714253"/>
                  <a:pt x="3546034" y="3712852"/>
                  <a:pt x="3557684" y="3707027"/>
                </a:cubicBezTo>
                <a:cubicBezTo>
                  <a:pt x="3570967" y="3700385"/>
                  <a:pt x="3581861" y="3689682"/>
                  <a:pt x="3594755" y="3682314"/>
                </a:cubicBezTo>
                <a:cubicBezTo>
                  <a:pt x="3610748" y="3673175"/>
                  <a:pt x="3628189" y="3666739"/>
                  <a:pt x="3644182" y="3657600"/>
                </a:cubicBezTo>
                <a:cubicBezTo>
                  <a:pt x="3657076" y="3650232"/>
                  <a:pt x="3667681" y="3638919"/>
                  <a:pt x="3681252" y="3632887"/>
                </a:cubicBezTo>
                <a:cubicBezTo>
                  <a:pt x="3705057" y="3622307"/>
                  <a:pt x="3733717" y="3622623"/>
                  <a:pt x="3755392" y="3608173"/>
                </a:cubicBezTo>
                <a:cubicBezTo>
                  <a:pt x="3767749" y="3599935"/>
                  <a:pt x="3778892" y="3589492"/>
                  <a:pt x="3792463" y="3583460"/>
                </a:cubicBezTo>
                <a:cubicBezTo>
                  <a:pt x="3816268" y="3572880"/>
                  <a:pt x="3844928" y="3573196"/>
                  <a:pt x="3866603" y="3558746"/>
                </a:cubicBezTo>
                <a:cubicBezTo>
                  <a:pt x="3878960" y="3550508"/>
                  <a:pt x="3890023" y="3539883"/>
                  <a:pt x="3903673" y="3534033"/>
                </a:cubicBezTo>
                <a:cubicBezTo>
                  <a:pt x="3919283" y="3527343"/>
                  <a:pt x="3936771" y="3526342"/>
                  <a:pt x="3953100" y="3521676"/>
                </a:cubicBezTo>
                <a:cubicBezTo>
                  <a:pt x="3965624" y="3518098"/>
                  <a:pt x="3977814" y="3513438"/>
                  <a:pt x="3990171" y="3509319"/>
                </a:cubicBezTo>
                <a:cubicBezTo>
                  <a:pt x="4109804" y="3419595"/>
                  <a:pt x="3957617" y="3525594"/>
                  <a:pt x="4113738" y="3447535"/>
                </a:cubicBezTo>
                <a:cubicBezTo>
                  <a:pt x="4174815" y="3416997"/>
                  <a:pt x="4145690" y="3428647"/>
                  <a:pt x="4200236" y="3410465"/>
                </a:cubicBezTo>
                <a:cubicBezTo>
                  <a:pt x="4212593" y="3402227"/>
                  <a:pt x="4223656" y="3391601"/>
                  <a:pt x="4237306" y="3385751"/>
                </a:cubicBezTo>
                <a:cubicBezTo>
                  <a:pt x="4265077" y="3373849"/>
                  <a:pt x="4360873" y="3369423"/>
                  <a:pt x="4360873" y="3323968"/>
                </a:cubicBezTo>
                <a:lnTo>
                  <a:pt x="4360873" y="3286897"/>
                </a:ln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09427" y="2373401"/>
            <a:ext cx="3892379" cy="3248924"/>
          </a:xfrm>
          <a:custGeom>
            <a:avLst/>
            <a:gdLst>
              <a:gd name="connsiteX0" fmla="*/ 3892379 w 3892379"/>
              <a:gd name="connsiteY0" fmla="*/ 0 h 3163329"/>
              <a:gd name="connsiteX1" fmla="*/ 3657600 w 3892379"/>
              <a:gd name="connsiteY1" fmla="*/ 24713 h 3163329"/>
              <a:gd name="connsiteX2" fmla="*/ 3583460 w 3892379"/>
              <a:gd name="connsiteY2" fmla="*/ 49427 h 3163329"/>
              <a:gd name="connsiteX3" fmla="*/ 3546390 w 3892379"/>
              <a:gd name="connsiteY3" fmla="*/ 61783 h 3163329"/>
              <a:gd name="connsiteX4" fmla="*/ 3496963 w 3892379"/>
              <a:gd name="connsiteY4" fmla="*/ 86497 h 3163329"/>
              <a:gd name="connsiteX5" fmla="*/ 3422822 w 3892379"/>
              <a:gd name="connsiteY5" fmla="*/ 98854 h 3163329"/>
              <a:gd name="connsiteX6" fmla="*/ 3323968 w 3892379"/>
              <a:gd name="connsiteY6" fmla="*/ 135924 h 3163329"/>
              <a:gd name="connsiteX7" fmla="*/ 3237471 w 3892379"/>
              <a:gd name="connsiteY7" fmla="*/ 160637 h 3163329"/>
              <a:gd name="connsiteX8" fmla="*/ 3052119 w 3892379"/>
              <a:gd name="connsiteY8" fmla="*/ 197708 h 3163329"/>
              <a:gd name="connsiteX9" fmla="*/ 2977979 w 3892379"/>
              <a:gd name="connsiteY9" fmla="*/ 222421 h 3163329"/>
              <a:gd name="connsiteX10" fmla="*/ 2928552 w 3892379"/>
              <a:gd name="connsiteY10" fmla="*/ 234778 h 3163329"/>
              <a:gd name="connsiteX11" fmla="*/ 2854411 w 3892379"/>
              <a:gd name="connsiteY11" fmla="*/ 259491 h 3163329"/>
              <a:gd name="connsiteX12" fmla="*/ 2755557 w 3892379"/>
              <a:gd name="connsiteY12" fmla="*/ 284205 h 3163329"/>
              <a:gd name="connsiteX13" fmla="*/ 2718487 w 3892379"/>
              <a:gd name="connsiteY13" fmla="*/ 296562 h 3163329"/>
              <a:gd name="connsiteX14" fmla="*/ 2669060 w 3892379"/>
              <a:gd name="connsiteY14" fmla="*/ 308919 h 3163329"/>
              <a:gd name="connsiteX15" fmla="*/ 2631990 w 3892379"/>
              <a:gd name="connsiteY15" fmla="*/ 321275 h 3163329"/>
              <a:gd name="connsiteX16" fmla="*/ 2582563 w 3892379"/>
              <a:gd name="connsiteY16" fmla="*/ 333632 h 3163329"/>
              <a:gd name="connsiteX17" fmla="*/ 2483709 w 3892379"/>
              <a:gd name="connsiteY17" fmla="*/ 370702 h 3163329"/>
              <a:gd name="connsiteX18" fmla="*/ 2347784 w 3892379"/>
              <a:gd name="connsiteY18" fmla="*/ 395416 h 3163329"/>
              <a:gd name="connsiteX19" fmla="*/ 2273644 w 3892379"/>
              <a:gd name="connsiteY19" fmla="*/ 420129 h 3163329"/>
              <a:gd name="connsiteX20" fmla="*/ 2211860 w 3892379"/>
              <a:gd name="connsiteY20" fmla="*/ 444843 h 3163329"/>
              <a:gd name="connsiteX21" fmla="*/ 2113006 w 3892379"/>
              <a:gd name="connsiteY21" fmla="*/ 469556 h 3163329"/>
              <a:gd name="connsiteX22" fmla="*/ 2063579 w 3892379"/>
              <a:gd name="connsiteY22" fmla="*/ 481913 h 3163329"/>
              <a:gd name="connsiteX23" fmla="*/ 2001795 w 3892379"/>
              <a:gd name="connsiteY23" fmla="*/ 506627 h 3163329"/>
              <a:gd name="connsiteX24" fmla="*/ 1952368 w 3892379"/>
              <a:gd name="connsiteY24" fmla="*/ 518983 h 3163329"/>
              <a:gd name="connsiteX25" fmla="*/ 1878227 w 3892379"/>
              <a:gd name="connsiteY25" fmla="*/ 543697 h 3163329"/>
              <a:gd name="connsiteX26" fmla="*/ 1841157 w 3892379"/>
              <a:gd name="connsiteY26" fmla="*/ 556054 h 3163329"/>
              <a:gd name="connsiteX27" fmla="*/ 1779373 w 3892379"/>
              <a:gd name="connsiteY27" fmla="*/ 580767 h 3163329"/>
              <a:gd name="connsiteX28" fmla="*/ 1519882 w 3892379"/>
              <a:gd name="connsiteY28" fmla="*/ 654908 h 3163329"/>
              <a:gd name="connsiteX29" fmla="*/ 1470455 w 3892379"/>
              <a:gd name="connsiteY29" fmla="*/ 679621 h 3163329"/>
              <a:gd name="connsiteX30" fmla="*/ 1396314 w 3892379"/>
              <a:gd name="connsiteY30" fmla="*/ 729048 h 3163329"/>
              <a:gd name="connsiteX31" fmla="*/ 1322173 w 3892379"/>
              <a:gd name="connsiteY31" fmla="*/ 753762 h 3163329"/>
              <a:gd name="connsiteX32" fmla="*/ 1285103 w 3892379"/>
              <a:gd name="connsiteY32" fmla="*/ 778475 h 3163329"/>
              <a:gd name="connsiteX33" fmla="*/ 1149179 w 3892379"/>
              <a:gd name="connsiteY33" fmla="*/ 815546 h 3163329"/>
              <a:gd name="connsiteX34" fmla="*/ 1112109 w 3892379"/>
              <a:gd name="connsiteY34" fmla="*/ 827902 h 3163329"/>
              <a:gd name="connsiteX35" fmla="*/ 1013255 w 3892379"/>
              <a:gd name="connsiteY35" fmla="*/ 852616 h 3163329"/>
              <a:gd name="connsiteX36" fmla="*/ 963827 w 3892379"/>
              <a:gd name="connsiteY36" fmla="*/ 889686 h 3163329"/>
              <a:gd name="connsiteX37" fmla="*/ 877330 w 3892379"/>
              <a:gd name="connsiteY37" fmla="*/ 914400 h 3163329"/>
              <a:gd name="connsiteX38" fmla="*/ 766119 w 3892379"/>
              <a:gd name="connsiteY38" fmla="*/ 976183 h 3163329"/>
              <a:gd name="connsiteX39" fmla="*/ 691979 w 3892379"/>
              <a:gd name="connsiteY39" fmla="*/ 1025610 h 3163329"/>
              <a:gd name="connsiteX40" fmla="*/ 654909 w 3892379"/>
              <a:gd name="connsiteY40" fmla="*/ 1050324 h 3163329"/>
              <a:gd name="connsiteX41" fmla="*/ 617838 w 3892379"/>
              <a:gd name="connsiteY41" fmla="*/ 1087394 h 3163329"/>
              <a:gd name="connsiteX42" fmla="*/ 580768 w 3892379"/>
              <a:gd name="connsiteY42" fmla="*/ 1112108 h 3163329"/>
              <a:gd name="connsiteX43" fmla="*/ 531341 w 3892379"/>
              <a:gd name="connsiteY43" fmla="*/ 1149178 h 3163329"/>
              <a:gd name="connsiteX44" fmla="*/ 494271 w 3892379"/>
              <a:gd name="connsiteY44" fmla="*/ 1173891 h 3163329"/>
              <a:gd name="connsiteX45" fmla="*/ 444844 w 3892379"/>
              <a:gd name="connsiteY45" fmla="*/ 1210962 h 3163329"/>
              <a:gd name="connsiteX46" fmla="*/ 370703 w 3892379"/>
              <a:gd name="connsiteY46" fmla="*/ 1285102 h 3163329"/>
              <a:gd name="connsiteX47" fmla="*/ 296563 w 3892379"/>
              <a:gd name="connsiteY47" fmla="*/ 1334529 h 3163329"/>
              <a:gd name="connsiteX48" fmla="*/ 222422 w 3892379"/>
              <a:gd name="connsiteY48" fmla="*/ 1433383 h 3163329"/>
              <a:gd name="connsiteX49" fmla="*/ 160638 w 3892379"/>
              <a:gd name="connsiteY49" fmla="*/ 1544594 h 3163329"/>
              <a:gd name="connsiteX50" fmla="*/ 111211 w 3892379"/>
              <a:gd name="connsiteY50" fmla="*/ 1655805 h 3163329"/>
              <a:gd name="connsiteX51" fmla="*/ 98855 w 3892379"/>
              <a:gd name="connsiteY51" fmla="*/ 1717589 h 3163329"/>
              <a:gd name="connsiteX52" fmla="*/ 74141 w 3892379"/>
              <a:gd name="connsiteY52" fmla="*/ 1754659 h 3163329"/>
              <a:gd name="connsiteX53" fmla="*/ 49427 w 3892379"/>
              <a:gd name="connsiteY53" fmla="*/ 1828800 h 3163329"/>
              <a:gd name="connsiteX54" fmla="*/ 37071 w 3892379"/>
              <a:gd name="connsiteY54" fmla="*/ 1865870 h 3163329"/>
              <a:gd name="connsiteX55" fmla="*/ 24714 w 3892379"/>
              <a:gd name="connsiteY55" fmla="*/ 1915297 h 3163329"/>
              <a:gd name="connsiteX56" fmla="*/ 0 w 3892379"/>
              <a:gd name="connsiteY56" fmla="*/ 2038864 h 3163329"/>
              <a:gd name="connsiteX57" fmla="*/ 12357 w 3892379"/>
              <a:gd name="connsiteY57" fmla="*/ 2446637 h 3163329"/>
              <a:gd name="connsiteX58" fmla="*/ 24714 w 3892379"/>
              <a:gd name="connsiteY58" fmla="*/ 2483708 h 3163329"/>
              <a:gd name="connsiteX59" fmla="*/ 49427 w 3892379"/>
              <a:gd name="connsiteY59" fmla="*/ 2607275 h 3163329"/>
              <a:gd name="connsiteX60" fmla="*/ 74141 w 3892379"/>
              <a:gd name="connsiteY60" fmla="*/ 2681416 h 3163329"/>
              <a:gd name="connsiteX61" fmla="*/ 86498 w 3892379"/>
              <a:gd name="connsiteY61" fmla="*/ 2718486 h 3163329"/>
              <a:gd name="connsiteX62" fmla="*/ 111211 w 3892379"/>
              <a:gd name="connsiteY62" fmla="*/ 2829697 h 3163329"/>
              <a:gd name="connsiteX63" fmla="*/ 135925 w 3892379"/>
              <a:gd name="connsiteY63" fmla="*/ 2866767 h 3163329"/>
              <a:gd name="connsiteX64" fmla="*/ 148282 w 3892379"/>
              <a:gd name="connsiteY64" fmla="*/ 2903837 h 3163329"/>
              <a:gd name="connsiteX65" fmla="*/ 247136 w 3892379"/>
              <a:gd name="connsiteY65" fmla="*/ 3002691 h 3163329"/>
              <a:gd name="connsiteX66" fmla="*/ 321276 w 3892379"/>
              <a:gd name="connsiteY66" fmla="*/ 3089189 h 3163329"/>
              <a:gd name="connsiteX67" fmla="*/ 358346 w 3892379"/>
              <a:gd name="connsiteY67" fmla="*/ 3113902 h 3163329"/>
              <a:gd name="connsiteX68" fmla="*/ 432487 w 3892379"/>
              <a:gd name="connsiteY68" fmla="*/ 3138616 h 3163329"/>
              <a:gd name="connsiteX69" fmla="*/ 469557 w 3892379"/>
              <a:gd name="connsiteY69" fmla="*/ 3150973 h 3163329"/>
              <a:gd name="connsiteX70" fmla="*/ 556055 w 3892379"/>
              <a:gd name="connsiteY70" fmla="*/ 3163329 h 3163329"/>
              <a:gd name="connsiteX71" fmla="*/ 2730844 w 3892379"/>
              <a:gd name="connsiteY71" fmla="*/ 3150973 h 3163329"/>
              <a:gd name="connsiteX72" fmla="*/ 2804984 w 3892379"/>
              <a:gd name="connsiteY72" fmla="*/ 3126259 h 3163329"/>
              <a:gd name="connsiteX73" fmla="*/ 2916195 w 3892379"/>
              <a:gd name="connsiteY73" fmla="*/ 3101546 h 3163329"/>
              <a:gd name="connsiteX74" fmla="*/ 3101546 w 3892379"/>
              <a:gd name="connsiteY74" fmla="*/ 3064475 h 3163329"/>
              <a:gd name="connsiteX75" fmla="*/ 3249827 w 3892379"/>
              <a:gd name="connsiteY75" fmla="*/ 3039762 h 3163329"/>
              <a:gd name="connsiteX76" fmla="*/ 3336325 w 3892379"/>
              <a:gd name="connsiteY76" fmla="*/ 3015048 h 3163329"/>
              <a:gd name="connsiteX77" fmla="*/ 3373395 w 3892379"/>
              <a:gd name="connsiteY77" fmla="*/ 3002691 h 3163329"/>
              <a:gd name="connsiteX78" fmla="*/ 3459892 w 3892379"/>
              <a:gd name="connsiteY78" fmla="*/ 2977978 h 3163329"/>
              <a:gd name="connsiteX79" fmla="*/ 3546390 w 3892379"/>
              <a:gd name="connsiteY79" fmla="*/ 2928551 h 3163329"/>
              <a:gd name="connsiteX80" fmla="*/ 3583460 w 3892379"/>
              <a:gd name="connsiteY80" fmla="*/ 2916194 h 3163329"/>
              <a:gd name="connsiteX81" fmla="*/ 3657600 w 3892379"/>
              <a:gd name="connsiteY81" fmla="*/ 2866767 h 3163329"/>
              <a:gd name="connsiteX82" fmla="*/ 3682314 w 3892379"/>
              <a:gd name="connsiteY82" fmla="*/ 2792627 h 31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892379" h="3163329">
                <a:moveTo>
                  <a:pt x="3892379" y="0"/>
                </a:moveTo>
                <a:cubicBezTo>
                  <a:pt x="3816254" y="5437"/>
                  <a:pt x="3733271" y="4075"/>
                  <a:pt x="3657600" y="24713"/>
                </a:cubicBezTo>
                <a:cubicBezTo>
                  <a:pt x="3632468" y="31567"/>
                  <a:pt x="3608173" y="41189"/>
                  <a:pt x="3583460" y="49427"/>
                </a:cubicBezTo>
                <a:cubicBezTo>
                  <a:pt x="3571103" y="53546"/>
                  <a:pt x="3558040" y="55958"/>
                  <a:pt x="3546390" y="61783"/>
                </a:cubicBezTo>
                <a:cubicBezTo>
                  <a:pt x="3529914" y="70021"/>
                  <a:pt x="3514607" y="81204"/>
                  <a:pt x="3496963" y="86497"/>
                </a:cubicBezTo>
                <a:cubicBezTo>
                  <a:pt x="3472965" y="93696"/>
                  <a:pt x="3447536" y="94735"/>
                  <a:pt x="3422822" y="98854"/>
                </a:cubicBezTo>
                <a:cubicBezTo>
                  <a:pt x="3361798" y="139536"/>
                  <a:pt x="3409477" y="114546"/>
                  <a:pt x="3323968" y="135924"/>
                </a:cubicBezTo>
                <a:cubicBezTo>
                  <a:pt x="3253380" y="153571"/>
                  <a:pt x="3322230" y="145227"/>
                  <a:pt x="3237471" y="160637"/>
                </a:cubicBezTo>
                <a:cubicBezTo>
                  <a:pt x="3146407" y="177194"/>
                  <a:pt x="3145342" y="166634"/>
                  <a:pt x="3052119" y="197708"/>
                </a:cubicBezTo>
                <a:cubicBezTo>
                  <a:pt x="3027406" y="205946"/>
                  <a:pt x="3003251" y="216103"/>
                  <a:pt x="2977979" y="222421"/>
                </a:cubicBezTo>
                <a:cubicBezTo>
                  <a:pt x="2961503" y="226540"/>
                  <a:pt x="2944819" y="229898"/>
                  <a:pt x="2928552" y="234778"/>
                </a:cubicBezTo>
                <a:cubicBezTo>
                  <a:pt x="2903600" y="242263"/>
                  <a:pt x="2879684" y="253173"/>
                  <a:pt x="2854411" y="259491"/>
                </a:cubicBezTo>
                <a:cubicBezTo>
                  <a:pt x="2821460" y="267729"/>
                  <a:pt x="2787779" y="273464"/>
                  <a:pt x="2755557" y="284205"/>
                </a:cubicBezTo>
                <a:cubicBezTo>
                  <a:pt x="2743200" y="288324"/>
                  <a:pt x="2731011" y="292984"/>
                  <a:pt x="2718487" y="296562"/>
                </a:cubicBezTo>
                <a:cubicBezTo>
                  <a:pt x="2702158" y="301228"/>
                  <a:pt x="2685389" y="304254"/>
                  <a:pt x="2669060" y="308919"/>
                </a:cubicBezTo>
                <a:cubicBezTo>
                  <a:pt x="2656536" y="312497"/>
                  <a:pt x="2644514" y="317697"/>
                  <a:pt x="2631990" y="321275"/>
                </a:cubicBezTo>
                <a:cubicBezTo>
                  <a:pt x="2615661" y="325940"/>
                  <a:pt x="2598674" y="328261"/>
                  <a:pt x="2582563" y="333632"/>
                </a:cubicBezTo>
                <a:cubicBezTo>
                  <a:pt x="2504195" y="359755"/>
                  <a:pt x="2544459" y="353345"/>
                  <a:pt x="2483709" y="370702"/>
                </a:cubicBezTo>
                <a:cubicBezTo>
                  <a:pt x="2425442" y="387349"/>
                  <a:pt x="2417795" y="385414"/>
                  <a:pt x="2347784" y="395416"/>
                </a:cubicBezTo>
                <a:cubicBezTo>
                  <a:pt x="2323071" y="403654"/>
                  <a:pt x="2297831" y="410454"/>
                  <a:pt x="2273644" y="420129"/>
                </a:cubicBezTo>
                <a:cubicBezTo>
                  <a:pt x="2253049" y="428367"/>
                  <a:pt x="2233060" y="438320"/>
                  <a:pt x="2211860" y="444843"/>
                </a:cubicBezTo>
                <a:cubicBezTo>
                  <a:pt x="2179397" y="454832"/>
                  <a:pt x="2145957" y="461318"/>
                  <a:pt x="2113006" y="469556"/>
                </a:cubicBezTo>
                <a:cubicBezTo>
                  <a:pt x="2096530" y="473675"/>
                  <a:pt x="2079347" y="475606"/>
                  <a:pt x="2063579" y="481913"/>
                </a:cubicBezTo>
                <a:cubicBezTo>
                  <a:pt x="2042984" y="490151"/>
                  <a:pt x="2022838" y="499613"/>
                  <a:pt x="2001795" y="506627"/>
                </a:cubicBezTo>
                <a:cubicBezTo>
                  <a:pt x="1985684" y="511997"/>
                  <a:pt x="1968634" y="514103"/>
                  <a:pt x="1952368" y="518983"/>
                </a:cubicBezTo>
                <a:cubicBezTo>
                  <a:pt x="1927416" y="526468"/>
                  <a:pt x="1902941" y="535459"/>
                  <a:pt x="1878227" y="543697"/>
                </a:cubicBezTo>
                <a:cubicBezTo>
                  <a:pt x="1865870" y="547816"/>
                  <a:pt x="1853251" y="551217"/>
                  <a:pt x="1841157" y="556054"/>
                </a:cubicBezTo>
                <a:cubicBezTo>
                  <a:pt x="1820562" y="564292"/>
                  <a:pt x="1800653" y="574508"/>
                  <a:pt x="1779373" y="580767"/>
                </a:cubicBezTo>
                <a:cubicBezTo>
                  <a:pt x="1721669" y="597738"/>
                  <a:pt x="1580882" y="624409"/>
                  <a:pt x="1519882" y="654908"/>
                </a:cubicBezTo>
                <a:cubicBezTo>
                  <a:pt x="1503406" y="663146"/>
                  <a:pt x="1486250" y="670144"/>
                  <a:pt x="1470455" y="679621"/>
                </a:cubicBezTo>
                <a:cubicBezTo>
                  <a:pt x="1444986" y="694902"/>
                  <a:pt x="1424492" y="719655"/>
                  <a:pt x="1396314" y="729048"/>
                </a:cubicBezTo>
                <a:cubicBezTo>
                  <a:pt x="1371600" y="737286"/>
                  <a:pt x="1343848" y="739312"/>
                  <a:pt x="1322173" y="753762"/>
                </a:cubicBezTo>
                <a:cubicBezTo>
                  <a:pt x="1309816" y="762000"/>
                  <a:pt x="1298674" y="772443"/>
                  <a:pt x="1285103" y="778475"/>
                </a:cubicBezTo>
                <a:cubicBezTo>
                  <a:pt x="1216937" y="808771"/>
                  <a:pt x="1215627" y="798934"/>
                  <a:pt x="1149179" y="815546"/>
                </a:cubicBezTo>
                <a:cubicBezTo>
                  <a:pt x="1136543" y="818705"/>
                  <a:pt x="1124675" y="824475"/>
                  <a:pt x="1112109" y="827902"/>
                </a:cubicBezTo>
                <a:cubicBezTo>
                  <a:pt x="1079340" y="836839"/>
                  <a:pt x="1013255" y="852616"/>
                  <a:pt x="1013255" y="852616"/>
                </a:cubicBezTo>
                <a:cubicBezTo>
                  <a:pt x="996779" y="864973"/>
                  <a:pt x="981708" y="879468"/>
                  <a:pt x="963827" y="889686"/>
                </a:cubicBezTo>
                <a:cubicBezTo>
                  <a:pt x="950038" y="897565"/>
                  <a:pt x="888032" y="911725"/>
                  <a:pt x="877330" y="914400"/>
                </a:cubicBezTo>
                <a:cubicBezTo>
                  <a:pt x="792352" y="971052"/>
                  <a:pt x="831368" y="954435"/>
                  <a:pt x="766119" y="976183"/>
                </a:cubicBezTo>
                <a:lnTo>
                  <a:pt x="691979" y="1025610"/>
                </a:lnTo>
                <a:cubicBezTo>
                  <a:pt x="679622" y="1033848"/>
                  <a:pt x="665410" y="1039823"/>
                  <a:pt x="654909" y="1050324"/>
                </a:cubicBezTo>
                <a:cubicBezTo>
                  <a:pt x="642552" y="1062681"/>
                  <a:pt x="631263" y="1076207"/>
                  <a:pt x="617838" y="1087394"/>
                </a:cubicBezTo>
                <a:cubicBezTo>
                  <a:pt x="606429" y="1096901"/>
                  <a:pt x="592853" y="1103476"/>
                  <a:pt x="580768" y="1112108"/>
                </a:cubicBezTo>
                <a:cubicBezTo>
                  <a:pt x="564010" y="1124078"/>
                  <a:pt x="548100" y="1137208"/>
                  <a:pt x="531341" y="1149178"/>
                </a:cubicBezTo>
                <a:cubicBezTo>
                  <a:pt x="519256" y="1157810"/>
                  <a:pt x="506356" y="1165259"/>
                  <a:pt x="494271" y="1173891"/>
                </a:cubicBezTo>
                <a:cubicBezTo>
                  <a:pt x="477512" y="1185862"/>
                  <a:pt x="459407" y="1196399"/>
                  <a:pt x="444844" y="1210962"/>
                </a:cubicBezTo>
                <a:cubicBezTo>
                  <a:pt x="355848" y="1299958"/>
                  <a:pt x="505311" y="1190876"/>
                  <a:pt x="370703" y="1285102"/>
                </a:cubicBezTo>
                <a:cubicBezTo>
                  <a:pt x="346370" y="1302135"/>
                  <a:pt x="314384" y="1310768"/>
                  <a:pt x="296563" y="1334529"/>
                </a:cubicBezTo>
                <a:lnTo>
                  <a:pt x="222422" y="1433383"/>
                </a:lnTo>
                <a:cubicBezTo>
                  <a:pt x="192183" y="1524102"/>
                  <a:pt x="216130" y="1489104"/>
                  <a:pt x="160638" y="1544594"/>
                </a:cubicBezTo>
                <a:cubicBezTo>
                  <a:pt x="127359" y="1710998"/>
                  <a:pt x="177440" y="1506790"/>
                  <a:pt x="111211" y="1655805"/>
                </a:cubicBezTo>
                <a:cubicBezTo>
                  <a:pt x="102681" y="1674997"/>
                  <a:pt x="106229" y="1697924"/>
                  <a:pt x="98855" y="1717589"/>
                </a:cubicBezTo>
                <a:cubicBezTo>
                  <a:pt x="93641" y="1731494"/>
                  <a:pt x="80173" y="1741088"/>
                  <a:pt x="74141" y="1754659"/>
                </a:cubicBezTo>
                <a:cubicBezTo>
                  <a:pt x="63561" y="1778464"/>
                  <a:pt x="57665" y="1804086"/>
                  <a:pt x="49427" y="1828800"/>
                </a:cubicBezTo>
                <a:cubicBezTo>
                  <a:pt x="45308" y="1841157"/>
                  <a:pt x="40230" y="1853234"/>
                  <a:pt x="37071" y="1865870"/>
                </a:cubicBezTo>
                <a:cubicBezTo>
                  <a:pt x="32952" y="1882346"/>
                  <a:pt x="28272" y="1898691"/>
                  <a:pt x="24714" y="1915297"/>
                </a:cubicBezTo>
                <a:cubicBezTo>
                  <a:pt x="15913" y="1956369"/>
                  <a:pt x="0" y="2038864"/>
                  <a:pt x="0" y="2038864"/>
                </a:cubicBezTo>
                <a:cubicBezTo>
                  <a:pt x="4119" y="2174788"/>
                  <a:pt x="4814" y="2310860"/>
                  <a:pt x="12357" y="2446637"/>
                </a:cubicBezTo>
                <a:cubicBezTo>
                  <a:pt x="13080" y="2459642"/>
                  <a:pt x="21136" y="2471184"/>
                  <a:pt x="24714" y="2483708"/>
                </a:cubicBezTo>
                <a:cubicBezTo>
                  <a:pt x="65790" y="2627471"/>
                  <a:pt x="876" y="2413070"/>
                  <a:pt x="49427" y="2607275"/>
                </a:cubicBezTo>
                <a:cubicBezTo>
                  <a:pt x="55745" y="2632548"/>
                  <a:pt x="65903" y="2656702"/>
                  <a:pt x="74141" y="2681416"/>
                </a:cubicBezTo>
                <a:lnTo>
                  <a:pt x="86498" y="2718486"/>
                </a:lnTo>
                <a:cubicBezTo>
                  <a:pt x="91243" y="2746954"/>
                  <a:pt x="96003" y="2799281"/>
                  <a:pt x="111211" y="2829697"/>
                </a:cubicBezTo>
                <a:cubicBezTo>
                  <a:pt x="117853" y="2842980"/>
                  <a:pt x="129283" y="2853484"/>
                  <a:pt x="135925" y="2866767"/>
                </a:cubicBezTo>
                <a:cubicBezTo>
                  <a:pt x="141750" y="2878417"/>
                  <a:pt x="140034" y="2893756"/>
                  <a:pt x="148282" y="2903837"/>
                </a:cubicBezTo>
                <a:cubicBezTo>
                  <a:pt x="177791" y="2939904"/>
                  <a:pt x="219176" y="2965410"/>
                  <a:pt x="247136" y="3002691"/>
                </a:cubicBezTo>
                <a:cubicBezTo>
                  <a:pt x="274408" y="3039055"/>
                  <a:pt x="286853" y="3060504"/>
                  <a:pt x="321276" y="3089189"/>
                </a:cubicBezTo>
                <a:cubicBezTo>
                  <a:pt x="332685" y="3098696"/>
                  <a:pt x="344775" y="3107871"/>
                  <a:pt x="358346" y="3113902"/>
                </a:cubicBezTo>
                <a:cubicBezTo>
                  <a:pt x="382151" y="3124482"/>
                  <a:pt x="407773" y="3130378"/>
                  <a:pt x="432487" y="3138616"/>
                </a:cubicBezTo>
                <a:cubicBezTo>
                  <a:pt x="444844" y="3142735"/>
                  <a:pt x="456663" y="3149131"/>
                  <a:pt x="469557" y="3150973"/>
                </a:cubicBezTo>
                <a:lnTo>
                  <a:pt x="556055" y="3163329"/>
                </a:lnTo>
                <a:lnTo>
                  <a:pt x="2730844" y="3150973"/>
                </a:lnTo>
                <a:cubicBezTo>
                  <a:pt x="2756891" y="3150544"/>
                  <a:pt x="2780271" y="3134497"/>
                  <a:pt x="2804984" y="3126259"/>
                </a:cubicBezTo>
                <a:cubicBezTo>
                  <a:pt x="2865821" y="3105980"/>
                  <a:pt x="2829211" y="3116043"/>
                  <a:pt x="2916195" y="3101546"/>
                </a:cubicBezTo>
                <a:cubicBezTo>
                  <a:pt x="3011266" y="3069855"/>
                  <a:pt x="2900161" y="3104749"/>
                  <a:pt x="3101546" y="3064475"/>
                </a:cubicBezTo>
                <a:cubicBezTo>
                  <a:pt x="3191890" y="3046407"/>
                  <a:pt x="3142539" y="3055089"/>
                  <a:pt x="3249827" y="3039762"/>
                </a:cubicBezTo>
                <a:cubicBezTo>
                  <a:pt x="3338717" y="3010132"/>
                  <a:pt x="3227705" y="3046083"/>
                  <a:pt x="3336325" y="3015048"/>
                </a:cubicBezTo>
                <a:cubicBezTo>
                  <a:pt x="3348849" y="3011470"/>
                  <a:pt x="3360871" y="3006269"/>
                  <a:pt x="3373395" y="3002691"/>
                </a:cubicBezTo>
                <a:cubicBezTo>
                  <a:pt x="3391877" y="2997410"/>
                  <a:pt x="3440136" y="2987856"/>
                  <a:pt x="3459892" y="2977978"/>
                </a:cubicBezTo>
                <a:cubicBezTo>
                  <a:pt x="3583983" y="2915932"/>
                  <a:pt x="3394757" y="2993536"/>
                  <a:pt x="3546390" y="2928551"/>
                </a:cubicBezTo>
                <a:cubicBezTo>
                  <a:pt x="3558362" y="2923420"/>
                  <a:pt x="3572074" y="2922520"/>
                  <a:pt x="3583460" y="2916194"/>
                </a:cubicBezTo>
                <a:cubicBezTo>
                  <a:pt x="3609424" y="2901769"/>
                  <a:pt x="3657600" y="2866767"/>
                  <a:pt x="3657600" y="2866767"/>
                </a:cubicBezTo>
                <a:lnTo>
                  <a:pt x="3682314" y="2792627"/>
                </a:ln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547665" y="2952526"/>
            <a:ext cx="3312368" cy="2380918"/>
          </a:xfrm>
          <a:custGeom>
            <a:avLst/>
            <a:gdLst>
              <a:gd name="connsiteX0" fmla="*/ 3707027 w 3707027"/>
              <a:gd name="connsiteY0" fmla="*/ 0 h 2520778"/>
              <a:gd name="connsiteX1" fmla="*/ 2743200 w 3707027"/>
              <a:gd name="connsiteY1" fmla="*/ 12357 h 2520778"/>
              <a:gd name="connsiteX2" fmla="*/ 2594919 w 3707027"/>
              <a:gd name="connsiteY2" fmla="*/ 49427 h 2520778"/>
              <a:gd name="connsiteX3" fmla="*/ 2557849 w 3707027"/>
              <a:gd name="connsiteY3" fmla="*/ 61784 h 2520778"/>
              <a:gd name="connsiteX4" fmla="*/ 2520779 w 3707027"/>
              <a:gd name="connsiteY4" fmla="*/ 74140 h 2520778"/>
              <a:gd name="connsiteX5" fmla="*/ 2471352 w 3707027"/>
              <a:gd name="connsiteY5" fmla="*/ 98854 h 2520778"/>
              <a:gd name="connsiteX6" fmla="*/ 2384854 w 3707027"/>
              <a:gd name="connsiteY6" fmla="*/ 111211 h 2520778"/>
              <a:gd name="connsiteX7" fmla="*/ 2310714 w 3707027"/>
              <a:gd name="connsiteY7" fmla="*/ 135924 h 2520778"/>
              <a:gd name="connsiteX8" fmla="*/ 2273644 w 3707027"/>
              <a:gd name="connsiteY8" fmla="*/ 148281 h 2520778"/>
              <a:gd name="connsiteX9" fmla="*/ 2162433 w 3707027"/>
              <a:gd name="connsiteY9" fmla="*/ 172994 h 2520778"/>
              <a:gd name="connsiteX10" fmla="*/ 2088292 w 3707027"/>
              <a:gd name="connsiteY10" fmla="*/ 197708 h 2520778"/>
              <a:gd name="connsiteX11" fmla="*/ 2038865 w 3707027"/>
              <a:gd name="connsiteY11" fmla="*/ 222421 h 2520778"/>
              <a:gd name="connsiteX12" fmla="*/ 1927654 w 3707027"/>
              <a:gd name="connsiteY12" fmla="*/ 247135 h 2520778"/>
              <a:gd name="connsiteX13" fmla="*/ 1804087 w 3707027"/>
              <a:gd name="connsiteY13" fmla="*/ 296562 h 2520778"/>
              <a:gd name="connsiteX14" fmla="*/ 1767017 w 3707027"/>
              <a:gd name="connsiteY14" fmla="*/ 308919 h 2520778"/>
              <a:gd name="connsiteX15" fmla="*/ 1692876 w 3707027"/>
              <a:gd name="connsiteY15" fmla="*/ 321276 h 2520778"/>
              <a:gd name="connsiteX16" fmla="*/ 1606379 w 3707027"/>
              <a:gd name="connsiteY16" fmla="*/ 358346 h 2520778"/>
              <a:gd name="connsiteX17" fmla="*/ 1532238 w 3707027"/>
              <a:gd name="connsiteY17" fmla="*/ 383059 h 2520778"/>
              <a:gd name="connsiteX18" fmla="*/ 1495168 w 3707027"/>
              <a:gd name="connsiteY18" fmla="*/ 407773 h 2520778"/>
              <a:gd name="connsiteX19" fmla="*/ 1445741 w 3707027"/>
              <a:gd name="connsiteY19" fmla="*/ 420130 h 2520778"/>
              <a:gd name="connsiteX20" fmla="*/ 1408671 w 3707027"/>
              <a:gd name="connsiteY20" fmla="*/ 432486 h 2520778"/>
              <a:gd name="connsiteX21" fmla="*/ 1359244 w 3707027"/>
              <a:gd name="connsiteY21" fmla="*/ 444843 h 2520778"/>
              <a:gd name="connsiteX22" fmla="*/ 1322173 w 3707027"/>
              <a:gd name="connsiteY22" fmla="*/ 457200 h 2520778"/>
              <a:gd name="connsiteX23" fmla="*/ 1210962 w 3707027"/>
              <a:gd name="connsiteY23" fmla="*/ 481913 h 2520778"/>
              <a:gd name="connsiteX24" fmla="*/ 1124465 w 3707027"/>
              <a:gd name="connsiteY24" fmla="*/ 506627 h 2520778"/>
              <a:gd name="connsiteX25" fmla="*/ 1075038 w 3707027"/>
              <a:gd name="connsiteY25" fmla="*/ 518984 h 2520778"/>
              <a:gd name="connsiteX26" fmla="*/ 1000898 w 3707027"/>
              <a:gd name="connsiteY26" fmla="*/ 543697 h 2520778"/>
              <a:gd name="connsiteX27" fmla="*/ 963827 w 3707027"/>
              <a:gd name="connsiteY27" fmla="*/ 556054 h 2520778"/>
              <a:gd name="connsiteX28" fmla="*/ 914400 w 3707027"/>
              <a:gd name="connsiteY28" fmla="*/ 568411 h 2520778"/>
              <a:gd name="connsiteX29" fmla="*/ 877330 w 3707027"/>
              <a:gd name="connsiteY29" fmla="*/ 580767 h 2520778"/>
              <a:gd name="connsiteX30" fmla="*/ 827903 w 3707027"/>
              <a:gd name="connsiteY30" fmla="*/ 593124 h 2520778"/>
              <a:gd name="connsiteX31" fmla="*/ 753762 w 3707027"/>
              <a:gd name="connsiteY31" fmla="*/ 617838 h 2520778"/>
              <a:gd name="connsiteX32" fmla="*/ 716692 w 3707027"/>
              <a:gd name="connsiteY32" fmla="*/ 630194 h 2520778"/>
              <a:gd name="connsiteX33" fmla="*/ 617838 w 3707027"/>
              <a:gd name="connsiteY33" fmla="*/ 654908 h 2520778"/>
              <a:gd name="connsiteX34" fmla="*/ 543698 w 3707027"/>
              <a:gd name="connsiteY34" fmla="*/ 704335 h 2520778"/>
              <a:gd name="connsiteX35" fmla="*/ 506627 w 3707027"/>
              <a:gd name="connsiteY35" fmla="*/ 729048 h 2520778"/>
              <a:gd name="connsiteX36" fmla="*/ 469557 w 3707027"/>
              <a:gd name="connsiteY36" fmla="*/ 741405 h 2520778"/>
              <a:gd name="connsiteX37" fmla="*/ 383060 w 3707027"/>
              <a:gd name="connsiteY37" fmla="*/ 803189 h 2520778"/>
              <a:gd name="connsiteX38" fmla="*/ 296562 w 3707027"/>
              <a:gd name="connsiteY38" fmla="*/ 877330 h 2520778"/>
              <a:gd name="connsiteX39" fmla="*/ 271849 w 3707027"/>
              <a:gd name="connsiteY39" fmla="*/ 914400 h 2520778"/>
              <a:gd name="connsiteX40" fmla="*/ 185352 w 3707027"/>
              <a:gd name="connsiteY40" fmla="*/ 976184 h 2520778"/>
              <a:gd name="connsiteX41" fmla="*/ 160638 w 3707027"/>
              <a:gd name="connsiteY41" fmla="*/ 1013254 h 2520778"/>
              <a:gd name="connsiteX42" fmla="*/ 135925 w 3707027"/>
              <a:gd name="connsiteY42" fmla="*/ 1087394 h 2520778"/>
              <a:gd name="connsiteX43" fmla="*/ 123568 w 3707027"/>
              <a:gd name="connsiteY43" fmla="*/ 1124465 h 2520778"/>
              <a:gd name="connsiteX44" fmla="*/ 98854 w 3707027"/>
              <a:gd name="connsiteY44" fmla="*/ 1223319 h 2520778"/>
              <a:gd name="connsiteX45" fmla="*/ 61784 w 3707027"/>
              <a:gd name="connsiteY45" fmla="*/ 1359243 h 2520778"/>
              <a:gd name="connsiteX46" fmla="*/ 49427 w 3707027"/>
              <a:gd name="connsiteY46" fmla="*/ 1396313 h 2520778"/>
              <a:gd name="connsiteX47" fmla="*/ 24714 w 3707027"/>
              <a:gd name="connsiteY47" fmla="*/ 1544594 h 2520778"/>
              <a:gd name="connsiteX48" fmla="*/ 12357 w 3707027"/>
              <a:gd name="connsiteY48" fmla="*/ 1606378 h 2520778"/>
              <a:gd name="connsiteX49" fmla="*/ 0 w 3707027"/>
              <a:gd name="connsiteY49" fmla="*/ 1680519 h 2520778"/>
              <a:gd name="connsiteX50" fmla="*/ 12357 w 3707027"/>
              <a:gd name="connsiteY50" fmla="*/ 2026508 h 2520778"/>
              <a:gd name="connsiteX51" fmla="*/ 61784 w 3707027"/>
              <a:gd name="connsiteY51" fmla="*/ 2150076 h 2520778"/>
              <a:gd name="connsiteX52" fmla="*/ 74141 w 3707027"/>
              <a:gd name="connsiteY52" fmla="*/ 2187146 h 2520778"/>
              <a:gd name="connsiteX53" fmla="*/ 98854 w 3707027"/>
              <a:gd name="connsiteY53" fmla="*/ 2224216 h 2520778"/>
              <a:gd name="connsiteX54" fmla="*/ 111211 w 3707027"/>
              <a:gd name="connsiteY54" fmla="*/ 2261286 h 2520778"/>
              <a:gd name="connsiteX55" fmla="*/ 197708 w 3707027"/>
              <a:gd name="connsiteY55" fmla="*/ 2360140 h 2520778"/>
              <a:gd name="connsiteX56" fmla="*/ 222422 w 3707027"/>
              <a:gd name="connsiteY56" fmla="*/ 2397211 h 2520778"/>
              <a:gd name="connsiteX57" fmla="*/ 370703 w 3707027"/>
              <a:gd name="connsiteY57" fmla="*/ 2471351 h 2520778"/>
              <a:gd name="connsiteX58" fmla="*/ 457200 w 3707027"/>
              <a:gd name="connsiteY58" fmla="*/ 2496065 h 2520778"/>
              <a:gd name="connsiteX59" fmla="*/ 543698 w 3707027"/>
              <a:gd name="connsiteY59" fmla="*/ 2520778 h 2520778"/>
              <a:gd name="connsiteX60" fmla="*/ 2706130 w 3707027"/>
              <a:gd name="connsiteY60" fmla="*/ 2508421 h 2520778"/>
              <a:gd name="connsiteX61" fmla="*/ 2780271 w 3707027"/>
              <a:gd name="connsiteY61" fmla="*/ 2483708 h 2520778"/>
              <a:gd name="connsiteX62" fmla="*/ 2854411 w 3707027"/>
              <a:gd name="connsiteY62" fmla="*/ 2446638 h 2520778"/>
              <a:gd name="connsiteX63" fmla="*/ 2891481 w 3707027"/>
              <a:gd name="connsiteY63" fmla="*/ 2421924 h 2520778"/>
              <a:gd name="connsiteX64" fmla="*/ 2953265 w 3707027"/>
              <a:gd name="connsiteY64" fmla="*/ 2409567 h 2520778"/>
              <a:gd name="connsiteX65" fmla="*/ 3064476 w 3707027"/>
              <a:gd name="connsiteY65" fmla="*/ 2372497 h 2520778"/>
              <a:gd name="connsiteX66" fmla="*/ 3101546 w 3707027"/>
              <a:gd name="connsiteY66" fmla="*/ 2360140 h 2520778"/>
              <a:gd name="connsiteX67" fmla="*/ 3101546 w 3707027"/>
              <a:gd name="connsiteY67" fmla="*/ 2310713 h 252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707027" h="2520778">
                <a:moveTo>
                  <a:pt x="3707027" y="0"/>
                </a:moveTo>
                <a:lnTo>
                  <a:pt x="2743200" y="12357"/>
                </a:lnTo>
                <a:cubicBezTo>
                  <a:pt x="2689439" y="13637"/>
                  <a:pt x="2644921" y="32759"/>
                  <a:pt x="2594919" y="49427"/>
                </a:cubicBezTo>
                <a:lnTo>
                  <a:pt x="2557849" y="61784"/>
                </a:lnTo>
                <a:cubicBezTo>
                  <a:pt x="2545492" y="65903"/>
                  <a:pt x="2532429" y="68315"/>
                  <a:pt x="2520779" y="74140"/>
                </a:cubicBezTo>
                <a:cubicBezTo>
                  <a:pt x="2504303" y="82378"/>
                  <a:pt x="2489123" y="94007"/>
                  <a:pt x="2471352" y="98854"/>
                </a:cubicBezTo>
                <a:cubicBezTo>
                  <a:pt x="2443253" y="106518"/>
                  <a:pt x="2413687" y="107092"/>
                  <a:pt x="2384854" y="111211"/>
                </a:cubicBezTo>
                <a:lnTo>
                  <a:pt x="2310714" y="135924"/>
                </a:lnTo>
                <a:cubicBezTo>
                  <a:pt x="2298357" y="140043"/>
                  <a:pt x="2286416" y="145727"/>
                  <a:pt x="2273644" y="148281"/>
                </a:cubicBezTo>
                <a:cubicBezTo>
                  <a:pt x="2238383" y="155333"/>
                  <a:pt x="2197324" y="162527"/>
                  <a:pt x="2162433" y="172994"/>
                </a:cubicBezTo>
                <a:cubicBezTo>
                  <a:pt x="2137481" y="180479"/>
                  <a:pt x="2111592" y="186058"/>
                  <a:pt x="2088292" y="197708"/>
                </a:cubicBezTo>
                <a:cubicBezTo>
                  <a:pt x="2071816" y="205946"/>
                  <a:pt x="2056112" y="215953"/>
                  <a:pt x="2038865" y="222421"/>
                </a:cubicBezTo>
                <a:cubicBezTo>
                  <a:pt x="2018920" y="229900"/>
                  <a:pt x="1944432" y="243779"/>
                  <a:pt x="1927654" y="247135"/>
                </a:cubicBezTo>
                <a:cubicBezTo>
                  <a:pt x="1854927" y="283498"/>
                  <a:pt x="1895702" y="266023"/>
                  <a:pt x="1804087" y="296562"/>
                </a:cubicBezTo>
                <a:cubicBezTo>
                  <a:pt x="1791730" y="300681"/>
                  <a:pt x="1779865" y="306778"/>
                  <a:pt x="1767017" y="308919"/>
                </a:cubicBezTo>
                <a:cubicBezTo>
                  <a:pt x="1742303" y="313038"/>
                  <a:pt x="1717334" y="315841"/>
                  <a:pt x="1692876" y="321276"/>
                </a:cubicBezTo>
                <a:cubicBezTo>
                  <a:pt x="1648122" y="331221"/>
                  <a:pt x="1653609" y="339454"/>
                  <a:pt x="1606379" y="358346"/>
                </a:cubicBezTo>
                <a:cubicBezTo>
                  <a:pt x="1582192" y="368021"/>
                  <a:pt x="1556952" y="374821"/>
                  <a:pt x="1532238" y="383059"/>
                </a:cubicBezTo>
                <a:cubicBezTo>
                  <a:pt x="1519881" y="391297"/>
                  <a:pt x="1508818" y="401923"/>
                  <a:pt x="1495168" y="407773"/>
                </a:cubicBezTo>
                <a:cubicBezTo>
                  <a:pt x="1479558" y="414463"/>
                  <a:pt x="1462070" y="415465"/>
                  <a:pt x="1445741" y="420130"/>
                </a:cubicBezTo>
                <a:cubicBezTo>
                  <a:pt x="1433217" y="423708"/>
                  <a:pt x="1421195" y="428908"/>
                  <a:pt x="1408671" y="432486"/>
                </a:cubicBezTo>
                <a:cubicBezTo>
                  <a:pt x="1392342" y="437151"/>
                  <a:pt x="1375573" y="440177"/>
                  <a:pt x="1359244" y="444843"/>
                </a:cubicBezTo>
                <a:cubicBezTo>
                  <a:pt x="1346720" y="448421"/>
                  <a:pt x="1334697" y="453622"/>
                  <a:pt x="1322173" y="457200"/>
                </a:cubicBezTo>
                <a:cubicBezTo>
                  <a:pt x="1269424" y="472271"/>
                  <a:pt x="1268310" y="469169"/>
                  <a:pt x="1210962" y="481913"/>
                </a:cubicBezTo>
                <a:cubicBezTo>
                  <a:pt x="1124058" y="501225"/>
                  <a:pt x="1196698" y="485989"/>
                  <a:pt x="1124465" y="506627"/>
                </a:cubicBezTo>
                <a:cubicBezTo>
                  <a:pt x="1108136" y="511293"/>
                  <a:pt x="1091305" y="514104"/>
                  <a:pt x="1075038" y="518984"/>
                </a:cubicBezTo>
                <a:cubicBezTo>
                  <a:pt x="1050087" y="526469"/>
                  <a:pt x="1025611" y="535459"/>
                  <a:pt x="1000898" y="543697"/>
                </a:cubicBezTo>
                <a:cubicBezTo>
                  <a:pt x="988541" y="547816"/>
                  <a:pt x="976464" y="552895"/>
                  <a:pt x="963827" y="556054"/>
                </a:cubicBezTo>
                <a:cubicBezTo>
                  <a:pt x="947351" y="560173"/>
                  <a:pt x="930729" y="563746"/>
                  <a:pt x="914400" y="568411"/>
                </a:cubicBezTo>
                <a:cubicBezTo>
                  <a:pt x="901876" y="571989"/>
                  <a:pt x="889854" y="577189"/>
                  <a:pt x="877330" y="580767"/>
                </a:cubicBezTo>
                <a:cubicBezTo>
                  <a:pt x="861001" y="585432"/>
                  <a:pt x="844170" y="588244"/>
                  <a:pt x="827903" y="593124"/>
                </a:cubicBezTo>
                <a:cubicBezTo>
                  <a:pt x="802951" y="600610"/>
                  <a:pt x="778476" y="609600"/>
                  <a:pt x="753762" y="617838"/>
                </a:cubicBezTo>
                <a:cubicBezTo>
                  <a:pt x="741405" y="621957"/>
                  <a:pt x="729328" y="627035"/>
                  <a:pt x="716692" y="630194"/>
                </a:cubicBezTo>
                <a:lnTo>
                  <a:pt x="617838" y="654908"/>
                </a:lnTo>
                <a:lnTo>
                  <a:pt x="543698" y="704335"/>
                </a:lnTo>
                <a:cubicBezTo>
                  <a:pt x="531341" y="712573"/>
                  <a:pt x="520716" y="724352"/>
                  <a:pt x="506627" y="729048"/>
                </a:cubicBezTo>
                <a:lnTo>
                  <a:pt x="469557" y="741405"/>
                </a:lnTo>
                <a:cubicBezTo>
                  <a:pt x="408929" y="832350"/>
                  <a:pt x="493898" y="720061"/>
                  <a:pt x="383060" y="803189"/>
                </a:cubicBezTo>
                <a:cubicBezTo>
                  <a:pt x="222647" y="923498"/>
                  <a:pt x="464848" y="793187"/>
                  <a:pt x="296562" y="877330"/>
                </a:cubicBezTo>
                <a:cubicBezTo>
                  <a:pt x="288324" y="889687"/>
                  <a:pt x="282350" y="903899"/>
                  <a:pt x="271849" y="914400"/>
                </a:cubicBezTo>
                <a:cubicBezTo>
                  <a:pt x="256525" y="929724"/>
                  <a:pt x="206398" y="962153"/>
                  <a:pt x="185352" y="976184"/>
                </a:cubicBezTo>
                <a:cubicBezTo>
                  <a:pt x="177114" y="988541"/>
                  <a:pt x="166670" y="999683"/>
                  <a:pt x="160638" y="1013254"/>
                </a:cubicBezTo>
                <a:cubicBezTo>
                  <a:pt x="150058" y="1037059"/>
                  <a:pt x="144163" y="1062681"/>
                  <a:pt x="135925" y="1087394"/>
                </a:cubicBezTo>
                <a:cubicBezTo>
                  <a:pt x="131806" y="1099751"/>
                  <a:pt x="126727" y="1111828"/>
                  <a:pt x="123568" y="1124465"/>
                </a:cubicBezTo>
                <a:cubicBezTo>
                  <a:pt x="115330" y="1157416"/>
                  <a:pt x="109595" y="1191096"/>
                  <a:pt x="98854" y="1223319"/>
                </a:cubicBezTo>
                <a:cubicBezTo>
                  <a:pt x="45833" y="1382383"/>
                  <a:pt x="96718" y="1219510"/>
                  <a:pt x="61784" y="1359243"/>
                </a:cubicBezTo>
                <a:cubicBezTo>
                  <a:pt x="58625" y="1371879"/>
                  <a:pt x="52586" y="1383677"/>
                  <a:pt x="49427" y="1396313"/>
                </a:cubicBezTo>
                <a:cubicBezTo>
                  <a:pt x="34870" y="1454544"/>
                  <a:pt x="35174" y="1481838"/>
                  <a:pt x="24714" y="1544594"/>
                </a:cubicBezTo>
                <a:cubicBezTo>
                  <a:pt x="21261" y="1565311"/>
                  <a:pt x="16114" y="1585714"/>
                  <a:pt x="12357" y="1606378"/>
                </a:cubicBezTo>
                <a:cubicBezTo>
                  <a:pt x="7875" y="1631028"/>
                  <a:pt x="4119" y="1655805"/>
                  <a:pt x="0" y="1680519"/>
                </a:cubicBezTo>
                <a:cubicBezTo>
                  <a:pt x="4119" y="1795849"/>
                  <a:pt x="2214" y="1911551"/>
                  <a:pt x="12357" y="2026508"/>
                </a:cubicBezTo>
                <a:cubicBezTo>
                  <a:pt x="16523" y="2073724"/>
                  <a:pt x="44070" y="2108743"/>
                  <a:pt x="61784" y="2150076"/>
                </a:cubicBezTo>
                <a:cubicBezTo>
                  <a:pt x="66915" y="2162048"/>
                  <a:pt x="68316" y="2175496"/>
                  <a:pt x="74141" y="2187146"/>
                </a:cubicBezTo>
                <a:cubicBezTo>
                  <a:pt x="80782" y="2200429"/>
                  <a:pt x="92213" y="2210933"/>
                  <a:pt x="98854" y="2224216"/>
                </a:cubicBezTo>
                <a:cubicBezTo>
                  <a:pt x="104679" y="2235866"/>
                  <a:pt x="104885" y="2249900"/>
                  <a:pt x="111211" y="2261286"/>
                </a:cubicBezTo>
                <a:cubicBezTo>
                  <a:pt x="153612" y="2337608"/>
                  <a:pt x="143556" y="2324039"/>
                  <a:pt x="197708" y="2360140"/>
                </a:cubicBezTo>
                <a:cubicBezTo>
                  <a:pt x="205946" y="2372497"/>
                  <a:pt x="211245" y="2387431"/>
                  <a:pt x="222422" y="2397211"/>
                </a:cubicBezTo>
                <a:cubicBezTo>
                  <a:pt x="281387" y="2448806"/>
                  <a:pt x="300705" y="2448018"/>
                  <a:pt x="370703" y="2471351"/>
                </a:cubicBezTo>
                <a:cubicBezTo>
                  <a:pt x="459580" y="2500977"/>
                  <a:pt x="348594" y="2465036"/>
                  <a:pt x="457200" y="2496065"/>
                </a:cubicBezTo>
                <a:cubicBezTo>
                  <a:pt x="581291" y="2531518"/>
                  <a:pt x="389182" y="2482148"/>
                  <a:pt x="543698" y="2520778"/>
                </a:cubicBezTo>
                <a:lnTo>
                  <a:pt x="2706130" y="2508421"/>
                </a:lnTo>
                <a:cubicBezTo>
                  <a:pt x="2732177" y="2507989"/>
                  <a:pt x="2780271" y="2483708"/>
                  <a:pt x="2780271" y="2483708"/>
                </a:cubicBezTo>
                <a:cubicBezTo>
                  <a:pt x="2886509" y="2412881"/>
                  <a:pt x="2752093" y="2497797"/>
                  <a:pt x="2854411" y="2446638"/>
                </a:cubicBezTo>
                <a:cubicBezTo>
                  <a:pt x="2867694" y="2439996"/>
                  <a:pt x="2877576" y="2427139"/>
                  <a:pt x="2891481" y="2421924"/>
                </a:cubicBezTo>
                <a:cubicBezTo>
                  <a:pt x="2911146" y="2414549"/>
                  <a:pt x="2933002" y="2415093"/>
                  <a:pt x="2953265" y="2409567"/>
                </a:cubicBezTo>
                <a:cubicBezTo>
                  <a:pt x="2953291" y="2409560"/>
                  <a:pt x="3045928" y="2378680"/>
                  <a:pt x="3064476" y="2372497"/>
                </a:cubicBezTo>
                <a:cubicBezTo>
                  <a:pt x="3076833" y="2368378"/>
                  <a:pt x="3101546" y="2373165"/>
                  <a:pt x="3101546" y="2360140"/>
                </a:cubicBezTo>
                <a:lnTo>
                  <a:pt x="3101546" y="2310713"/>
                </a:ln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83427" y="5470192"/>
                <a:ext cx="410445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Comic Sans MS" pitchFamily="66" charset="0"/>
                  </a:rPr>
                  <a:t>Collection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0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0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000" b="1" dirty="0">
                  <a:solidFill>
                    <a:srgbClr val="0099FF"/>
                  </a:solidFill>
                  <a:latin typeface="Comic Sans MS" pitchFamily="66" charset="0"/>
                  <a:ea typeface="Cambria Math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Comic Sans MS" pitchFamily="66" charset="0"/>
                  </a:rPr>
                  <a:t>paths which are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Vertex disjoint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Monotone increasing.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427" y="5470192"/>
                <a:ext cx="4104456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2077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 rot="20671081">
            <a:off x="2754998" y="285402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TextBox 176"/>
              <p:cNvSpPr txBox="1"/>
              <p:nvPr/>
            </p:nvSpPr>
            <p:spPr>
              <a:xfrm rot="20054733">
                <a:off x="2347779" y="2472086"/>
                <a:ext cx="1024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21+</a:t>
                </a:r>
                <a:r>
                  <a:rPr lang="en-US" sz="2400" b="1" dirty="0">
                    <a:solidFill>
                      <a:srgbClr val="00B0F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/>
                      </a:rPr>
                      <m:t>𝜷</m:t>
                    </m:r>
                  </m:oMath>
                </a14:m>
                <a:endParaRPr lang="en-US" sz="24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54733">
                <a:off x="2347779" y="2472086"/>
                <a:ext cx="1024639" cy="461665"/>
              </a:xfrm>
              <a:prstGeom prst="rect">
                <a:avLst/>
              </a:prstGeom>
              <a:blipFill>
                <a:blip r:embed="rId4"/>
                <a:stretch>
                  <a:fillRect l="-9189" r="-648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 rot="19645248">
                <a:off x="1820441" y="1462297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5248">
                <a:off x="1820441" y="1462297"/>
                <a:ext cx="1052019" cy="468462"/>
              </a:xfrm>
              <a:prstGeom prst="rect">
                <a:avLst/>
              </a:prstGeom>
              <a:blipFill rotWithShape="1">
                <a:blip r:embed="rId5"/>
                <a:stretch>
                  <a:fillRect t="-7547" r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Left Brace 179"/>
          <p:cNvSpPr/>
          <p:nvPr/>
        </p:nvSpPr>
        <p:spPr>
          <a:xfrm rot="10800000">
            <a:off x="5436096" y="1124744"/>
            <a:ext cx="896085" cy="2088232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/>
              <p:cNvSpPr/>
              <p:nvPr/>
            </p:nvSpPr>
            <p:spPr>
              <a:xfrm>
                <a:off x="6353384" y="1844824"/>
                <a:ext cx="1196353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8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1" name="Rectangle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384" y="1844824"/>
                <a:ext cx="1196353" cy="531043"/>
              </a:xfrm>
              <a:prstGeom prst="rect">
                <a:avLst/>
              </a:prstGeom>
              <a:blipFill rotWithShape="1">
                <a:blip r:embed="rId6"/>
                <a:stretch>
                  <a:fillRect t="-9195" r="-9694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7092280" y="4725144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Girth=6</a:t>
            </a:r>
          </a:p>
        </p:txBody>
      </p:sp>
      <p:sp>
        <p:nvSpPr>
          <p:cNvPr id="125" name="TextBox 124"/>
          <p:cNvSpPr txBox="1"/>
          <p:nvPr/>
        </p:nvSpPr>
        <p:spPr>
          <a:xfrm rot="276843">
            <a:off x="6102431" y="2858713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sym typeface="Mathematica1"/>
              </a:rPr>
              <a:t>+1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6" grpId="0" animBg="1"/>
      <p:bldP spid="37" grpId="0" animBg="1"/>
      <p:bldP spid="41" grpId="0" animBg="1"/>
      <p:bldP spid="43" grpId="0"/>
      <p:bldP spid="49" grpId="0"/>
      <p:bldP spid="177" grpId="0"/>
      <p:bldP spid="179" grpId="0"/>
      <p:bldP spid="180" grpId="0" animBg="1"/>
      <p:bldP spid="18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902791"/>
                <a:ext cx="4833126" cy="4914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latin typeface="Comic Sans MS" pitchFamily="66" charset="0"/>
                  </a:rPr>
                  <a:t>Total number of vertices: </a:t>
                </a:r>
                <a:r>
                  <a:rPr lang="en-US" sz="2400" b="1" dirty="0">
                    <a:latin typeface="Comic Sans MS" pitchFamily="66" charset="0"/>
                  </a:rPr>
                  <a:t>n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𝑶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400" dirty="0">
                    <a:latin typeface="Comic Sans MS" pitchFamily="66" charset="0"/>
                  </a:rPr>
                  <a:t>copies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 graphs.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𝑶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400" dirty="0">
                    <a:solidFill>
                      <a:srgbClr val="C00000"/>
                    </a:solidFill>
                    <a:latin typeface="Comic Sans MS" pitchFamily="66" charset="0"/>
                  </a:rPr>
                  <a:t>vertex disjoint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paths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of </a:t>
                </a:r>
                <a:r>
                  <a:rPr lang="en-US" sz="2400" dirty="0">
                    <a:solidFill>
                      <a:srgbClr val="7030A0"/>
                    </a:solidFill>
                    <a:latin typeface="Comic Sans MS" pitchFamily="66" charset="0"/>
                  </a:rPr>
                  <a:t>increasing</a:t>
                </a:r>
                <a:r>
                  <a:rPr lang="en-US" sz="2400" dirty="0">
                    <a:latin typeface="Comic Sans MS" pitchFamily="66" charset="0"/>
                  </a:rPr>
                  <a:t> length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contain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𝑶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400" dirty="0">
                    <a:latin typeface="Comic Sans MS" pitchFamily="66" charset="0"/>
                  </a:rPr>
                  <a:t>vertices.</a:t>
                </a:r>
              </a:p>
              <a:p>
                <a:pPr>
                  <a:lnSpc>
                    <a:spcPct val="150000"/>
                  </a:lnSpc>
                </a:pPr>
                <a:endParaRPr lang="en-US" sz="2400" b="1" dirty="0">
                  <a:solidFill>
                    <a:srgbClr val="0099FF"/>
                  </a:solidFill>
                  <a:latin typeface="Comic Sans MS" pitchFamily="66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2791"/>
                <a:ext cx="4833126" cy="4914038"/>
              </a:xfrm>
              <a:prstGeom prst="rect">
                <a:avLst/>
              </a:prstGeom>
              <a:blipFill rotWithShape="1">
                <a:blip r:embed="rId2"/>
                <a:stretch>
                  <a:fillRect l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58138" y="3789040"/>
            <a:ext cx="93610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</a:t>
            </a:r>
            <a:r>
              <a:rPr lang="en-US" sz="2400" baseline="-25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38258" y="3789040"/>
            <a:ext cx="93610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</a:t>
            </a:r>
            <a:r>
              <a:rPr lang="en-US" sz="2400" baseline="-25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138458" y="3789040"/>
            <a:ext cx="93610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B</a:t>
            </a:r>
            <a:r>
              <a:rPr lang="en-US" sz="2400" baseline="-25000" dirty="0" err="1">
                <a:latin typeface="Comic Sans MS" panose="030F0702030302020204" pitchFamily="66" charset="0"/>
              </a:rPr>
              <a:t>d</a:t>
            </a:r>
            <a:endParaRPr lang="en-US" sz="2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5258139" y="3243808"/>
            <a:ext cx="1749282" cy="5406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30346" y="3216657"/>
            <a:ext cx="1965307" cy="5723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708004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490386" y="39330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706410" y="39330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922434" y="39330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163022" y="469552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Z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258138" y="4246240"/>
            <a:ext cx="874642" cy="3348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8112999" y="4246240"/>
            <a:ext cx="961563" cy="3348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109" idx="0"/>
          </p:cNvCxnSpPr>
          <p:nvPr/>
        </p:nvCxnSpPr>
        <p:spPr>
          <a:xfrm flipV="1">
            <a:off x="7130346" y="1071900"/>
            <a:ext cx="0" cy="2039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7058338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58338" y="244005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058338" y="20080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058338" y="15759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986330" y="1071900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346370" y="90872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165695" y="4365104"/>
            <a:ext cx="1972763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38171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74175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10179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46183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2187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86142" y="2852936"/>
            <a:ext cx="2235200" cy="2209800"/>
          </a:xfrm>
          <a:custGeom>
            <a:avLst/>
            <a:gdLst>
              <a:gd name="connsiteX0" fmla="*/ 2235200 w 2235200"/>
              <a:gd name="connsiteY0" fmla="*/ 0 h 2209800"/>
              <a:gd name="connsiteX1" fmla="*/ 1930400 w 2235200"/>
              <a:gd name="connsiteY1" fmla="*/ 25400 h 2209800"/>
              <a:gd name="connsiteX2" fmla="*/ 1778000 w 2235200"/>
              <a:gd name="connsiteY2" fmla="*/ 50800 h 2209800"/>
              <a:gd name="connsiteX3" fmla="*/ 1727200 w 2235200"/>
              <a:gd name="connsiteY3" fmla="*/ 63500 h 2209800"/>
              <a:gd name="connsiteX4" fmla="*/ 1600200 w 2235200"/>
              <a:gd name="connsiteY4" fmla="*/ 76200 h 2209800"/>
              <a:gd name="connsiteX5" fmla="*/ 1549400 w 2235200"/>
              <a:gd name="connsiteY5" fmla="*/ 88900 h 2209800"/>
              <a:gd name="connsiteX6" fmla="*/ 1435100 w 2235200"/>
              <a:gd name="connsiteY6" fmla="*/ 127000 h 2209800"/>
              <a:gd name="connsiteX7" fmla="*/ 1397000 w 2235200"/>
              <a:gd name="connsiteY7" fmla="*/ 139700 h 2209800"/>
              <a:gd name="connsiteX8" fmla="*/ 1358900 w 2235200"/>
              <a:gd name="connsiteY8" fmla="*/ 152400 h 2209800"/>
              <a:gd name="connsiteX9" fmla="*/ 1257300 w 2235200"/>
              <a:gd name="connsiteY9" fmla="*/ 203200 h 2209800"/>
              <a:gd name="connsiteX10" fmla="*/ 1219200 w 2235200"/>
              <a:gd name="connsiteY10" fmla="*/ 215900 h 2209800"/>
              <a:gd name="connsiteX11" fmla="*/ 1066800 w 2235200"/>
              <a:gd name="connsiteY11" fmla="*/ 279400 h 2209800"/>
              <a:gd name="connsiteX12" fmla="*/ 1016000 w 2235200"/>
              <a:gd name="connsiteY12" fmla="*/ 317500 h 2209800"/>
              <a:gd name="connsiteX13" fmla="*/ 952500 w 2235200"/>
              <a:gd name="connsiteY13" fmla="*/ 330200 h 2209800"/>
              <a:gd name="connsiteX14" fmla="*/ 838200 w 2235200"/>
              <a:gd name="connsiteY14" fmla="*/ 368300 h 2209800"/>
              <a:gd name="connsiteX15" fmla="*/ 800100 w 2235200"/>
              <a:gd name="connsiteY15" fmla="*/ 381000 h 2209800"/>
              <a:gd name="connsiteX16" fmla="*/ 762000 w 2235200"/>
              <a:gd name="connsiteY16" fmla="*/ 406400 h 2209800"/>
              <a:gd name="connsiteX17" fmla="*/ 698500 w 2235200"/>
              <a:gd name="connsiteY17" fmla="*/ 431800 h 2209800"/>
              <a:gd name="connsiteX18" fmla="*/ 660400 w 2235200"/>
              <a:gd name="connsiteY18" fmla="*/ 457200 h 2209800"/>
              <a:gd name="connsiteX19" fmla="*/ 584200 w 2235200"/>
              <a:gd name="connsiteY19" fmla="*/ 482600 h 2209800"/>
              <a:gd name="connsiteX20" fmla="*/ 533400 w 2235200"/>
              <a:gd name="connsiteY20" fmla="*/ 520700 h 2209800"/>
              <a:gd name="connsiteX21" fmla="*/ 495300 w 2235200"/>
              <a:gd name="connsiteY21" fmla="*/ 533400 h 2209800"/>
              <a:gd name="connsiteX22" fmla="*/ 444500 w 2235200"/>
              <a:gd name="connsiteY22" fmla="*/ 571500 h 2209800"/>
              <a:gd name="connsiteX23" fmla="*/ 330200 w 2235200"/>
              <a:gd name="connsiteY23" fmla="*/ 635000 h 2209800"/>
              <a:gd name="connsiteX24" fmla="*/ 254000 w 2235200"/>
              <a:gd name="connsiteY24" fmla="*/ 711200 h 2209800"/>
              <a:gd name="connsiteX25" fmla="*/ 177800 w 2235200"/>
              <a:gd name="connsiteY25" fmla="*/ 762000 h 2209800"/>
              <a:gd name="connsiteX26" fmla="*/ 152400 w 2235200"/>
              <a:gd name="connsiteY26" fmla="*/ 800100 h 2209800"/>
              <a:gd name="connsiteX27" fmla="*/ 114300 w 2235200"/>
              <a:gd name="connsiteY27" fmla="*/ 838200 h 2209800"/>
              <a:gd name="connsiteX28" fmla="*/ 76200 w 2235200"/>
              <a:gd name="connsiteY28" fmla="*/ 927100 h 2209800"/>
              <a:gd name="connsiteX29" fmla="*/ 50800 w 2235200"/>
              <a:gd name="connsiteY29" fmla="*/ 965200 h 2209800"/>
              <a:gd name="connsiteX30" fmla="*/ 25400 w 2235200"/>
              <a:gd name="connsiteY30" fmla="*/ 1041400 h 2209800"/>
              <a:gd name="connsiteX31" fmla="*/ 12700 w 2235200"/>
              <a:gd name="connsiteY31" fmla="*/ 1079500 h 2209800"/>
              <a:gd name="connsiteX32" fmla="*/ 0 w 2235200"/>
              <a:gd name="connsiteY32" fmla="*/ 1117600 h 2209800"/>
              <a:gd name="connsiteX33" fmla="*/ 12700 w 2235200"/>
              <a:gd name="connsiteY33" fmla="*/ 1612900 h 2209800"/>
              <a:gd name="connsiteX34" fmla="*/ 25400 w 2235200"/>
              <a:gd name="connsiteY34" fmla="*/ 1651000 h 2209800"/>
              <a:gd name="connsiteX35" fmla="*/ 38100 w 2235200"/>
              <a:gd name="connsiteY35" fmla="*/ 1778000 h 2209800"/>
              <a:gd name="connsiteX36" fmla="*/ 76200 w 2235200"/>
              <a:gd name="connsiteY36" fmla="*/ 1854200 h 2209800"/>
              <a:gd name="connsiteX37" fmla="*/ 101600 w 2235200"/>
              <a:gd name="connsiteY37" fmla="*/ 1905000 h 2209800"/>
              <a:gd name="connsiteX38" fmla="*/ 165100 w 2235200"/>
              <a:gd name="connsiteY38" fmla="*/ 2019300 h 2209800"/>
              <a:gd name="connsiteX39" fmla="*/ 215900 w 2235200"/>
              <a:gd name="connsiteY39" fmla="*/ 2057400 h 2209800"/>
              <a:gd name="connsiteX40" fmla="*/ 241300 w 2235200"/>
              <a:gd name="connsiteY40" fmla="*/ 2095500 h 2209800"/>
              <a:gd name="connsiteX41" fmla="*/ 292100 w 2235200"/>
              <a:gd name="connsiteY41" fmla="*/ 2108200 h 2209800"/>
              <a:gd name="connsiteX42" fmla="*/ 368300 w 2235200"/>
              <a:gd name="connsiteY42" fmla="*/ 2133600 h 2209800"/>
              <a:gd name="connsiteX43" fmla="*/ 406400 w 2235200"/>
              <a:gd name="connsiteY43" fmla="*/ 2159000 h 2209800"/>
              <a:gd name="connsiteX44" fmla="*/ 571500 w 2235200"/>
              <a:gd name="connsiteY44" fmla="*/ 2184400 h 2209800"/>
              <a:gd name="connsiteX45" fmla="*/ 673100 w 2235200"/>
              <a:gd name="connsiteY45" fmla="*/ 2209800 h 2209800"/>
              <a:gd name="connsiteX46" fmla="*/ 812800 w 2235200"/>
              <a:gd name="connsiteY46" fmla="*/ 2197100 h 2209800"/>
              <a:gd name="connsiteX47" fmla="*/ 914400 w 2235200"/>
              <a:gd name="connsiteY47" fmla="*/ 2171700 h 2209800"/>
              <a:gd name="connsiteX48" fmla="*/ 990600 w 2235200"/>
              <a:gd name="connsiteY48" fmla="*/ 2146300 h 2209800"/>
              <a:gd name="connsiteX49" fmla="*/ 1104900 w 2235200"/>
              <a:gd name="connsiteY49" fmla="*/ 2120900 h 2209800"/>
              <a:gd name="connsiteX50" fmla="*/ 1143000 w 2235200"/>
              <a:gd name="connsiteY50" fmla="*/ 2108200 h 2209800"/>
              <a:gd name="connsiteX51" fmla="*/ 1270000 w 2235200"/>
              <a:gd name="connsiteY51" fmla="*/ 2070100 h 2209800"/>
              <a:gd name="connsiteX52" fmla="*/ 1346200 w 2235200"/>
              <a:gd name="connsiteY52" fmla="*/ 2032000 h 2209800"/>
              <a:gd name="connsiteX53" fmla="*/ 1409700 w 2235200"/>
              <a:gd name="connsiteY53" fmla="*/ 1955800 h 2209800"/>
              <a:gd name="connsiteX54" fmla="*/ 1473200 w 2235200"/>
              <a:gd name="connsiteY54" fmla="*/ 1866900 h 2209800"/>
              <a:gd name="connsiteX55" fmla="*/ 1511300 w 2235200"/>
              <a:gd name="connsiteY55" fmla="*/ 1841500 h 2209800"/>
              <a:gd name="connsiteX56" fmla="*/ 1549400 w 2235200"/>
              <a:gd name="connsiteY56" fmla="*/ 1828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235200" h="2209800">
                <a:moveTo>
                  <a:pt x="2235200" y="0"/>
                </a:moveTo>
                <a:cubicBezTo>
                  <a:pt x="2133600" y="8467"/>
                  <a:pt x="2029308" y="673"/>
                  <a:pt x="1930400" y="25400"/>
                </a:cubicBezTo>
                <a:cubicBezTo>
                  <a:pt x="1816081" y="53980"/>
                  <a:pt x="1956380" y="21070"/>
                  <a:pt x="1778000" y="50800"/>
                </a:cubicBezTo>
                <a:cubicBezTo>
                  <a:pt x="1760783" y="53669"/>
                  <a:pt x="1744479" y="61032"/>
                  <a:pt x="1727200" y="63500"/>
                </a:cubicBezTo>
                <a:cubicBezTo>
                  <a:pt x="1685083" y="69517"/>
                  <a:pt x="1642533" y="71967"/>
                  <a:pt x="1600200" y="76200"/>
                </a:cubicBezTo>
                <a:cubicBezTo>
                  <a:pt x="1583267" y="80433"/>
                  <a:pt x="1566118" y="83884"/>
                  <a:pt x="1549400" y="88900"/>
                </a:cubicBezTo>
                <a:lnTo>
                  <a:pt x="1435100" y="127000"/>
                </a:lnTo>
                <a:lnTo>
                  <a:pt x="1397000" y="139700"/>
                </a:lnTo>
                <a:cubicBezTo>
                  <a:pt x="1384300" y="143933"/>
                  <a:pt x="1370874" y="146413"/>
                  <a:pt x="1358900" y="152400"/>
                </a:cubicBezTo>
                <a:cubicBezTo>
                  <a:pt x="1325033" y="169333"/>
                  <a:pt x="1293221" y="191226"/>
                  <a:pt x="1257300" y="203200"/>
                </a:cubicBezTo>
                <a:cubicBezTo>
                  <a:pt x="1244600" y="207433"/>
                  <a:pt x="1231387" y="210360"/>
                  <a:pt x="1219200" y="215900"/>
                </a:cubicBezTo>
                <a:cubicBezTo>
                  <a:pt x="1075941" y="281018"/>
                  <a:pt x="1166341" y="254515"/>
                  <a:pt x="1066800" y="279400"/>
                </a:cubicBezTo>
                <a:cubicBezTo>
                  <a:pt x="1049867" y="292100"/>
                  <a:pt x="1035342" y="308903"/>
                  <a:pt x="1016000" y="317500"/>
                </a:cubicBezTo>
                <a:cubicBezTo>
                  <a:pt x="996275" y="326267"/>
                  <a:pt x="973325" y="324520"/>
                  <a:pt x="952500" y="330200"/>
                </a:cubicBezTo>
                <a:lnTo>
                  <a:pt x="838200" y="368300"/>
                </a:lnTo>
                <a:cubicBezTo>
                  <a:pt x="825500" y="372533"/>
                  <a:pt x="811239" y="373574"/>
                  <a:pt x="800100" y="381000"/>
                </a:cubicBezTo>
                <a:cubicBezTo>
                  <a:pt x="787400" y="389467"/>
                  <a:pt x="775652" y="399574"/>
                  <a:pt x="762000" y="406400"/>
                </a:cubicBezTo>
                <a:cubicBezTo>
                  <a:pt x="741610" y="416595"/>
                  <a:pt x="718890" y="421605"/>
                  <a:pt x="698500" y="431800"/>
                </a:cubicBezTo>
                <a:cubicBezTo>
                  <a:pt x="684848" y="438626"/>
                  <a:pt x="674348" y="451001"/>
                  <a:pt x="660400" y="457200"/>
                </a:cubicBezTo>
                <a:cubicBezTo>
                  <a:pt x="635934" y="468074"/>
                  <a:pt x="584200" y="482600"/>
                  <a:pt x="584200" y="482600"/>
                </a:cubicBezTo>
                <a:cubicBezTo>
                  <a:pt x="567267" y="495300"/>
                  <a:pt x="551778" y="510198"/>
                  <a:pt x="533400" y="520700"/>
                </a:cubicBezTo>
                <a:cubicBezTo>
                  <a:pt x="521777" y="527342"/>
                  <a:pt x="506923" y="526758"/>
                  <a:pt x="495300" y="533400"/>
                </a:cubicBezTo>
                <a:cubicBezTo>
                  <a:pt x="476922" y="543902"/>
                  <a:pt x="462878" y="560998"/>
                  <a:pt x="444500" y="571500"/>
                </a:cubicBezTo>
                <a:cubicBezTo>
                  <a:pt x="369973" y="614087"/>
                  <a:pt x="434565" y="530635"/>
                  <a:pt x="330200" y="635000"/>
                </a:cubicBezTo>
                <a:cubicBezTo>
                  <a:pt x="304800" y="660400"/>
                  <a:pt x="283888" y="691275"/>
                  <a:pt x="254000" y="711200"/>
                </a:cubicBezTo>
                <a:lnTo>
                  <a:pt x="177800" y="762000"/>
                </a:lnTo>
                <a:cubicBezTo>
                  <a:pt x="169333" y="774700"/>
                  <a:pt x="162171" y="788374"/>
                  <a:pt x="152400" y="800100"/>
                </a:cubicBezTo>
                <a:cubicBezTo>
                  <a:pt x="140902" y="813898"/>
                  <a:pt x="124739" y="823585"/>
                  <a:pt x="114300" y="838200"/>
                </a:cubicBezTo>
                <a:cubicBezTo>
                  <a:pt x="70255" y="899863"/>
                  <a:pt x="103838" y="871825"/>
                  <a:pt x="76200" y="927100"/>
                </a:cubicBezTo>
                <a:cubicBezTo>
                  <a:pt x="69374" y="940752"/>
                  <a:pt x="56999" y="951252"/>
                  <a:pt x="50800" y="965200"/>
                </a:cubicBezTo>
                <a:cubicBezTo>
                  <a:pt x="39926" y="989666"/>
                  <a:pt x="33867" y="1016000"/>
                  <a:pt x="25400" y="1041400"/>
                </a:cubicBezTo>
                <a:lnTo>
                  <a:pt x="12700" y="1079500"/>
                </a:lnTo>
                <a:lnTo>
                  <a:pt x="0" y="1117600"/>
                </a:lnTo>
                <a:cubicBezTo>
                  <a:pt x="4233" y="1282700"/>
                  <a:pt x="4844" y="1447933"/>
                  <a:pt x="12700" y="1612900"/>
                </a:cubicBezTo>
                <a:cubicBezTo>
                  <a:pt x="13337" y="1626272"/>
                  <a:pt x="23364" y="1637769"/>
                  <a:pt x="25400" y="1651000"/>
                </a:cubicBezTo>
                <a:cubicBezTo>
                  <a:pt x="31869" y="1693050"/>
                  <a:pt x="31631" y="1735950"/>
                  <a:pt x="38100" y="1778000"/>
                </a:cubicBezTo>
                <a:cubicBezTo>
                  <a:pt x="44228" y="1817829"/>
                  <a:pt x="56371" y="1819500"/>
                  <a:pt x="76200" y="1854200"/>
                </a:cubicBezTo>
                <a:cubicBezTo>
                  <a:pt x="85593" y="1870638"/>
                  <a:pt x="94142" y="1887599"/>
                  <a:pt x="101600" y="1905000"/>
                </a:cubicBezTo>
                <a:cubicBezTo>
                  <a:pt x="121271" y="1950898"/>
                  <a:pt x="112992" y="1980219"/>
                  <a:pt x="165100" y="2019300"/>
                </a:cubicBezTo>
                <a:cubicBezTo>
                  <a:pt x="182033" y="2032000"/>
                  <a:pt x="200933" y="2042433"/>
                  <a:pt x="215900" y="2057400"/>
                </a:cubicBezTo>
                <a:cubicBezTo>
                  <a:pt x="226693" y="2068193"/>
                  <a:pt x="228600" y="2087033"/>
                  <a:pt x="241300" y="2095500"/>
                </a:cubicBezTo>
                <a:cubicBezTo>
                  <a:pt x="255823" y="2105182"/>
                  <a:pt x="275382" y="2103184"/>
                  <a:pt x="292100" y="2108200"/>
                </a:cubicBezTo>
                <a:cubicBezTo>
                  <a:pt x="317745" y="2115893"/>
                  <a:pt x="346023" y="2118748"/>
                  <a:pt x="368300" y="2133600"/>
                </a:cubicBezTo>
                <a:cubicBezTo>
                  <a:pt x="381000" y="2142067"/>
                  <a:pt x="392748" y="2152174"/>
                  <a:pt x="406400" y="2159000"/>
                </a:cubicBezTo>
                <a:cubicBezTo>
                  <a:pt x="452169" y="2181885"/>
                  <a:pt x="535077" y="2180758"/>
                  <a:pt x="571500" y="2184400"/>
                </a:cubicBezTo>
                <a:cubicBezTo>
                  <a:pt x="601565" y="2194422"/>
                  <a:pt x="642449" y="2209800"/>
                  <a:pt x="673100" y="2209800"/>
                </a:cubicBezTo>
                <a:cubicBezTo>
                  <a:pt x="719859" y="2209800"/>
                  <a:pt x="766233" y="2201333"/>
                  <a:pt x="812800" y="2197100"/>
                </a:cubicBezTo>
                <a:cubicBezTo>
                  <a:pt x="846667" y="2188633"/>
                  <a:pt x="881282" y="2182739"/>
                  <a:pt x="914400" y="2171700"/>
                </a:cubicBezTo>
                <a:cubicBezTo>
                  <a:pt x="939800" y="2163233"/>
                  <a:pt x="964346" y="2151551"/>
                  <a:pt x="990600" y="2146300"/>
                </a:cubicBezTo>
                <a:cubicBezTo>
                  <a:pt x="1034248" y="2137570"/>
                  <a:pt x="1063051" y="2132857"/>
                  <a:pt x="1104900" y="2120900"/>
                </a:cubicBezTo>
                <a:cubicBezTo>
                  <a:pt x="1117772" y="2117222"/>
                  <a:pt x="1130128" y="2111878"/>
                  <a:pt x="1143000" y="2108200"/>
                </a:cubicBezTo>
                <a:cubicBezTo>
                  <a:pt x="1277355" y="2069813"/>
                  <a:pt x="1088916" y="2130461"/>
                  <a:pt x="1270000" y="2070100"/>
                </a:cubicBezTo>
                <a:cubicBezTo>
                  <a:pt x="1308185" y="2057372"/>
                  <a:pt x="1313374" y="2059355"/>
                  <a:pt x="1346200" y="2032000"/>
                </a:cubicBezTo>
                <a:cubicBezTo>
                  <a:pt x="1374855" y="2008121"/>
                  <a:pt x="1391536" y="1987586"/>
                  <a:pt x="1409700" y="1955800"/>
                </a:cubicBezTo>
                <a:cubicBezTo>
                  <a:pt x="1442382" y="1898606"/>
                  <a:pt x="1422424" y="1909213"/>
                  <a:pt x="1473200" y="1866900"/>
                </a:cubicBezTo>
                <a:cubicBezTo>
                  <a:pt x="1484926" y="1857129"/>
                  <a:pt x="1497648" y="1848326"/>
                  <a:pt x="1511300" y="1841500"/>
                </a:cubicBezTo>
                <a:cubicBezTo>
                  <a:pt x="1523274" y="1835513"/>
                  <a:pt x="1549400" y="1828800"/>
                  <a:pt x="1549400" y="182880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465653" y="2510036"/>
            <a:ext cx="2630289" cy="2833898"/>
          </a:xfrm>
          <a:custGeom>
            <a:avLst/>
            <a:gdLst>
              <a:gd name="connsiteX0" fmla="*/ 2630289 w 2630289"/>
              <a:gd name="connsiteY0" fmla="*/ 0 h 2833898"/>
              <a:gd name="connsiteX1" fmla="*/ 2198489 w 2630289"/>
              <a:gd name="connsiteY1" fmla="*/ 12700 h 2833898"/>
              <a:gd name="connsiteX2" fmla="*/ 2160389 w 2630289"/>
              <a:gd name="connsiteY2" fmla="*/ 25400 h 2833898"/>
              <a:gd name="connsiteX3" fmla="*/ 2096889 w 2630289"/>
              <a:gd name="connsiteY3" fmla="*/ 38100 h 2833898"/>
              <a:gd name="connsiteX4" fmla="*/ 2058789 w 2630289"/>
              <a:gd name="connsiteY4" fmla="*/ 50800 h 2833898"/>
              <a:gd name="connsiteX5" fmla="*/ 1779389 w 2630289"/>
              <a:gd name="connsiteY5" fmla="*/ 88900 h 2833898"/>
              <a:gd name="connsiteX6" fmla="*/ 1703189 w 2630289"/>
              <a:gd name="connsiteY6" fmla="*/ 114300 h 2833898"/>
              <a:gd name="connsiteX7" fmla="*/ 1588889 w 2630289"/>
              <a:gd name="connsiteY7" fmla="*/ 139700 h 2833898"/>
              <a:gd name="connsiteX8" fmla="*/ 1550789 w 2630289"/>
              <a:gd name="connsiteY8" fmla="*/ 152400 h 2833898"/>
              <a:gd name="connsiteX9" fmla="*/ 1436489 w 2630289"/>
              <a:gd name="connsiteY9" fmla="*/ 177800 h 2833898"/>
              <a:gd name="connsiteX10" fmla="*/ 1334889 w 2630289"/>
              <a:gd name="connsiteY10" fmla="*/ 215900 h 2833898"/>
              <a:gd name="connsiteX11" fmla="*/ 1245989 w 2630289"/>
              <a:gd name="connsiteY11" fmla="*/ 254000 h 2833898"/>
              <a:gd name="connsiteX12" fmla="*/ 1207889 w 2630289"/>
              <a:gd name="connsiteY12" fmla="*/ 266700 h 2833898"/>
              <a:gd name="connsiteX13" fmla="*/ 1157089 w 2630289"/>
              <a:gd name="connsiteY13" fmla="*/ 292100 h 2833898"/>
              <a:gd name="connsiteX14" fmla="*/ 1042789 w 2630289"/>
              <a:gd name="connsiteY14" fmla="*/ 342900 h 2833898"/>
              <a:gd name="connsiteX15" fmla="*/ 1004689 w 2630289"/>
              <a:gd name="connsiteY15" fmla="*/ 368300 h 2833898"/>
              <a:gd name="connsiteX16" fmla="*/ 966589 w 2630289"/>
              <a:gd name="connsiteY16" fmla="*/ 381000 h 2833898"/>
              <a:gd name="connsiteX17" fmla="*/ 928489 w 2630289"/>
              <a:gd name="connsiteY17" fmla="*/ 406400 h 2833898"/>
              <a:gd name="connsiteX18" fmla="*/ 839589 w 2630289"/>
              <a:gd name="connsiteY18" fmla="*/ 444500 h 2833898"/>
              <a:gd name="connsiteX19" fmla="*/ 801489 w 2630289"/>
              <a:gd name="connsiteY19" fmla="*/ 482600 h 2833898"/>
              <a:gd name="connsiteX20" fmla="*/ 763389 w 2630289"/>
              <a:gd name="connsiteY20" fmla="*/ 508000 h 2833898"/>
              <a:gd name="connsiteX21" fmla="*/ 712589 w 2630289"/>
              <a:gd name="connsiteY21" fmla="*/ 546100 h 2833898"/>
              <a:gd name="connsiteX22" fmla="*/ 636389 w 2630289"/>
              <a:gd name="connsiteY22" fmla="*/ 596900 h 2833898"/>
              <a:gd name="connsiteX23" fmla="*/ 598289 w 2630289"/>
              <a:gd name="connsiteY23" fmla="*/ 622300 h 2833898"/>
              <a:gd name="connsiteX24" fmla="*/ 560189 w 2630289"/>
              <a:gd name="connsiteY24" fmla="*/ 647700 h 2833898"/>
              <a:gd name="connsiteX25" fmla="*/ 522089 w 2630289"/>
              <a:gd name="connsiteY25" fmla="*/ 673100 h 2833898"/>
              <a:gd name="connsiteX26" fmla="*/ 483989 w 2630289"/>
              <a:gd name="connsiteY26" fmla="*/ 711200 h 2833898"/>
              <a:gd name="connsiteX27" fmla="*/ 407789 w 2630289"/>
              <a:gd name="connsiteY27" fmla="*/ 774700 h 2833898"/>
              <a:gd name="connsiteX28" fmla="*/ 356989 w 2630289"/>
              <a:gd name="connsiteY28" fmla="*/ 850900 h 2833898"/>
              <a:gd name="connsiteX29" fmla="*/ 331589 w 2630289"/>
              <a:gd name="connsiteY29" fmla="*/ 889000 h 2833898"/>
              <a:gd name="connsiteX30" fmla="*/ 318889 w 2630289"/>
              <a:gd name="connsiteY30" fmla="*/ 927100 h 2833898"/>
              <a:gd name="connsiteX31" fmla="*/ 268089 w 2630289"/>
              <a:gd name="connsiteY31" fmla="*/ 1003300 h 2833898"/>
              <a:gd name="connsiteX32" fmla="*/ 217289 w 2630289"/>
              <a:gd name="connsiteY32" fmla="*/ 1117600 h 2833898"/>
              <a:gd name="connsiteX33" fmla="*/ 204589 w 2630289"/>
              <a:gd name="connsiteY33" fmla="*/ 1155700 h 2833898"/>
              <a:gd name="connsiteX34" fmla="*/ 179189 w 2630289"/>
              <a:gd name="connsiteY34" fmla="*/ 1193800 h 2833898"/>
              <a:gd name="connsiteX35" fmla="*/ 166489 w 2630289"/>
              <a:gd name="connsiteY35" fmla="*/ 1231900 h 2833898"/>
              <a:gd name="connsiteX36" fmla="*/ 141089 w 2630289"/>
              <a:gd name="connsiteY36" fmla="*/ 1270000 h 2833898"/>
              <a:gd name="connsiteX37" fmla="*/ 102989 w 2630289"/>
              <a:gd name="connsiteY37" fmla="*/ 1346200 h 2833898"/>
              <a:gd name="connsiteX38" fmla="*/ 77589 w 2630289"/>
              <a:gd name="connsiteY38" fmla="*/ 1435100 h 2833898"/>
              <a:gd name="connsiteX39" fmla="*/ 52189 w 2630289"/>
              <a:gd name="connsiteY39" fmla="*/ 1473200 h 2833898"/>
              <a:gd name="connsiteX40" fmla="*/ 14089 w 2630289"/>
              <a:gd name="connsiteY40" fmla="*/ 1612900 h 2833898"/>
              <a:gd name="connsiteX41" fmla="*/ 14089 w 2630289"/>
              <a:gd name="connsiteY41" fmla="*/ 2019300 h 2833898"/>
              <a:gd name="connsiteX42" fmla="*/ 39489 w 2630289"/>
              <a:gd name="connsiteY42" fmla="*/ 2095500 h 2833898"/>
              <a:gd name="connsiteX43" fmla="*/ 52189 w 2630289"/>
              <a:gd name="connsiteY43" fmla="*/ 2133600 h 2833898"/>
              <a:gd name="connsiteX44" fmla="*/ 102989 w 2630289"/>
              <a:gd name="connsiteY44" fmla="*/ 2209800 h 2833898"/>
              <a:gd name="connsiteX45" fmla="*/ 141089 w 2630289"/>
              <a:gd name="connsiteY45" fmla="*/ 2286000 h 2833898"/>
              <a:gd name="connsiteX46" fmla="*/ 153789 w 2630289"/>
              <a:gd name="connsiteY46" fmla="*/ 2324100 h 2833898"/>
              <a:gd name="connsiteX47" fmla="*/ 179189 w 2630289"/>
              <a:gd name="connsiteY47" fmla="*/ 2362200 h 2833898"/>
              <a:gd name="connsiteX48" fmla="*/ 191889 w 2630289"/>
              <a:gd name="connsiteY48" fmla="*/ 2400300 h 2833898"/>
              <a:gd name="connsiteX49" fmla="*/ 229989 w 2630289"/>
              <a:gd name="connsiteY49" fmla="*/ 2438400 h 2833898"/>
              <a:gd name="connsiteX50" fmla="*/ 255389 w 2630289"/>
              <a:gd name="connsiteY50" fmla="*/ 2476500 h 2833898"/>
              <a:gd name="connsiteX51" fmla="*/ 407789 w 2630289"/>
              <a:gd name="connsiteY51" fmla="*/ 2552700 h 2833898"/>
              <a:gd name="connsiteX52" fmla="*/ 483989 w 2630289"/>
              <a:gd name="connsiteY52" fmla="*/ 2603500 h 2833898"/>
              <a:gd name="connsiteX53" fmla="*/ 522089 w 2630289"/>
              <a:gd name="connsiteY53" fmla="*/ 2616200 h 2833898"/>
              <a:gd name="connsiteX54" fmla="*/ 560189 w 2630289"/>
              <a:gd name="connsiteY54" fmla="*/ 2641600 h 2833898"/>
              <a:gd name="connsiteX55" fmla="*/ 598289 w 2630289"/>
              <a:gd name="connsiteY55" fmla="*/ 2654300 h 2833898"/>
              <a:gd name="connsiteX56" fmla="*/ 636389 w 2630289"/>
              <a:gd name="connsiteY56" fmla="*/ 2679700 h 2833898"/>
              <a:gd name="connsiteX57" fmla="*/ 712589 w 2630289"/>
              <a:gd name="connsiteY57" fmla="*/ 2705100 h 2833898"/>
              <a:gd name="connsiteX58" fmla="*/ 750689 w 2630289"/>
              <a:gd name="connsiteY58" fmla="*/ 2730500 h 2833898"/>
              <a:gd name="connsiteX59" fmla="*/ 890389 w 2630289"/>
              <a:gd name="connsiteY59" fmla="*/ 2768600 h 2833898"/>
              <a:gd name="connsiteX60" fmla="*/ 941189 w 2630289"/>
              <a:gd name="connsiteY60" fmla="*/ 2794000 h 2833898"/>
              <a:gd name="connsiteX61" fmla="*/ 1258689 w 2630289"/>
              <a:gd name="connsiteY61" fmla="*/ 2806700 h 2833898"/>
              <a:gd name="connsiteX62" fmla="*/ 1804789 w 2630289"/>
              <a:gd name="connsiteY62" fmla="*/ 2806700 h 2833898"/>
              <a:gd name="connsiteX63" fmla="*/ 1855589 w 2630289"/>
              <a:gd name="connsiteY63" fmla="*/ 2781300 h 2833898"/>
              <a:gd name="connsiteX64" fmla="*/ 1906389 w 2630289"/>
              <a:gd name="connsiteY64" fmla="*/ 2768600 h 2833898"/>
              <a:gd name="connsiteX65" fmla="*/ 1944489 w 2630289"/>
              <a:gd name="connsiteY65" fmla="*/ 2743200 h 2833898"/>
              <a:gd name="connsiteX66" fmla="*/ 2020689 w 2630289"/>
              <a:gd name="connsiteY66" fmla="*/ 2616200 h 2833898"/>
              <a:gd name="connsiteX67" fmla="*/ 2058789 w 2630289"/>
              <a:gd name="connsiteY67" fmla="*/ 2578100 h 2833898"/>
              <a:gd name="connsiteX68" fmla="*/ 2147689 w 2630289"/>
              <a:gd name="connsiteY68" fmla="*/ 2476500 h 2833898"/>
              <a:gd name="connsiteX69" fmla="*/ 2173089 w 2630289"/>
              <a:gd name="connsiteY69" fmla="*/ 2438400 h 2833898"/>
              <a:gd name="connsiteX70" fmla="*/ 2211189 w 2630289"/>
              <a:gd name="connsiteY70" fmla="*/ 2413000 h 2833898"/>
              <a:gd name="connsiteX71" fmla="*/ 2223889 w 2630289"/>
              <a:gd name="connsiteY71" fmla="*/ 2374900 h 2833898"/>
              <a:gd name="connsiteX72" fmla="*/ 2249289 w 2630289"/>
              <a:gd name="connsiteY72" fmla="*/ 2336800 h 2833898"/>
              <a:gd name="connsiteX73" fmla="*/ 2300089 w 2630289"/>
              <a:gd name="connsiteY73" fmla="*/ 2235200 h 283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630289" h="2833898">
                <a:moveTo>
                  <a:pt x="2630289" y="0"/>
                </a:moveTo>
                <a:cubicBezTo>
                  <a:pt x="2486356" y="4233"/>
                  <a:pt x="2342275" y="4928"/>
                  <a:pt x="2198489" y="12700"/>
                </a:cubicBezTo>
                <a:cubicBezTo>
                  <a:pt x="2185122" y="13423"/>
                  <a:pt x="2173376" y="22153"/>
                  <a:pt x="2160389" y="25400"/>
                </a:cubicBezTo>
                <a:cubicBezTo>
                  <a:pt x="2139448" y="30635"/>
                  <a:pt x="2117830" y="32865"/>
                  <a:pt x="2096889" y="38100"/>
                </a:cubicBezTo>
                <a:cubicBezTo>
                  <a:pt x="2083902" y="41347"/>
                  <a:pt x="2071833" y="47790"/>
                  <a:pt x="2058789" y="50800"/>
                </a:cubicBezTo>
                <a:cubicBezTo>
                  <a:pt x="1918739" y="83119"/>
                  <a:pt x="1931198" y="76249"/>
                  <a:pt x="1779389" y="88900"/>
                </a:cubicBezTo>
                <a:cubicBezTo>
                  <a:pt x="1753989" y="97367"/>
                  <a:pt x="1729443" y="109049"/>
                  <a:pt x="1703189" y="114300"/>
                </a:cubicBezTo>
                <a:cubicBezTo>
                  <a:pt x="1659541" y="123030"/>
                  <a:pt x="1630738" y="127743"/>
                  <a:pt x="1588889" y="139700"/>
                </a:cubicBezTo>
                <a:cubicBezTo>
                  <a:pt x="1576017" y="143378"/>
                  <a:pt x="1563661" y="148722"/>
                  <a:pt x="1550789" y="152400"/>
                </a:cubicBezTo>
                <a:cubicBezTo>
                  <a:pt x="1508940" y="164357"/>
                  <a:pt x="1480137" y="169070"/>
                  <a:pt x="1436489" y="177800"/>
                </a:cubicBezTo>
                <a:cubicBezTo>
                  <a:pt x="1373770" y="219612"/>
                  <a:pt x="1422772" y="193929"/>
                  <a:pt x="1334889" y="215900"/>
                </a:cubicBezTo>
                <a:cubicBezTo>
                  <a:pt x="1287235" y="227814"/>
                  <a:pt x="1296874" y="232192"/>
                  <a:pt x="1245989" y="254000"/>
                </a:cubicBezTo>
                <a:cubicBezTo>
                  <a:pt x="1233684" y="259273"/>
                  <a:pt x="1220194" y="261427"/>
                  <a:pt x="1207889" y="266700"/>
                </a:cubicBezTo>
                <a:cubicBezTo>
                  <a:pt x="1190488" y="274158"/>
                  <a:pt x="1174389" y="284411"/>
                  <a:pt x="1157089" y="292100"/>
                </a:cubicBezTo>
                <a:cubicBezTo>
                  <a:pt x="1095854" y="319316"/>
                  <a:pt x="1097501" y="311636"/>
                  <a:pt x="1042789" y="342900"/>
                </a:cubicBezTo>
                <a:cubicBezTo>
                  <a:pt x="1029537" y="350473"/>
                  <a:pt x="1018341" y="361474"/>
                  <a:pt x="1004689" y="368300"/>
                </a:cubicBezTo>
                <a:cubicBezTo>
                  <a:pt x="992715" y="374287"/>
                  <a:pt x="978563" y="375013"/>
                  <a:pt x="966589" y="381000"/>
                </a:cubicBezTo>
                <a:cubicBezTo>
                  <a:pt x="952937" y="387826"/>
                  <a:pt x="941741" y="398827"/>
                  <a:pt x="928489" y="406400"/>
                </a:cubicBezTo>
                <a:cubicBezTo>
                  <a:pt x="884547" y="431509"/>
                  <a:pt x="882333" y="430252"/>
                  <a:pt x="839589" y="444500"/>
                </a:cubicBezTo>
                <a:cubicBezTo>
                  <a:pt x="826889" y="457200"/>
                  <a:pt x="815287" y="471102"/>
                  <a:pt x="801489" y="482600"/>
                </a:cubicBezTo>
                <a:cubicBezTo>
                  <a:pt x="789763" y="492371"/>
                  <a:pt x="775809" y="499128"/>
                  <a:pt x="763389" y="508000"/>
                </a:cubicBezTo>
                <a:cubicBezTo>
                  <a:pt x="746165" y="520303"/>
                  <a:pt x="729929" y="533962"/>
                  <a:pt x="712589" y="546100"/>
                </a:cubicBezTo>
                <a:cubicBezTo>
                  <a:pt x="687580" y="563606"/>
                  <a:pt x="661789" y="579967"/>
                  <a:pt x="636389" y="596900"/>
                </a:cubicBezTo>
                <a:lnTo>
                  <a:pt x="598289" y="622300"/>
                </a:lnTo>
                <a:lnTo>
                  <a:pt x="560189" y="647700"/>
                </a:lnTo>
                <a:cubicBezTo>
                  <a:pt x="547489" y="656167"/>
                  <a:pt x="532882" y="662307"/>
                  <a:pt x="522089" y="673100"/>
                </a:cubicBezTo>
                <a:cubicBezTo>
                  <a:pt x="509389" y="685800"/>
                  <a:pt x="497787" y="699702"/>
                  <a:pt x="483989" y="711200"/>
                </a:cubicBezTo>
                <a:cubicBezTo>
                  <a:pt x="437645" y="749820"/>
                  <a:pt x="448798" y="721974"/>
                  <a:pt x="407789" y="774700"/>
                </a:cubicBezTo>
                <a:cubicBezTo>
                  <a:pt x="389047" y="798797"/>
                  <a:pt x="373922" y="825500"/>
                  <a:pt x="356989" y="850900"/>
                </a:cubicBezTo>
                <a:cubicBezTo>
                  <a:pt x="348522" y="863600"/>
                  <a:pt x="336416" y="874520"/>
                  <a:pt x="331589" y="889000"/>
                </a:cubicBezTo>
                <a:cubicBezTo>
                  <a:pt x="327356" y="901700"/>
                  <a:pt x="325390" y="915398"/>
                  <a:pt x="318889" y="927100"/>
                </a:cubicBezTo>
                <a:cubicBezTo>
                  <a:pt x="304064" y="953785"/>
                  <a:pt x="277742" y="974340"/>
                  <a:pt x="268089" y="1003300"/>
                </a:cubicBezTo>
                <a:cubicBezTo>
                  <a:pt x="202559" y="1199889"/>
                  <a:pt x="277666" y="996845"/>
                  <a:pt x="217289" y="1117600"/>
                </a:cubicBezTo>
                <a:cubicBezTo>
                  <a:pt x="211302" y="1129574"/>
                  <a:pt x="210576" y="1143726"/>
                  <a:pt x="204589" y="1155700"/>
                </a:cubicBezTo>
                <a:cubicBezTo>
                  <a:pt x="197763" y="1169352"/>
                  <a:pt x="186015" y="1180148"/>
                  <a:pt x="179189" y="1193800"/>
                </a:cubicBezTo>
                <a:cubicBezTo>
                  <a:pt x="173202" y="1205774"/>
                  <a:pt x="172476" y="1219926"/>
                  <a:pt x="166489" y="1231900"/>
                </a:cubicBezTo>
                <a:cubicBezTo>
                  <a:pt x="159663" y="1245552"/>
                  <a:pt x="147915" y="1256348"/>
                  <a:pt x="141089" y="1270000"/>
                </a:cubicBezTo>
                <a:cubicBezTo>
                  <a:pt x="88509" y="1375160"/>
                  <a:pt x="175782" y="1237011"/>
                  <a:pt x="102989" y="1346200"/>
                </a:cubicBezTo>
                <a:cubicBezTo>
                  <a:pt x="98920" y="1362476"/>
                  <a:pt x="86699" y="1416880"/>
                  <a:pt x="77589" y="1435100"/>
                </a:cubicBezTo>
                <a:cubicBezTo>
                  <a:pt x="70763" y="1448752"/>
                  <a:pt x="58388" y="1459252"/>
                  <a:pt x="52189" y="1473200"/>
                </a:cubicBezTo>
                <a:cubicBezTo>
                  <a:pt x="28752" y="1525934"/>
                  <a:pt x="24954" y="1558575"/>
                  <a:pt x="14089" y="1612900"/>
                </a:cubicBezTo>
                <a:cubicBezTo>
                  <a:pt x="557" y="1788815"/>
                  <a:pt x="-9313" y="1824287"/>
                  <a:pt x="14089" y="2019300"/>
                </a:cubicBezTo>
                <a:cubicBezTo>
                  <a:pt x="17279" y="2045883"/>
                  <a:pt x="31022" y="2070100"/>
                  <a:pt x="39489" y="2095500"/>
                </a:cubicBezTo>
                <a:cubicBezTo>
                  <a:pt x="43722" y="2108200"/>
                  <a:pt x="44763" y="2122461"/>
                  <a:pt x="52189" y="2133600"/>
                </a:cubicBezTo>
                <a:cubicBezTo>
                  <a:pt x="69122" y="2159000"/>
                  <a:pt x="93336" y="2180840"/>
                  <a:pt x="102989" y="2209800"/>
                </a:cubicBezTo>
                <a:cubicBezTo>
                  <a:pt x="134911" y="2305565"/>
                  <a:pt x="91850" y="2187523"/>
                  <a:pt x="141089" y="2286000"/>
                </a:cubicBezTo>
                <a:cubicBezTo>
                  <a:pt x="147076" y="2297974"/>
                  <a:pt x="147802" y="2312126"/>
                  <a:pt x="153789" y="2324100"/>
                </a:cubicBezTo>
                <a:cubicBezTo>
                  <a:pt x="160615" y="2337752"/>
                  <a:pt x="172363" y="2348548"/>
                  <a:pt x="179189" y="2362200"/>
                </a:cubicBezTo>
                <a:cubicBezTo>
                  <a:pt x="185176" y="2374174"/>
                  <a:pt x="184463" y="2389161"/>
                  <a:pt x="191889" y="2400300"/>
                </a:cubicBezTo>
                <a:cubicBezTo>
                  <a:pt x="201852" y="2415244"/>
                  <a:pt x="218491" y="2424602"/>
                  <a:pt x="229989" y="2438400"/>
                </a:cubicBezTo>
                <a:cubicBezTo>
                  <a:pt x="239760" y="2450126"/>
                  <a:pt x="243902" y="2466449"/>
                  <a:pt x="255389" y="2476500"/>
                </a:cubicBezTo>
                <a:cubicBezTo>
                  <a:pt x="447231" y="2644362"/>
                  <a:pt x="220742" y="2428002"/>
                  <a:pt x="407789" y="2552700"/>
                </a:cubicBezTo>
                <a:cubicBezTo>
                  <a:pt x="433189" y="2569633"/>
                  <a:pt x="455029" y="2593847"/>
                  <a:pt x="483989" y="2603500"/>
                </a:cubicBezTo>
                <a:cubicBezTo>
                  <a:pt x="496689" y="2607733"/>
                  <a:pt x="510115" y="2610213"/>
                  <a:pt x="522089" y="2616200"/>
                </a:cubicBezTo>
                <a:cubicBezTo>
                  <a:pt x="535741" y="2623026"/>
                  <a:pt x="546537" y="2634774"/>
                  <a:pt x="560189" y="2641600"/>
                </a:cubicBezTo>
                <a:cubicBezTo>
                  <a:pt x="572163" y="2647587"/>
                  <a:pt x="586315" y="2648313"/>
                  <a:pt x="598289" y="2654300"/>
                </a:cubicBezTo>
                <a:cubicBezTo>
                  <a:pt x="611941" y="2661126"/>
                  <a:pt x="622441" y="2673501"/>
                  <a:pt x="636389" y="2679700"/>
                </a:cubicBezTo>
                <a:cubicBezTo>
                  <a:pt x="660855" y="2690574"/>
                  <a:pt x="690312" y="2690248"/>
                  <a:pt x="712589" y="2705100"/>
                </a:cubicBezTo>
                <a:cubicBezTo>
                  <a:pt x="725289" y="2713567"/>
                  <a:pt x="736397" y="2725141"/>
                  <a:pt x="750689" y="2730500"/>
                </a:cubicBezTo>
                <a:cubicBezTo>
                  <a:pt x="862173" y="2772306"/>
                  <a:pt x="766758" y="2706785"/>
                  <a:pt x="890389" y="2768600"/>
                </a:cubicBezTo>
                <a:cubicBezTo>
                  <a:pt x="907322" y="2777067"/>
                  <a:pt x="922357" y="2792052"/>
                  <a:pt x="941189" y="2794000"/>
                </a:cubicBezTo>
                <a:cubicBezTo>
                  <a:pt x="1046545" y="2804899"/>
                  <a:pt x="1152856" y="2802467"/>
                  <a:pt x="1258689" y="2806700"/>
                </a:cubicBezTo>
                <a:cubicBezTo>
                  <a:pt x="1468746" y="2848711"/>
                  <a:pt x="1384408" y="2836727"/>
                  <a:pt x="1804789" y="2806700"/>
                </a:cubicBezTo>
                <a:cubicBezTo>
                  <a:pt x="1823673" y="2805351"/>
                  <a:pt x="1837862" y="2787947"/>
                  <a:pt x="1855589" y="2781300"/>
                </a:cubicBezTo>
                <a:cubicBezTo>
                  <a:pt x="1871932" y="2775171"/>
                  <a:pt x="1889456" y="2772833"/>
                  <a:pt x="1906389" y="2768600"/>
                </a:cubicBezTo>
                <a:cubicBezTo>
                  <a:pt x="1919089" y="2760133"/>
                  <a:pt x="1934438" y="2754687"/>
                  <a:pt x="1944489" y="2743200"/>
                </a:cubicBezTo>
                <a:cubicBezTo>
                  <a:pt x="2067579" y="2602526"/>
                  <a:pt x="1943318" y="2724520"/>
                  <a:pt x="2020689" y="2616200"/>
                </a:cubicBezTo>
                <a:cubicBezTo>
                  <a:pt x="2031128" y="2601585"/>
                  <a:pt x="2047762" y="2592277"/>
                  <a:pt x="2058789" y="2578100"/>
                </a:cubicBezTo>
                <a:cubicBezTo>
                  <a:pt x="2138571" y="2475523"/>
                  <a:pt x="2073931" y="2525672"/>
                  <a:pt x="2147689" y="2476500"/>
                </a:cubicBezTo>
                <a:cubicBezTo>
                  <a:pt x="2156156" y="2463800"/>
                  <a:pt x="2162296" y="2449193"/>
                  <a:pt x="2173089" y="2438400"/>
                </a:cubicBezTo>
                <a:cubicBezTo>
                  <a:pt x="2183882" y="2427607"/>
                  <a:pt x="2201654" y="2424919"/>
                  <a:pt x="2211189" y="2413000"/>
                </a:cubicBezTo>
                <a:cubicBezTo>
                  <a:pt x="2219552" y="2402547"/>
                  <a:pt x="2217902" y="2386874"/>
                  <a:pt x="2223889" y="2374900"/>
                </a:cubicBezTo>
                <a:cubicBezTo>
                  <a:pt x="2230715" y="2361248"/>
                  <a:pt x="2243090" y="2350748"/>
                  <a:pt x="2249289" y="2336800"/>
                </a:cubicBezTo>
                <a:cubicBezTo>
                  <a:pt x="2295987" y="2231729"/>
                  <a:pt x="2247925" y="2287364"/>
                  <a:pt x="2300089" y="223520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98742" y="2090936"/>
            <a:ext cx="3086100" cy="3594100"/>
          </a:xfrm>
          <a:custGeom>
            <a:avLst/>
            <a:gdLst>
              <a:gd name="connsiteX0" fmla="*/ 3022600 w 3086100"/>
              <a:gd name="connsiteY0" fmla="*/ 0 h 3594100"/>
              <a:gd name="connsiteX1" fmla="*/ 2959100 w 3086100"/>
              <a:gd name="connsiteY1" fmla="*/ 12700 h 3594100"/>
              <a:gd name="connsiteX2" fmla="*/ 2921000 w 3086100"/>
              <a:gd name="connsiteY2" fmla="*/ 25400 h 3594100"/>
              <a:gd name="connsiteX3" fmla="*/ 2781300 w 3086100"/>
              <a:gd name="connsiteY3" fmla="*/ 38100 h 3594100"/>
              <a:gd name="connsiteX4" fmla="*/ 2717800 w 3086100"/>
              <a:gd name="connsiteY4" fmla="*/ 50800 h 3594100"/>
              <a:gd name="connsiteX5" fmla="*/ 2654300 w 3086100"/>
              <a:gd name="connsiteY5" fmla="*/ 76200 h 3594100"/>
              <a:gd name="connsiteX6" fmla="*/ 2565400 w 3086100"/>
              <a:gd name="connsiteY6" fmla="*/ 88900 h 3594100"/>
              <a:gd name="connsiteX7" fmla="*/ 2501900 w 3086100"/>
              <a:gd name="connsiteY7" fmla="*/ 101600 h 3594100"/>
              <a:gd name="connsiteX8" fmla="*/ 2463800 w 3086100"/>
              <a:gd name="connsiteY8" fmla="*/ 114300 h 3594100"/>
              <a:gd name="connsiteX9" fmla="*/ 2336800 w 3086100"/>
              <a:gd name="connsiteY9" fmla="*/ 152400 h 3594100"/>
              <a:gd name="connsiteX10" fmla="*/ 2298700 w 3086100"/>
              <a:gd name="connsiteY10" fmla="*/ 165100 h 3594100"/>
              <a:gd name="connsiteX11" fmla="*/ 2260600 w 3086100"/>
              <a:gd name="connsiteY11" fmla="*/ 177800 h 3594100"/>
              <a:gd name="connsiteX12" fmla="*/ 2222500 w 3086100"/>
              <a:gd name="connsiteY12" fmla="*/ 203200 h 3594100"/>
              <a:gd name="connsiteX13" fmla="*/ 2108200 w 3086100"/>
              <a:gd name="connsiteY13" fmla="*/ 241300 h 3594100"/>
              <a:gd name="connsiteX14" fmla="*/ 2032000 w 3086100"/>
              <a:gd name="connsiteY14" fmla="*/ 266700 h 3594100"/>
              <a:gd name="connsiteX15" fmla="*/ 1993900 w 3086100"/>
              <a:gd name="connsiteY15" fmla="*/ 279400 h 3594100"/>
              <a:gd name="connsiteX16" fmla="*/ 1866900 w 3086100"/>
              <a:gd name="connsiteY16" fmla="*/ 304800 h 3594100"/>
              <a:gd name="connsiteX17" fmla="*/ 1651000 w 3086100"/>
              <a:gd name="connsiteY17" fmla="*/ 368300 h 3594100"/>
              <a:gd name="connsiteX18" fmla="*/ 1612900 w 3086100"/>
              <a:gd name="connsiteY18" fmla="*/ 381000 h 3594100"/>
              <a:gd name="connsiteX19" fmla="*/ 1511300 w 3086100"/>
              <a:gd name="connsiteY19" fmla="*/ 431800 h 3594100"/>
              <a:gd name="connsiteX20" fmla="*/ 1460500 w 3086100"/>
              <a:gd name="connsiteY20" fmla="*/ 444500 h 3594100"/>
              <a:gd name="connsiteX21" fmla="*/ 1422400 w 3086100"/>
              <a:gd name="connsiteY21" fmla="*/ 469900 h 3594100"/>
              <a:gd name="connsiteX22" fmla="*/ 1346200 w 3086100"/>
              <a:gd name="connsiteY22" fmla="*/ 495300 h 3594100"/>
              <a:gd name="connsiteX23" fmla="*/ 1308100 w 3086100"/>
              <a:gd name="connsiteY23" fmla="*/ 520700 h 3594100"/>
              <a:gd name="connsiteX24" fmla="*/ 1168400 w 3086100"/>
              <a:gd name="connsiteY24" fmla="*/ 584200 h 3594100"/>
              <a:gd name="connsiteX25" fmla="*/ 1130300 w 3086100"/>
              <a:gd name="connsiteY25" fmla="*/ 609600 h 3594100"/>
              <a:gd name="connsiteX26" fmla="*/ 1079500 w 3086100"/>
              <a:gd name="connsiteY26" fmla="*/ 622300 h 3594100"/>
              <a:gd name="connsiteX27" fmla="*/ 977900 w 3086100"/>
              <a:gd name="connsiteY27" fmla="*/ 673100 h 3594100"/>
              <a:gd name="connsiteX28" fmla="*/ 927100 w 3086100"/>
              <a:gd name="connsiteY28" fmla="*/ 698500 h 3594100"/>
              <a:gd name="connsiteX29" fmla="*/ 876300 w 3086100"/>
              <a:gd name="connsiteY29" fmla="*/ 723900 h 3594100"/>
              <a:gd name="connsiteX30" fmla="*/ 825500 w 3086100"/>
              <a:gd name="connsiteY30" fmla="*/ 736600 h 3594100"/>
              <a:gd name="connsiteX31" fmla="*/ 749300 w 3086100"/>
              <a:gd name="connsiteY31" fmla="*/ 787400 h 3594100"/>
              <a:gd name="connsiteX32" fmla="*/ 673100 w 3086100"/>
              <a:gd name="connsiteY32" fmla="*/ 850900 h 3594100"/>
              <a:gd name="connsiteX33" fmla="*/ 596900 w 3086100"/>
              <a:gd name="connsiteY33" fmla="*/ 914400 h 3594100"/>
              <a:gd name="connsiteX34" fmla="*/ 558800 w 3086100"/>
              <a:gd name="connsiteY34" fmla="*/ 952500 h 3594100"/>
              <a:gd name="connsiteX35" fmla="*/ 495300 w 3086100"/>
              <a:gd name="connsiteY35" fmla="*/ 1003300 h 3594100"/>
              <a:gd name="connsiteX36" fmla="*/ 381000 w 3086100"/>
              <a:gd name="connsiteY36" fmla="*/ 1104900 h 3594100"/>
              <a:gd name="connsiteX37" fmla="*/ 330200 w 3086100"/>
              <a:gd name="connsiteY37" fmla="*/ 1181100 h 3594100"/>
              <a:gd name="connsiteX38" fmla="*/ 304800 w 3086100"/>
              <a:gd name="connsiteY38" fmla="*/ 1231900 h 3594100"/>
              <a:gd name="connsiteX39" fmla="*/ 292100 w 3086100"/>
              <a:gd name="connsiteY39" fmla="*/ 1270000 h 3594100"/>
              <a:gd name="connsiteX40" fmla="*/ 254000 w 3086100"/>
              <a:gd name="connsiteY40" fmla="*/ 1320800 h 3594100"/>
              <a:gd name="connsiteX41" fmla="*/ 228600 w 3086100"/>
              <a:gd name="connsiteY41" fmla="*/ 1397000 h 3594100"/>
              <a:gd name="connsiteX42" fmla="*/ 203200 w 3086100"/>
              <a:gd name="connsiteY42" fmla="*/ 1435100 h 3594100"/>
              <a:gd name="connsiteX43" fmla="*/ 177800 w 3086100"/>
              <a:gd name="connsiteY43" fmla="*/ 1511300 h 3594100"/>
              <a:gd name="connsiteX44" fmla="*/ 165100 w 3086100"/>
              <a:gd name="connsiteY44" fmla="*/ 1549400 h 3594100"/>
              <a:gd name="connsiteX45" fmla="*/ 114300 w 3086100"/>
              <a:gd name="connsiteY45" fmla="*/ 1651000 h 3594100"/>
              <a:gd name="connsiteX46" fmla="*/ 101600 w 3086100"/>
              <a:gd name="connsiteY46" fmla="*/ 1765300 h 3594100"/>
              <a:gd name="connsiteX47" fmla="*/ 76200 w 3086100"/>
              <a:gd name="connsiteY47" fmla="*/ 1841500 h 3594100"/>
              <a:gd name="connsiteX48" fmla="*/ 63500 w 3086100"/>
              <a:gd name="connsiteY48" fmla="*/ 1968500 h 3594100"/>
              <a:gd name="connsiteX49" fmla="*/ 38100 w 3086100"/>
              <a:gd name="connsiteY49" fmla="*/ 2095500 h 3594100"/>
              <a:gd name="connsiteX50" fmla="*/ 25400 w 3086100"/>
              <a:gd name="connsiteY50" fmla="*/ 2197100 h 3594100"/>
              <a:gd name="connsiteX51" fmla="*/ 12700 w 3086100"/>
              <a:gd name="connsiteY51" fmla="*/ 2235200 h 3594100"/>
              <a:gd name="connsiteX52" fmla="*/ 0 w 3086100"/>
              <a:gd name="connsiteY52" fmla="*/ 2311400 h 3594100"/>
              <a:gd name="connsiteX53" fmla="*/ 12700 w 3086100"/>
              <a:gd name="connsiteY53" fmla="*/ 2628900 h 3594100"/>
              <a:gd name="connsiteX54" fmla="*/ 25400 w 3086100"/>
              <a:gd name="connsiteY54" fmla="*/ 2667000 h 3594100"/>
              <a:gd name="connsiteX55" fmla="*/ 38100 w 3086100"/>
              <a:gd name="connsiteY55" fmla="*/ 2717800 h 3594100"/>
              <a:gd name="connsiteX56" fmla="*/ 88900 w 3086100"/>
              <a:gd name="connsiteY56" fmla="*/ 2794000 h 3594100"/>
              <a:gd name="connsiteX57" fmla="*/ 165100 w 3086100"/>
              <a:gd name="connsiteY57" fmla="*/ 2857500 h 3594100"/>
              <a:gd name="connsiteX58" fmla="*/ 241300 w 3086100"/>
              <a:gd name="connsiteY58" fmla="*/ 2908300 h 3594100"/>
              <a:gd name="connsiteX59" fmla="*/ 292100 w 3086100"/>
              <a:gd name="connsiteY59" fmla="*/ 2946400 h 3594100"/>
              <a:gd name="connsiteX60" fmla="*/ 368300 w 3086100"/>
              <a:gd name="connsiteY60" fmla="*/ 2997200 h 3594100"/>
              <a:gd name="connsiteX61" fmla="*/ 431800 w 3086100"/>
              <a:gd name="connsiteY61" fmla="*/ 3060700 h 3594100"/>
              <a:gd name="connsiteX62" fmla="*/ 469900 w 3086100"/>
              <a:gd name="connsiteY62" fmla="*/ 3136900 h 3594100"/>
              <a:gd name="connsiteX63" fmla="*/ 508000 w 3086100"/>
              <a:gd name="connsiteY63" fmla="*/ 3162300 h 3594100"/>
              <a:gd name="connsiteX64" fmla="*/ 533400 w 3086100"/>
              <a:gd name="connsiteY64" fmla="*/ 3200400 h 3594100"/>
              <a:gd name="connsiteX65" fmla="*/ 546100 w 3086100"/>
              <a:gd name="connsiteY65" fmla="*/ 3238500 h 3594100"/>
              <a:gd name="connsiteX66" fmla="*/ 584200 w 3086100"/>
              <a:gd name="connsiteY66" fmla="*/ 3263900 h 3594100"/>
              <a:gd name="connsiteX67" fmla="*/ 647700 w 3086100"/>
              <a:gd name="connsiteY67" fmla="*/ 3327400 h 3594100"/>
              <a:gd name="connsiteX68" fmla="*/ 673100 w 3086100"/>
              <a:gd name="connsiteY68" fmla="*/ 3365500 h 3594100"/>
              <a:gd name="connsiteX69" fmla="*/ 749300 w 3086100"/>
              <a:gd name="connsiteY69" fmla="*/ 3390900 h 3594100"/>
              <a:gd name="connsiteX70" fmla="*/ 787400 w 3086100"/>
              <a:gd name="connsiteY70" fmla="*/ 3403600 h 3594100"/>
              <a:gd name="connsiteX71" fmla="*/ 825500 w 3086100"/>
              <a:gd name="connsiteY71" fmla="*/ 3429000 h 3594100"/>
              <a:gd name="connsiteX72" fmla="*/ 927100 w 3086100"/>
              <a:gd name="connsiteY72" fmla="*/ 3454400 h 3594100"/>
              <a:gd name="connsiteX73" fmla="*/ 1003300 w 3086100"/>
              <a:gd name="connsiteY73" fmla="*/ 3479800 h 3594100"/>
              <a:gd name="connsiteX74" fmla="*/ 1079500 w 3086100"/>
              <a:gd name="connsiteY74" fmla="*/ 3492500 h 3594100"/>
              <a:gd name="connsiteX75" fmla="*/ 1155700 w 3086100"/>
              <a:gd name="connsiteY75" fmla="*/ 3517900 h 3594100"/>
              <a:gd name="connsiteX76" fmla="*/ 1270000 w 3086100"/>
              <a:gd name="connsiteY76" fmla="*/ 3556000 h 3594100"/>
              <a:gd name="connsiteX77" fmla="*/ 1358900 w 3086100"/>
              <a:gd name="connsiteY77" fmla="*/ 3581400 h 3594100"/>
              <a:gd name="connsiteX78" fmla="*/ 1511300 w 3086100"/>
              <a:gd name="connsiteY78" fmla="*/ 3594100 h 3594100"/>
              <a:gd name="connsiteX79" fmla="*/ 2159000 w 3086100"/>
              <a:gd name="connsiteY79" fmla="*/ 3581400 h 3594100"/>
              <a:gd name="connsiteX80" fmla="*/ 2273300 w 3086100"/>
              <a:gd name="connsiteY80" fmla="*/ 3543300 h 3594100"/>
              <a:gd name="connsiteX81" fmla="*/ 2374900 w 3086100"/>
              <a:gd name="connsiteY81" fmla="*/ 3517900 h 3594100"/>
              <a:gd name="connsiteX82" fmla="*/ 2413000 w 3086100"/>
              <a:gd name="connsiteY82" fmla="*/ 3505200 h 3594100"/>
              <a:gd name="connsiteX83" fmla="*/ 2451100 w 3086100"/>
              <a:gd name="connsiteY83" fmla="*/ 3479800 h 3594100"/>
              <a:gd name="connsiteX84" fmla="*/ 2489200 w 3086100"/>
              <a:gd name="connsiteY84" fmla="*/ 3467100 h 3594100"/>
              <a:gd name="connsiteX85" fmla="*/ 2565400 w 3086100"/>
              <a:gd name="connsiteY85" fmla="*/ 3416300 h 3594100"/>
              <a:gd name="connsiteX86" fmla="*/ 2603500 w 3086100"/>
              <a:gd name="connsiteY86" fmla="*/ 3390900 h 3594100"/>
              <a:gd name="connsiteX87" fmla="*/ 2641600 w 3086100"/>
              <a:gd name="connsiteY87" fmla="*/ 3352800 h 3594100"/>
              <a:gd name="connsiteX88" fmla="*/ 2717800 w 3086100"/>
              <a:gd name="connsiteY88" fmla="*/ 3289300 h 3594100"/>
              <a:gd name="connsiteX89" fmla="*/ 2768600 w 3086100"/>
              <a:gd name="connsiteY89" fmla="*/ 3213100 h 3594100"/>
              <a:gd name="connsiteX90" fmla="*/ 2794000 w 3086100"/>
              <a:gd name="connsiteY90" fmla="*/ 3175000 h 3594100"/>
              <a:gd name="connsiteX91" fmla="*/ 2832100 w 3086100"/>
              <a:gd name="connsiteY91" fmla="*/ 3136900 h 3594100"/>
              <a:gd name="connsiteX92" fmla="*/ 2870200 w 3086100"/>
              <a:gd name="connsiteY92" fmla="*/ 3060700 h 3594100"/>
              <a:gd name="connsiteX93" fmla="*/ 2908300 w 3086100"/>
              <a:gd name="connsiteY93" fmla="*/ 3022600 h 3594100"/>
              <a:gd name="connsiteX94" fmla="*/ 2971800 w 3086100"/>
              <a:gd name="connsiteY94" fmla="*/ 2908300 h 3594100"/>
              <a:gd name="connsiteX95" fmla="*/ 2997200 w 3086100"/>
              <a:gd name="connsiteY95" fmla="*/ 2870200 h 3594100"/>
              <a:gd name="connsiteX96" fmla="*/ 3009900 w 3086100"/>
              <a:gd name="connsiteY96" fmla="*/ 2832100 h 3594100"/>
              <a:gd name="connsiteX97" fmla="*/ 3060700 w 3086100"/>
              <a:gd name="connsiteY97" fmla="*/ 2755900 h 3594100"/>
              <a:gd name="connsiteX98" fmla="*/ 3086100 w 3086100"/>
              <a:gd name="connsiteY98" fmla="*/ 2679700 h 3594100"/>
              <a:gd name="connsiteX99" fmla="*/ 3073400 w 3086100"/>
              <a:gd name="connsiteY99" fmla="*/ 26035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086100" h="3594100">
                <a:moveTo>
                  <a:pt x="3022600" y="0"/>
                </a:moveTo>
                <a:cubicBezTo>
                  <a:pt x="3001433" y="4233"/>
                  <a:pt x="2980041" y="7465"/>
                  <a:pt x="2959100" y="12700"/>
                </a:cubicBezTo>
                <a:cubicBezTo>
                  <a:pt x="2946113" y="15947"/>
                  <a:pt x="2934252" y="23507"/>
                  <a:pt x="2921000" y="25400"/>
                </a:cubicBezTo>
                <a:cubicBezTo>
                  <a:pt x="2874711" y="32013"/>
                  <a:pt x="2827867" y="33867"/>
                  <a:pt x="2781300" y="38100"/>
                </a:cubicBezTo>
                <a:cubicBezTo>
                  <a:pt x="2760133" y="42333"/>
                  <a:pt x="2738475" y="44597"/>
                  <a:pt x="2717800" y="50800"/>
                </a:cubicBezTo>
                <a:cubicBezTo>
                  <a:pt x="2695964" y="57351"/>
                  <a:pt x="2676417" y="70671"/>
                  <a:pt x="2654300" y="76200"/>
                </a:cubicBezTo>
                <a:cubicBezTo>
                  <a:pt x="2625260" y="83460"/>
                  <a:pt x="2594927" y="83979"/>
                  <a:pt x="2565400" y="88900"/>
                </a:cubicBezTo>
                <a:cubicBezTo>
                  <a:pt x="2544108" y="92449"/>
                  <a:pt x="2522841" y="96365"/>
                  <a:pt x="2501900" y="101600"/>
                </a:cubicBezTo>
                <a:cubicBezTo>
                  <a:pt x="2488913" y="104847"/>
                  <a:pt x="2476672" y="110622"/>
                  <a:pt x="2463800" y="114300"/>
                </a:cubicBezTo>
                <a:cubicBezTo>
                  <a:pt x="2329445" y="152687"/>
                  <a:pt x="2517884" y="92039"/>
                  <a:pt x="2336800" y="152400"/>
                </a:cubicBezTo>
                <a:lnTo>
                  <a:pt x="2298700" y="165100"/>
                </a:lnTo>
                <a:cubicBezTo>
                  <a:pt x="2286000" y="169333"/>
                  <a:pt x="2271739" y="170374"/>
                  <a:pt x="2260600" y="177800"/>
                </a:cubicBezTo>
                <a:cubicBezTo>
                  <a:pt x="2247900" y="186267"/>
                  <a:pt x="2236448" y="197001"/>
                  <a:pt x="2222500" y="203200"/>
                </a:cubicBezTo>
                <a:lnTo>
                  <a:pt x="2108200" y="241300"/>
                </a:lnTo>
                <a:lnTo>
                  <a:pt x="2032000" y="266700"/>
                </a:lnTo>
                <a:cubicBezTo>
                  <a:pt x="2019300" y="270933"/>
                  <a:pt x="2007105" y="277199"/>
                  <a:pt x="1993900" y="279400"/>
                </a:cubicBezTo>
                <a:cubicBezTo>
                  <a:pt x="1963370" y="284488"/>
                  <a:pt x="1900054" y="292959"/>
                  <a:pt x="1866900" y="304800"/>
                </a:cubicBezTo>
                <a:cubicBezTo>
                  <a:pt x="1681148" y="371140"/>
                  <a:pt x="1805361" y="346248"/>
                  <a:pt x="1651000" y="368300"/>
                </a:cubicBezTo>
                <a:cubicBezTo>
                  <a:pt x="1638300" y="372533"/>
                  <a:pt x="1625087" y="375460"/>
                  <a:pt x="1612900" y="381000"/>
                </a:cubicBezTo>
                <a:cubicBezTo>
                  <a:pt x="1578430" y="396668"/>
                  <a:pt x="1548034" y="422617"/>
                  <a:pt x="1511300" y="431800"/>
                </a:cubicBezTo>
                <a:lnTo>
                  <a:pt x="1460500" y="444500"/>
                </a:lnTo>
                <a:cubicBezTo>
                  <a:pt x="1447800" y="452967"/>
                  <a:pt x="1436348" y="463701"/>
                  <a:pt x="1422400" y="469900"/>
                </a:cubicBezTo>
                <a:cubicBezTo>
                  <a:pt x="1397934" y="480774"/>
                  <a:pt x="1368477" y="480448"/>
                  <a:pt x="1346200" y="495300"/>
                </a:cubicBezTo>
                <a:cubicBezTo>
                  <a:pt x="1333500" y="503767"/>
                  <a:pt x="1321752" y="513874"/>
                  <a:pt x="1308100" y="520700"/>
                </a:cubicBezTo>
                <a:cubicBezTo>
                  <a:pt x="1200212" y="574644"/>
                  <a:pt x="1377763" y="444625"/>
                  <a:pt x="1168400" y="584200"/>
                </a:cubicBezTo>
                <a:cubicBezTo>
                  <a:pt x="1155700" y="592667"/>
                  <a:pt x="1144329" y="603587"/>
                  <a:pt x="1130300" y="609600"/>
                </a:cubicBezTo>
                <a:cubicBezTo>
                  <a:pt x="1114257" y="616476"/>
                  <a:pt x="1095612" y="615587"/>
                  <a:pt x="1079500" y="622300"/>
                </a:cubicBezTo>
                <a:cubicBezTo>
                  <a:pt x="1044549" y="636863"/>
                  <a:pt x="1011767" y="656167"/>
                  <a:pt x="977900" y="673100"/>
                </a:cubicBezTo>
                <a:lnTo>
                  <a:pt x="927100" y="698500"/>
                </a:lnTo>
                <a:cubicBezTo>
                  <a:pt x="910167" y="706967"/>
                  <a:pt x="894667" y="719308"/>
                  <a:pt x="876300" y="723900"/>
                </a:cubicBezTo>
                <a:lnTo>
                  <a:pt x="825500" y="736600"/>
                </a:lnTo>
                <a:cubicBezTo>
                  <a:pt x="800100" y="753533"/>
                  <a:pt x="767616" y="762978"/>
                  <a:pt x="749300" y="787400"/>
                </a:cubicBezTo>
                <a:cubicBezTo>
                  <a:pt x="703168" y="848910"/>
                  <a:pt x="731280" y="831507"/>
                  <a:pt x="673100" y="850900"/>
                </a:cubicBezTo>
                <a:cubicBezTo>
                  <a:pt x="561790" y="962210"/>
                  <a:pt x="702988" y="825993"/>
                  <a:pt x="596900" y="914400"/>
                </a:cubicBezTo>
                <a:cubicBezTo>
                  <a:pt x="583102" y="925898"/>
                  <a:pt x="572317" y="940673"/>
                  <a:pt x="558800" y="952500"/>
                </a:cubicBezTo>
                <a:cubicBezTo>
                  <a:pt x="538400" y="970350"/>
                  <a:pt x="515357" y="985066"/>
                  <a:pt x="495300" y="1003300"/>
                </a:cubicBezTo>
                <a:cubicBezTo>
                  <a:pt x="375685" y="1112041"/>
                  <a:pt x="462850" y="1050333"/>
                  <a:pt x="381000" y="1104900"/>
                </a:cubicBezTo>
                <a:cubicBezTo>
                  <a:pt x="364067" y="1130300"/>
                  <a:pt x="343852" y="1153796"/>
                  <a:pt x="330200" y="1181100"/>
                </a:cubicBezTo>
                <a:cubicBezTo>
                  <a:pt x="321733" y="1198033"/>
                  <a:pt x="312258" y="1214499"/>
                  <a:pt x="304800" y="1231900"/>
                </a:cubicBezTo>
                <a:cubicBezTo>
                  <a:pt x="299527" y="1244205"/>
                  <a:pt x="298742" y="1258377"/>
                  <a:pt x="292100" y="1270000"/>
                </a:cubicBezTo>
                <a:cubicBezTo>
                  <a:pt x="281598" y="1288378"/>
                  <a:pt x="266700" y="1303867"/>
                  <a:pt x="254000" y="1320800"/>
                </a:cubicBezTo>
                <a:cubicBezTo>
                  <a:pt x="245533" y="1346200"/>
                  <a:pt x="243452" y="1374723"/>
                  <a:pt x="228600" y="1397000"/>
                </a:cubicBezTo>
                <a:cubicBezTo>
                  <a:pt x="220133" y="1409700"/>
                  <a:pt x="209399" y="1421152"/>
                  <a:pt x="203200" y="1435100"/>
                </a:cubicBezTo>
                <a:cubicBezTo>
                  <a:pt x="192326" y="1459566"/>
                  <a:pt x="186267" y="1485900"/>
                  <a:pt x="177800" y="1511300"/>
                </a:cubicBezTo>
                <a:cubicBezTo>
                  <a:pt x="173567" y="1524000"/>
                  <a:pt x="171087" y="1537426"/>
                  <a:pt x="165100" y="1549400"/>
                </a:cubicBezTo>
                <a:lnTo>
                  <a:pt x="114300" y="1651000"/>
                </a:lnTo>
                <a:cubicBezTo>
                  <a:pt x="110067" y="1689100"/>
                  <a:pt x="109118" y="1727710"/>
                  <a:pt x="101600" y="1765300"/>
                </a:cubicBezTo>
                <a:cubicBezTo>
                  <a:pt x="96349" y="1791554"/>
                  <a:pt x="76200" y="1841500"/>
                  <a:pt x="76200" y="1841500"/>
                </a:cubicBezTo>
                <a:cubicBezTo>
                  <a:pt x="71967" y="1883833"/>
                  <a:pt x="69811" y="1926426"/>
                  <a:pt x="63500" y="1968500"/>
                </a:cubicBezTo>
                <a:cubicBezTo>
                  <a:pt x="57096" y="2011194"/>
                  <a:pt x="43455" y="2052662"/>
                  <a:pt x="38100" y="2095500"/>
                </a:cubicBezTo>
                <a:cubicBezTo>
                  <a:pt x="33867" y="2129367"/>
                  <a:pt x="31505" y="2163520"/>
                  <a:pt x="25400" y="2197100"/>
                </a:cubicBezTo>
                <a:cubicBezTo>
                  <a:pt x="23005" y="2210271"/>
                  <a:pt x="15604" y="2222132"/>
                  <a:pt x="12700" y="2235200"/>
                </a:cubicBezTo>
                <a:cubicBezTo>
                  <a:pt x="7114" y="2260337"/>
                  <a:pt x="4233" y="2286000"/>
                  <a:pt x="0" y="2311400"/>
                </a:cubicBezTo>
                <a:cubicBezTo>
                  <a:pt x="4233" y="2417233"/>
                  <a:pt x="5154" y="2523251"/>
                  <a:pt x="12700" y="2628900"/>
                </a:cubicBezTo>
                <a:cubicBezTo>
                  <a:pt x="13654" y="2642253"/>
                  <a:pt x="21722" y="2654128"/>
                  <a:pt x="25400" y="2667000"/>
                </a:cubicBezTo>
                <a:cubicBezTo>
                  <a:pt x="30195" y="2683783"/>
                  <a:pt x="30294" y="2702188"/>
                  <a:pt x="38100" y="2717800"/>
                </a:cubicBezTo>
                <a:cubicBezTo>
                  <a:pt x="51752" y="2745104"/>
                  <a:pt x="63500" y="2777067"/>
                  <a:pt x="88900" y="2794000"/>
                </a:cubicBezTo>
                <a:cubicBezTo>
                  <a:pt x="225046" y="2884764"/>
                  <a:pt x="18421" y="2743417"/>
                  <a:pt x="165100" y="2857500"/>
                </a:cubicBezTo>
                <a:cubicBezTo>
                  <a:pt x="189197" y="2876242"/>
                  <a:pt x="216878" y="2889984"/>
                  <a:pt x="241300" y="2908300"/>
                </a:cubicBezTo>
                <a:cubicBezTo>
                  <a:pt x="258233" y="2921000"/>
                  <a:pt x="274760" y="2934262"/>
                  <a:pt x="292100" y="2946400"/>
                </a:cubicBezTo>
                <a:cubicBezTo>
                  <a:pt x="317109" y="2963906"/>
                  <a:pt x="368300" y="2997200"/>
                  <a:pt x="368300" y="2997200"/>
                </a:cubicBezTo>
                <a:cubicBezTo>
                  <a:pt x="436033" y="3098800"/>
                  <a:pt x="347133" y="2976033"/>
                  <a:pt x="431800" y="3060700"/>
                </a:cubicBezTo>
                <a:cubicBezTo>
                  <a:pt x="538859" y="3167759"/>
                  <a:pt x="387266" y="3033608"/>
                  <a:pt x="469900" y="3136900"/>
                </a:cubicBezTo>
                <a:cubicBezTo>
                  <a:pt x="479435" y="3148819"/>
                  <a:pt x="495300" y="3153833"/>
                  <a:pt x="508000" y="3162300"/>
                </a:cubicBezTo>
                <a:cubicBezTo>
                  <a:pt x="516467" y="3175000"/>
                  <a:pt x="526574" y="3186748"/>
                  <a:pt x="533400" y="3200400"/>
                </a:cubicBezTo>
                <a:cubicBezTo>
                  <a:pt x="539387" y="3212374"/>
                  <a:pt x="537737" y="3228047"/>
                  <a:pt x="546100" y="3238500"/>
                </a:cubicBezTo>
                <a:cubicBezTo>
                  <a:pt x="555635" y="3250419"/>
                  <a:pt x="571500" y="3255433"/>
                  <a:pt x="584200" y="3263900"/>
                </a:cubicBezTo>
                <a:cubicBezTo>
                  <a:pt x="651933" y="3365500"/>
                  <a:pt x="563033" y="3242733"/>
                  <a:pt x="647700" y="3327400"/>
                </a:cubicBezTo>
                <a:cubicBezTo>
                  <a:pt x="658493" y="3338193"/>
                  <a:pt x="660157" y="3357410"/>
                  <a:pt x="673100" y="3365500"/>
                </a:cubicBezTo>
                <a:cubicBezTo>
                  <a:pt x="695804" y="3379690"/>
                  <a:pt x="723900" y="3382433"/>
                  <a:pt x="749300" y="3390900"/>
                </a:cubicBezTo>
                <a:cubicBezTo>
                  <a:pt x="762000" y="3395133"/>
                  <a:pt x="776261" y="3396174"/>
                  <a:pt x="787400" y="3403600"/>
                </a:cubicBezTo>
                <a:cubicBezTo>
                  <a:pt x="800100" y="3412067"/>
                  <a:pt x="811848" y="3422174"/>
                  <a:pt x="825500" y="3429000"/>
                </a:cubicBezTo>
                <a:cubicBezTo>
                  <a:pt x="856328" y="3444414"/>
                  <a:pt x="895219" y="3445705"/>
                  <a:pt x="927100" y="3454400"/>
                </a:cubicBezTo>
                <a:cubicBezTo>
                  <a:pt x="952931" y="3461445"/>
                  <a:pt x="976890" y="3475398"/>
                  <a:pt x="1003300" y="3479800"/>
                </a:cubicBezTo>
                <a:cubicBezTo>
                  <a:pt x="1028700" y="3484033"/>
                  <a:pt x="1054518" y="3486255"/>
                  <a:pt x="1079500" y="3492500"/>
                </a:cubicBezTo>
                <a:cubicBezTo>
                  <a:pt x="1105475" y="3498994"/>
                  <a:pt x="1130300" y="3509433"/>
                  <a:pt x="1155700" y="3517900"/>
                </a:cubicBezTo>
                <a:lnTo>
                  <a:pt x="1270000" y="3556000"/>
                </a:lnTo>
                <a:cubicBezTo>
                  <a:pt x="1295305" y="3564435"/>
                  <a:pt x="1333385" y="3578211"/>
                  <a:pt x="1358900" y="3581400"/>
                </a:cubicBezTo>
                <a:cubicBezTo>
                  <a:pt x="1409482" y="3587723"/>
                  <a:pt x="1460500" y="3589867"/>
                  <a:pt x="1511300" y="3594100"/>
                </a:cubicBezTo>
                <a:cubicBezTo>
                  <a:pt x="1727200" y="3589867"/>
                  <a:pt x="1943357" y="3592750"/>
                  <a:pt x="2159000" y="3581400"/>
                </a:cubicBezTo>
                <a:cubicBezTo>
                  <a:pt x="2175087" y="3580553"/>
                  <a:pt x="2246207" y="3550073"/>
                  <a:pt x="2273300" y="3543300"/>
                </a:cubicBezTo>
                <a:cubicBezTo>
                  <a:pt x="2307167" y="3534833"/>
                  <a:pt x="2341782" y="3528939"/>
                  <a:pt x="2374900" y="3517900"/>
                </a:cubicBezTo>
                <a:cubicBezTo>
                  <a:pt x="2387600" y="3513667"/>
                  <a:pt x="2401026" y="3511187"/>
                  <a:pt x="2413000" y="3505200"/>
                </a:cubicBezTo>
                <a:cubicBezTo>
                  <a:pt x="2426652" y="3498374"/>
                  <a:pt x="2437448" y="3486626"/>
                  <a:pt x="2451100" y="3479800"/>
                </a:cubicBezTo>
                <a:cubicBezTo>
                  <a:pt x="2463074" y="3473813"/>
                  <a:pt x="2477498" y="3473601"/>
                  <a:pt x="2489200" y="3467100"/>
                </a:cubicBezTo>
                <a:cubicBezTo>
                  <a:pt x="2515885" y="3452275"/>
                  <a:pt x="2540000" y="3433233"/>
                  <a:pt x="2565400" y="3416300"/>
                </a:cubicBezTo>
                <a:cubicBezTo>
                  <a:pt x="2578100" y="3407833"/>
                  <a:pt x="2592707" y="3401693"/>
                  <a:pt x="2603500" y="3390900"/>
                </a:cubicBezTo>
                <a:cubicBezTo>
                  <a:pt x="2616200" y="3378200"/>
                  <a:pt x="2627802" y="3364298"/>
                  <a:pt x="2641600" y="3352800"/>
                </a:cubicBezTo>
                <a:cubicBezTo>
                  <a:pt x="2687944" y="3314180"/>
                  <a:pt x="2676791" y="3342026"/>
                  <a:pt x="2717800" y="3289300"/>
                </a:cubicBezTo>
                <a:cubicBezTo>
                  <a:pt x="2736542" y="3265203"/>
                  <a:pt x="2751667" y="3238500"/>
                  <a:pt x="2768600" y="3213100"/>
                </a:cubicBezTo>
                <a:cubicBezTo>
                  <a:pt x="2777067" y="3200400"/>
                  <a:pt x="2783207" y="3185793"/>
                  <a:pt x="2794000" y="3175000"/>
                </a:cubicBezTo>
                <a:cubicBezTo>
                  <a:pt x="2806700" y="3162300"/>
                  <a:pt x="2820602" y="3150698"/>
                  <a:pt x="2832100" y="3136900"/>
                </a:cubicBezTo>
                <a:cubicBezTo>
                  <a:pt x="2932018" y="3016999"/>
                  <a:pt x="2793830" y="3175256"/>
                  <a:pt x="2870200" y="3060700"/>
                </a:cubicBezTo>
                <a:cubicBezTo>
                  <a:pt x="2880163" y="3045756"/>
                  <a:pt x="2895600" y="3035300"/>
                  <a:pt x="2908300" y="3022600"/>
                </a:cubicBezTo>
                <a:cubicBezTo>
                  <a:pt x="2930653" y="2955540"/>
                  <a:pt x="2913574" y="2995639"/>
                  <a:pt x="2971800" y="2908300"/>
                </a:cubicBezTo>
                <a:cubicBezTo>
                  <a:pt x="2980267" y="2895600"/>
                  <a:pt x="2992373" y="2884680"/>
                  <a:pt x="2997200" y="2870200"/>
                </a:cubicBezTo>
                <a:cubicBezTo>
                  <a:pt x="3001433" y="2857500"/>
                  <a:pt x="3003399" y="2843802"/>
                  <a:pt x="3009900" y="2832100"/>
                </a:cubicBezTo>
                <a:cubicBezTo>
                  <a:pt x="3024725" y="2805415"/>
                  <a:pt x="3051047" y="2784860"/>
                  <a:pt x="3060700" y="2755900"/>
                </a:cubicBezTo>
                <a:lnTo>
                  <a:pt x="3086100" y="2679700"/>
                </a:lnTo>
                <a:cubicBezTo>
                  <a:pt x="3071347" y="2620686"/>
                  <a:pt x="3073400" y="2646354"/>
                  <a:pt x="3073400" y="260350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705042" y="1671836"/>
            <a:ext cx="3822700" cy="4305300"/>
          </a:xfrm>
          <a:custGeom>
            <a:avLst/>
            <a:gdLst>
              <a:gd name="connsiteX0" fmla="*/ 3378200 w 3822700"/>
              <a:gd name="connsiteY0" fmla="*/ 0 h 4305300"/>
              <a:gd name="connsiteX1" fmla="*/ 3238500 w 3822700"/>
              <a:gd name="connsiteY1" fmla="*/ 50800 h 4305300"/>
              <a:gd name="connsiteX2" fmla="*/ 2997200 w 3822700"/>
              <a:gd name="connsiteY2" fmla="*/ 88900 h 4305300"/>
              <a:gd name="connsiteX3" fmla="*/ 2870200 w 3822700"/>
              <a:gd name="connsiteY3" fmla="*/ 114300 h 4305300"/>
              <a:gd name="connsiteX4" fmla="*/ 2806700 w 3822700"/>
              <a:gd name="connsiteY4" fmla="*/ 127000 h 4305300"/>
              <a:gd name="connsiteX5" fmla="*/ 2628900 w 3822700"/>
              <a:gd name="connsiteY5" fmla="*/ 152400 h 4305300"/>
              <a:gd name="connsiteX6" fmla="*/ 2476500 w 3822700"/>
              <a:gd name="connsiteY6" fmla="*/ 177800 h 4305300"/>
              <a:gd name="connsiteX7" fmla="*/ 2349500 w 3822700"/>
              <a:gd name="connsiteY7" fmla="*/ 190500 h 4305300"/>
              <a:gd name="connsiteX8" fmla="*/ 2222500 w 3822700"/>
              <a:gd name="connsiteY8" fmla="*/ 228600 h 4305300"/>
              <a:gd name="connsiteX9" fmla="*/ 2133600 w 3822700"/>
              <a:gd name="connsiteY9" fmla="*/ 254000 h 4305300"/>
              <a:gd name="connsiteX10" fmla="*/ 2070100 w 3822700"/>
              <a:gd name="connsiteY10" fmla="*/ 266700 h 4305300"/>
              <a:gd name="connsiteX11" fmla="*/ 1993900 w 3822700"/>
              <a:gd name="connsiteY11" fmla="*/ 279400 h 4305300"/>
              <a:gd name="connsiteX12" fmla="*/ 1917700 w 3822700"/>
              <a:gd name="connsiteY12" fmla="*/ 304800 h 4305300"/>
              <a:gd name="connsiteX13" fmla="*/ 1828800 w 3822700"/>
              <a:gd name="connsiteY13" fmla="*/ 330200 h 4305300"/>
              <a:gd name="connsiteX14" fmla="*/ 1790700 w 3822700"/>
              <a:gd name="connsiteY14" fmla="*/ 355600 h 4305300"/>
              <a:gd name="connsiteX15" fmla="*/ 1701800 w 3822700"/>
              <a:gd name="connsiteY15" fmla="*/ 381000 h 4305300"/>
              <a:gd name="connsiteX16" fmla="*/ 1638300 w 3822700"/>
              <a:gd name="connsiteY16" fmla="*/ 419100 h 4305300"/>
              <a:gd name="connsiteX17" fmla="*/ 1600200 w 3822700"/>
              <a:gd name="connsiteY17" fmla="*/ 431800 h 4305300"/>
              <a:gd name="connsiteX18" fmla="*/ 1562100 w 3822700"/>
              <a:gd name="connsiteY18" fmla="*/ 469900 h 4305300"/>
              <a:gd name="connsiteX19" fmla="*/ 1524000 w 3822700"/>
              <a:gd name="connsiteY19" fmla="*/ 482600 h 4305300"/>
              <a:gd name="connsiteX20" fmla="*/ 1485900 w 3822700"/>
              <a:gd name="connsiteY20" fmla="*/ 508000 h 4305300"/>
              <a:gd name="connsiteX21" fmla="*/ 1447800 w 3822700"/>
              <a:gd name="connsiteY21" fmla="*/ 520700 h 4305300"/>
              <a:gd name="connsiteX22" fmla="*/ 1409700 w 3822700"/>
              <a:gd name="connsiteY22" fmla="*/ 546100 h 4305300"/>
              <a:gd name="connsiteX23" fmla="*/ 1371600 w 3822700"/>
              <a:gd name="connsiteY23" fmla="*/ 558800 h 4305300"/>
              <a:gd name="connsiteX24" fmla="*/ 1295400 w 3822700"/>
              <a:gd name="connsiteY24" fmla="*/ 596900 h 4305300"/>
              <a:gd name="connsiteX25" fmla="*/ 1206500 w 3822700"/>
              <a:gd name="connsiteY25" fmla="*/ 647700 h 4305300"/>
              <a:gd name="connsiteX26" fmla="*/ 1130300 w 3822700"/>
              <a:gd name="connsiteY26" fmla="*/ 685800 h 4305300"/>
              <a:gd name="connsiteX27" fmla="*/ 1054100 w 3822700"/>
              <a:gd name="connsiteY27" fmla="*/ 762000 h 4305300"/>
              <a:gd name="connsiteX28" fmla="*/ 990600 w 3822700"/>
              <a:gd name="connsiteY28" fmla="*/ 825500 h 4305300"/>
              <a:gd name="connsiteX29" fmla="*/ 977900 w 3822700"/>
              <a:gd name="connsiteY29" fmla="*/ 876300 h 4305300"/>
              <a:gd name="connsiteX30" fmla="*/ 939800 w 3822700"/>
              <a:gd name="connsiteY30" fmla="*/ 901700 h 4305300"/>
              <a:gd name="connsiteX31" fmla="*/ 901700 w 3822700"/>
              <a:gd name="connsiteY31" fmla="*/ 939800 h 4305300"/>
              <a:gd name="connsiteX32" fmla="*/ 876300 w 3822700"/>
              <a:gd name="connsiteY32" fmla="*/ 977900 h 4305300"/>
              <a:gd name="connsiteX33" fmla="*/ 800100 w 3822700"/>
              <a:gd name="connsiteY33" fmla="*/ 1054100 h 4305300"/>
              <a:gd name="connsiteX34" fmla="*/ 723900 w 3822700"/>
              <a:gd name="connsiteY34" fmla="*/ 1130300 h 4305300"/>
              <a:gd name="connsiteX35" fmla="*/ 685800 w 3822700"/>
              <a:gd name="connsiteY35" fmla="*/ 1168400 h 4305300"/>
              <a:gd name="connsiteX36" fmla="*/ 647700 w 3822700"/>
              <a:gd name="connsiteY36" fmla="*/ 1206500 h 4305300"/>
              <a:gd name="connsiteX37" fmla="*/ 609600 w 3822700"/>
              <a:gd name="connsiteY37" fmla="*/ 1231900 h 4305300"/>
              <a:gd name="connsiteX38" fmla="*/ 596900 w 3822700"/>
              <a:gd name="connsiteY38" fmla="*/ 1270000 h 4305300"/>
              <a:gd name="connsiteX39" fmla="*/ 520700 w 3822700"/>
              <a:gd name="connsiteY39" fmla="*/ 1333500 h 4305300"/>
              <a:gd name="connsiteX40" fmla="*/ 469900 w 3822700"/>
              <a:gd name="connsiteY40" fmla="*/ 1397000 h 4305300"/>
              <a:gd name="connsiteX41" fmla="*/ 419100 w 3822700"/>
              <a:gd name="connsiteY41" fmla="*/ 1485900 h 4305300"/>
              <a:gd name="connsiteX42" fmla="*/ 381000 w 3822700"/>
              <a:gd name="connsiteY42" fmla="*/ 1524000 h 4305300"/>
              <a:gd name="connsiteX43" fmla="*/ 355600 w 3822700"/>
              <a:gd name="connsiteY43" fmla="*/ 1562100 h 4305300"/>
              <a:gd name="connsiteX44" fmla="*/ 317500 w 3822700"/>
              <a:gd name="connsiteY44" fmla="*/ 1625600 h 4305300"/>
              <a:gd name="connsiteX45" fmla="*/ 292100 w 3822700"/>
              <a:gd name="connsiteY45" fmla="*/ 1663700 h 4305300"/>
              <a:gd name="connsiteX46" fmla="*/ 279400 w 3822700"/>
              <a:gd name="connsiteY46" fmla="*/ 1701800 h 4305300"/>
              <a:gd name="connsiteX47" fmla="*/ 228600 w 3822700"/>
              <a:gd name="connsiteY47" fmla="*/ 1778000 h 4305300"/>
              <a:gd name="connsiteX48" fmla="*/ 203200 w 3822700"/>
              <a:gd name="connsiteY48" fmla="*/ 1828800 h 4305300"/>
              <a:gd name="connsiteX49" fmla="*/ 177800 w 3822700"/>
              <a:gd name="connsiteY49" fmla="*/ 1866900 h 4305300"/>
              <a:gd name="connsiteX50" fmla="*/ 165100 w 3822700"/>
              <a:gd name="connsiteY50" fmla="*/ 1905000 h 4305300"/>
              <a:gd name="connsiteX51" fmla="*/ 139700 w 3822700"/>
              <a:gd name="connsiteY51" fmla="*/ 1943100 h 4305300"/>
              <a:gd name="connsiteX52" fmla="*/ 127000 w 3822700"/>
              <a:gd name="connsiteY52" fmla="*/ 1981200 h 4305300"/>
              <a:gd name="connsiteX53" fmla="*/ 88900 w 3822700"/>
              <a:gd name="connsiteY53" fmla="*/ 2019300 h 4305300"/>
              <a:gd name="connsiteX54" fmla="*/ 50800 w 3822700"/>
              <a:gd name="connsiteY54" fmla="*/ 2108200 h 4305300"/>
              <a:gd name="connsiteX55" fmla="*/ 25400 w 3822700"/>
              <a:gd name="connsiteY55" fmla="*/ 2235200 h 4305300"/>
              <a:gd name="connsiteX56" fmla="*/ 0 w 3822700"/>
              <a:gd name="connsiteY56" fmla="*/ 2311400 h 4305300"/>
              <a:gd name="connsiteX57" fmla="*/ 12700 w 3822700"/>
              <a:gd name="connsiteY57" fmla="*/ 2806700 h 4305300"/>
              <a:gd name="connsiteX58" fmla="*/ 25400 w 3822700"/>
              <a:gd name="connsiteY58" fmla="*/ 2844800 h 4305300"/>
              <a:gd name="connsiteX59" fmla="*/ 38100 w 3822700"/>
              <a:gd name="connsiteY59" fmla="*/ 2908300 h 4305300"/>
              <a:gd name="connsiteX60" fmla="*/ 63500 w 3822700"/>
              <a:gd name="connsiteY60" fmla="*/ 2984500 h 4305300"/>
              <a:gd name="connsiteX61" fmla="*/ 101600 w 3822700"/>
              <a:gd name="connsiteY61" fmla="*/ 3086100 h 4305300"/>
              <a:gd name="connsiteX62" fmla="*/ 152400 w 3822700"/>
              <a:gd name="connsiteY62" fmla="*/ 3162300 h 4305300"/>
              <a:gd name="connsiteX63" fmla="*/ 165100 w 3822700"/>
              <a:gd name="connsiteY63" fmla="*/ 3200400 h 4305300"/>
              <a:gd name="connsiteX64" fmla="*/ 241300 w 3822700"/>
              <a:gd name="connsiteY64" fmla="*/ 3289300 h 4305300"/>
              <a:gd name="connsiteX65" fmla="*/ 266700 w 3822700"/>
              <a:gd name="connsiteY65" fmla="*/ 3378200 h 4305300"/>
              <a:gd name="connsiteX66" fmla="*/ 304800 w 3822700"/>
              <a:gd name="connsiteY66" fmla="*/ 3492500 h 4305300"/>
              <a:gd name="connsiteX67" fmla="*/ 317500 w 3822700"/>
              <a:gd name="connsiteY67" fmla="*/ 3530600 h 4305300"/>
              <a:gd name="connsiteX68" fmla="*/ 330200 w 3822700"/>
              <a:gd name="connsiteY68" fmla="*/ 3568700 h 4305300"/>
              <a:gd name="connsiteX69" fmla="*/ 368300 w 3822700"/>
              <a:gd name="connsiteY69" fmla="*/ 3594100 h 4305300"/>
              <a:gd name="connsiteX70" fmla="*/ 393700 w 3822700"/>
              <a:gd name="connsiteY70" fmla="*/ 3644900 h 4305300"/>
              <a:gd name="connsiteX71" fmla="*/ 508000 w 3822700"/>
              <a:gd name="connsiteY71" fmla="*/ 3708400 h 4305300"/>
              <a:gd name="connsiteX72" fmla="*/ 558800 w 3822700"/>
              <a:gd name="connsiteY72" fmla="*/ 3746500 h 4305300"/>
              <a:gd name="connsiteX73" fmla="*/ 635000 w 3822700"/>
              <a:gd name="connsiteY73" fmla="*/ 3771900 h 4305300"/>
              <a:gd name="connsiteX74" fmla="*/ 673100 w 3822700"/>
              <a:gd name="connsiteY74" fmla="*/ 3784600 h 4305300"/>
              <a:gd name="connsiteX75" fmla="*/ 711200 w 3822700"/>
              <a:gd name="connsiteY75" fmla="*/ 3797300 h 4305300"/>
              <a:gd name="connsiteX76" fmla="*/ 749300 w 3822700"/>
              <a:gd name="connsiteY76" fmla="*/ 3810000 h 4305300"/>
              <a:gd name="connsiteX77" fmla="*/ 787400 w 3822700"/>
              <a:gd name="connsiteY77" fmla="*/ 3835400 h 4305300"/>
              <a:gd name="connsiteX78" fmla="*/ 863600 w 3822700"/>
              <a:gd name="connsiteY78" fmla="*/ 3911600 h 4305300"/>
              <a:gd name="connsiteX79" fmla="*/ 901700 w 3822700"/>
              <a:gd name="connsiteY79" fmla="*/ 3937000 h 4305300"/>
              <a:gd name="connsiteX80" fmla="*/ 939800 w 3822700"/>
              <a:gd name="connsiteY80" fmla="*/ 3975100 h 4305300"/>
              <a:gd name="connsiteX81" fmla="*/ 1054100 w 3822700"/>
              <a:gd name="connsiteY81" fmla="*/ 4038600 h 4305300"/>
              <a:gd name="connsiteX82" fmla="*/ 1092200 w 3822700"/>
              <a:gd name="connsiteY82" fmla="*/ 4064000 h 4305300"/>
              <a:gd name="connsiteX83" fmla="*/ 1130300 w 3822700"/>
              <a:gd name="connsiteY83" fmla="*/ 4076700 h 4305300"/>
              <a:gd name="connsiteX84" fmla="*/ 1219200 w 3822700"/>
              <a:gd name="connsiteY84" fmla="*/ 4114800 h 4305300"/>
              <a:gd name="connsiteX85" fmla="*/ 1295400 w 3822700"/>
              <a:gd name="connsiteY85" fmla="*/ 4152900 h 4305300"/>
              <a:gd name="connsiteX86" fmla="*/ 1346200 w 3822700"/>
              <a:gd name="connsiteY86" fmla="*/ 4178300 h 4305300"/>
              <a:gd name="connsiteX87" fmla="*/ 1384300 w 3822700"/>
              <a:gd name="connsiteY87" fmla="*/ 4191000 h 4305300"/>
              <a:gd name="connsiteX88" fmla="*/ 1473200 w 3822700"/>
              <a:gd name="connsiteY88" fmla="*/ 4229100 h 4305300"/>
              <a:gd name="connsiteX89" fmla="*/ 1511300 w 3822700"/>
              <a:gd name="connsiteY89" fmla="*/ 4254500 h 4305300"/>
              <a:gd name="connsiteX90" fmla="*/ 1587500 w 3822700"/>
              <a:gd name="connsiteY90" fmla="*/ 4267200 h 4305300"/>
              <a:gd name="connsiteX91" fmla="*/ 1841500 w 3822700"/>
              <a:gd name="connsiteY91" fmla="*/ 4292600 h 4305300"/>
              <a:gd name="connsiteX92" fmla="*/ 1892300 w 3822700"/>
              <a:gd name="connsiteY92" fmla="*/ 4305300 h 4305300"/>
              <a:gd name="connsiteX93" fmla="*/ 2590800 w 3822700"/>
              <a:gd name="connsiteY93" fmla="*/ 4292600 h 4305300"/>
              <a:gd name="connsiteX94" fmla="*/ 2667000 w 3822700"/>
              <a:gd name="connsiteY94" fmla="*/ 4279900 h 4305300"/>
              <a:gd name="connsiteX95" fmla="*/ 2705100 w 3822700"/>
              <a:gd name="connsiteY95" fmla="*/ 4267200 h 4305300"/>
              <a:gd name="connsiteX96" fmla="*/ 2755900 w 3822700"/>
              <a:gd name="connsiteY96" fmla="*/ 4254500 h 4305300"/>
              <a:gd name="connsiteX97" fmla="*/ 2895600 w 3822700"/>
              <a:gd name="connsiteY97" fmla="*/ 4216400 h 4305300"/>
              <a:gd name="connsiteX98" fmla="*/ 2971800 w 3822700"/>
              <a:gd name="connsiteY98" fmla="*/ 4165600 h 4305300"/>
              <a:gd name="connsiteX99" fmla="*/ 3048000 w 3822700"/>
              <a:gd name="connsiteY99" fmla="*/ 4140200 h 4305300"/>
              <a:gd name="connsiteX100" fmla="*/ 3124200 w 3822700"/>
              <a:gd name="connsiteY100" fmla="*/ 4102100 h 4305300"/>
              <a:gd name="connsiteX101" fmla="*/ 3213100 w 3822700"/>
              <a:gd name="connsiteY101" fmla="*/ 4064000 h 4305300"/>
              <a:gd name="connsiteX102" fmla="*/ 3251200 w 3822700"/>
              <a:gd name="connsiteY102" fmla="*/ 4025900 h 4305300"/>
              <a:gd name="connsiteX103" fmla="*/ 3289300 w 3822700"/>
              <a:gd name="connsiteY103" fmla="*/ 4000500 h 4305300"/>
              <a:gd name="connsiteX104" fmla="*/ 3314700 w 3822700"/>
              <a:gd name="connsiteY104" fmla="*/ 3962400 h 4305300"/>
              <a:gd name="connsiteX105" fmla="*/ 3390900 w 3822700"/>
              <a:gd name="connsiteY105" fmla="*/ 3886200 h 4305300"/>
              <a:gd name="connsiteX106" fmla="*/ 3416300 w 3822700"/>
              <a:gd name="connsiteY106" fmla="*/ 3848100 h 4305300"/>
              <a:gd name="connsiteX107" fmla="*/ 3454400 w 3822700"/>
              <a:gd name="connsiteY107" fmla="*/ 3810000 h 4305300"/>
              <a:gd name="connsiteX108" fmla="*/ 3505200 w 3822700"/>
              <a:gd name="connsiteY108" fmla="*/ 3733800 h 4305300"/>
              <a:gd name="connsiteX109" fmla="*/ 3556000 w 3822700"/>
              <a:gd name="connsiteY109" fmla="*/ 3644900 h 4305300"/>
              <a:gd name="connsiteX110" fmla="*/ 3594100 w 3822700"/>
              <a:gd name="connsiteY110" fmla="*/ 3619500 h 4305300"/>
              <a:gd name="connsiteX111" fmla="*/ 3644900 w 3822700"/>
              <a:gd name="connsiteY111" fmla="*/ 3543300 h 4305300"/>
              <a:gd name="connsiteX112" fmla="*/ 3670300 w 3822700"/>
              <a:gd name="connsiteY112" fmla="*/ 3505200 h 4305300"/>
              <a:gd name="connsiteX113" fmla="*/ 3708400 w 3822700"/>
              <a:gd name="connsiteY113" fmla="*/ 3467100 h 4305300"/>
              <a:gd name="connsiteX114" fmla="*/ 3733800 w 3822700"/>
              <a:gd name="connsiteY114" fmla="*/ 3390900 h 4305300"/>
              <a:gd name="connsiteX115" fmla="*/ 3746500 w 3822700"/>
              <a:gd name="connsiteY115" fmla="*/ 3352800 h 4305300"/>
              <a:gd name="connsiteX116" fmla="*/ 3759200 w 3822700"/>
              <a:gd name="connsiteY116" fmla="*/ 3302000 h 4305300"/>
              <a:gd name="connsiteX117" fmla="*/ 3797300 w 3822700"/>
              <a:gd name="connsiteY117" fmla="*/ 3187700 h 4305300"/>
              <a:gd name="connsiteX118" fmla="*/ 3822700 w 3822700"/>
              <a:gd name="connsiteY118" fmla="*/ 3086100 h 4305300"/>
              <a:gd name="connsiteX119" fmla="*/ 3810000 w 3822700"/>
              <a:gd name="connsiteY119" fmla="*/ 30734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22700" h="4305300">
                <a:moveTo>
                  <a:pt x="3378200" y="0"/>
                </a:moveTo>
                <a:cubicBezTo>
                  <a:pt x="3345372" y="13131"/>
                  <a:pt x="3271109" y="44278"/>
                  <a:pt x="3238500" y="50800"/>
                </a:cubicBezTo>
                <a:cubicBezTo>
                  <a:pt x="3073910" y="83718"/>
                  <a:pt x="3154408" y="71432"/>
                  <a:pt x="2997200" y="88900"/>
                </a:cubicBezTo>
                <a:cubicBezTo>
                  <a:pt x="2924176" y="113241"/>
                  <a:pt x="2986946" y="94842"/>
                  <a:pt x="2870200" y="114300"/>
                </a:cubicBezTo>
                <a:cubicBezTo>
                  <a:pt x="2848908" y="117849"/>
                  <a:pt x="2828022" y="123633"/>
                  <a:pt x="2806700" y="127000"/>
                </a:cubicBezTo>
                <a:cubicBezTo>
                  <a:pt x="2747564" y="136337"/>
                  <a:pt x="2687606" y="140659"/>
                  <a:pt x="2628900" y="152400"/>
                </a:cubicBezTo>
                <a:cubicBezTo>
                  <a:pt x="2560389" y="166102"/>
                  <a:pt x="2553013" y="168798"/>
                  <a:pt x="2476500" y="177800"/>
                </a:cubicBezTo>
                <a:cubicBezTo>
                  <a:pt x="2434247" y="182771"/>
                  <a:pt x="2391833" y="186267"/>
                  <a:pt x="2349500" y="190500"/>
                </a:cubicBezTo>
                <a:cubicBezTo>
                  <a:pt x="2168416" y="250861"/>
                  <a:pt x="2356855" y="190213"/>
                  <a:pt x="2222500" y="228600"/>
                </a:cubicBezTo>
                <a:cubicBezTo>
                  <a:pt x="2148251" y="249814"/>
                  <a:pt x="2222930" y="234149"/>
                  <a:pt x="2133600" y="254000"/>
                </a:cubicBezTo>
                <a:cubicBezTo>
                  <a:pt x="2112528" y="258683"/>
                  <a:pt x="2091338" y="262839"/>
                  <a:pt x="2070100" y="266700"/>
                </a:cubicBezTo>
                <a:cubicBezTo>
                  <a:pt x="2044765" y="271306"/>
                  <a:pt x="2018882" y="273155"/>
                  <a:pt x="1993900" y="279400"/>
                </a:cubicBezTo>
                <a:cubicBezTo>
                  <a:pt x="1967925" y="285894"/>
                  <a:pt x="1943675" y="298306"/>
                  <a:pt x="1917700" y="304800"/>
                </a:cubicBezTo>
                <a:cubicBezTo>
                  <a:pt x="1901424" y="308869"/>
                  <a:pt x="1847020" y="321090"/>
                  <a:pt x="1828800" y="330200"/>
                </a:cubicBezTo>
                <a:cubicBezTo>
                  <a:pt x="1815148" y="337026"/>
                  <a:pt x="1804352" y="348774"/>
                  <a:pt x="1790700" y="355600"/>
                </a:cubicBezTo>
                <a:cubicBezTo>
                  <a:pt x="1772480" y="364710"/>
                  <a:pt x="1718076" y="376931"/>
                  <a:pt x="1701800" y="381000"/>
                </a:cubicBezTo>
                <a:cubicBezTo>
                  <a:pt x="1680633" y="393700"/>
                  <a:pt x="1660378" y="408061"/>
                  <a:pt x="1638300" y="419100"/>
                </a:cubicBezTo>
                <a:cubicBezTo>
                  <a:pt x="1626326" y="425087"/>
                  <a:pt x="1611339" y="424374"/>
                  <a:pt x="1600200" y="431800"/>
                </a:cubicBezTo>
                <a:cubicBezTo>
                  <a:pt x="1585256" y="441763"/>
                  <a:pt x="1577044" y="459937"/>
                  <a:pt x="1562100" y="469900"/>
                </a:cubicBezTo>
                <a:cubicBezTo>
                  <a:pt x="1550961" y="477326"/>
                  <a:pt x="1535974" y="476613"/>
                  <a:pt x="1524000" y="482600"/>
                </a:cubicBezTo>
                <a:cubicBezTo>
                  <a:pt x="1510348" y="489426"/>
                  <a:pt x="1499552" y="501174"/>
                  <a:pt x="1485900" y="508000"/>
                </a:cubicBezTo>
                <a:cubicBezTo>
                  <a:pt x="1473926" y="513987"/>
                  <a:pt x="1459774" y="514713"/>
                  <a:pt x="1447800" y="520700"/>
                </a:cubicBezTo>
                <a:cubicBezTo>
                  <a:pt x="1434148" y="527526"/>
                  <a:pt x="1423352" y="539274"/>
                  <a:pt x="1409700" y="546100"/>
                </a:cubicBezTo>
                <a:cubicBezTo>
                  <a:pt x="1397726" y="552087"/>
                  <a:pt x="1383574" y="552813"/>
                  <a:pt x="1371600" y="558800"/>
                </a:cubicBezTo>
                <a:cubicBezTo>
                  <a:pt x="1273123" y="608039"/>
                  <a:pt x="1391165" y="564978"/>
                  <a:pt x="1295400" y="596900"/>
                </a:cubicBezTo>
                <a:cubicBezTo>
                  <a:pt x="1172563" y="689028"/>
                  <a:pt x="1303467" y="599216"/>
                  <a:pt x="1206500" y="647700"/>
                </a:cubicBezTo>
                <a:cubicBezTo>
                  <a:pt x="1108023" y="696939"/>
                  <a:pt x="1226065" y="653878"/>
                  <a:pt x="1130300" y="685800"/>
                </a:cubicBezTo>
                <a:cubicBezTo>
                  <a:pt x="1104900" y="711200"/>
                  <a:pt x="1074025" y="732112"/>
                  <a:pt x="1054100" y="762000"/>
                </a:cubicBezTo>
                <a:cubicBezTo>
                  <a:pt x="1020233" y="812800"/>
                  <a:pt x="1041400" y="791633"/>
                  <a:pt x="990600" y="825500"/>
                </a:cubicBezTo>
                <a:cubicBezTo>
                  <a:pt x="986367" y="842433"/>
                  <a:pt x="987582" y="861777"/>
                  <a:pt x="977900" y="876300"/>
                </a:cubicBezTo>
                <a:cubicBezTo>
                  <a:pt x="969433" y="889000"/>
                  <a:pt x="951526" y="891929"/>
                  <a:pt x="939800" y="901700"/>
                </a:cubicBezTo>
                <a:cubicBezTo>
                  <a:pt x="926002" y="913198"/>
                  <a:pt x="913198" y="926002"/>
                  <a:pt x="901700" y="939800"/>
                </a:cubicBezTo>
                <a:cubicBezTo>
                  <a:pt x="891929" y="951526"/>
                  <a:pt x="886441" y="966492"/>
                  <a:pt x="876300" y="977900"/>
                </a:cubicBezTo>
                <a:cubicBezTo>
                  <a:pt x="852435" y="1004748"/>
                  <a:pt x="825500" y="1028700"/>
                  <a:pt x="800100" y="1054100"/>
                </a:cubicBezTo>
                <a:lnTo>
                  <a:pt x="723900" y="1130300"/>
                </a:lnTo>
                <a:lnTo>
                  <a:pt x="685800" y="1168400"/>
                </a:lnTo>
                <a:cubicBezTo>
                  <a:pt x="673100" y="1181100"/>
                  <a:pt x="662644" y="1196537"/>
                  <a:pt x="647700" y="1206500"/>
                </a:cubicBezTo>
                <a:lnTo>
                  <a:pt x="609600" y="1231900"/>
                </a:lnTo>
                <a:cubicBezTo>
                  <a:pt x="605367" y="1244600"/>
                  <a:pt x="604326" y="1258861"/>
                  <a:pt x="596900" y="1270000"/>
                </a:cubicBezTo>
                <a:cubicBezTo>
                  <a:pt x="577343" y="1299336"/>
                  <a:pt x="548813" y="1314758"/>
                  <a:pt x="520700" y="1333500"/>
                </a:cubicBezTo>
                <a:cubicBezTo>
                  <a:pt x="495976" y="1407673"/>
                  <a:pt x="527345" y="1339555"/>
                  <a:pt x="469900" y="1397000"/>
                </a:cubicBezTo>
                <a:cubicBezTo>
                  <a:pt x="439903" y="1426997"/>
                  <a:pt x="444002" y="1451037"/>
                  <a:pt x="419100" y="1485900"/>
                </a:cubicBezTo>
                <a:cubicBezTo>
                  <a:pt x="408661" y="1500515"/>
                  <a:pt x="392498" y="1510202"/>
                  <a:pt x="381000" y="1524000"/>
                </a:cubicBezTo>
                <a:cubicBezTo>
                  <a:pt x="371229" y="1535726"/>
                  <a:pt x="363690" y="1549157"/>
                  <a:pt x="355600" y="1562100"/>
                </a:cubicBezTo>
                <a:cubicBezTo>
                  <a:pt x="342517" y="1583032"/>
                  <a:pt x="330583" y="1604668"/>
                  <a:pt x="317500" y="1625600"/>
                </a:cubicBezTo>
                <a:cubicBezTo>
                  <a:pt x="309410" y="1638543"/>
                  <a:pt x="298926" y="1650048"/>
                  <a:pt x="292100" y="1663700"/>
                </a:cubicBezTo>
                <a:cubicBezTo>
                  <a:pt x="286113" y="1675674"/>
                  <a:pt x="285901" y="1690098"/>
                  <a:pt x="279400" y="1701800"/>
                </a:cubicBezTo>
                <a:cubicBezTo>
                  <a:pt x="264575" y="1728485"/>
                  <a:pt x="242252" y="1750696"/>
                  <a:pt x="228600" y="1778000"/>
                </a:cubicBezTo>
                <a:cubicBezTo>
                  <a:pt x="220133" y="1794933"/>
                  <a:pt x="212593" y="1812362"/>
                  <a:pt x="203200" y="1828800"/>
                </a:cubicBezTo>
                <a:cubicBezTo>
                  <a:pt x="195627" y="1842052"/>
                  <a:pt x="184626" y="1853248"/>
                  <a:pt x="177800" y="1866900"/>
                </a:cubicBezTo>
                <a:cubicBezTo>
                  <a:pt x="171813" y="1878874"/>
                  <a:pt x="171087" y="1893026"/>
                  <a:pt x="165100" y="1905000"/>
                </a:cubicBezTo>
                <a:cubicBezTo>
                  <a:pt x="158274" y="1918652"/>
                  <a:pt x="146526" y="1929448"/>
                  <a:pt x="139700" y="1943100"/>
                </a:cubicBezTo>
                <a:cubicBezTo>
                  <a:pt x="133713" y="1955074"/>
                  <a:pt x="134426" y="1970061"/>
                  <a:pt x="127000" y="1981200"/>
                </a:cubicBezTo>
                <a:cubicBezTo>
                  <a:pt x="117037" y="1996144"/>
                  <a:pt x="101600" y="2006600"/>
                  <a:pt x="88900" y="2019300"/>
                </a:cubicBezTo>
                <a:cubicBezTo>
                  <a:pt x="52439" y="2165143"/>
                  <a:pt x="103423" y="1985413"/>
                  <a:pt x="50800" y="2108200"/>
                </a:cubicBezTo>
                <a:cubicBezTo>
                  <a:pt x="38136" y="2137750"/>
                  <a:pt x="31703" y="2209988"/>
                  <a:pt x="25400" y="2235200"/>
                </a:cubicBezTo>
                <a:cubicBezTo>
                  <a:pt x="18906" y="2261175"/>
                  <a:pt x="0" y="2311400"/>
                  <a:pt x="0" y="2311400"/>
                </a:cubicBezTo>
                <a:cubicBezTo>
                  <a:pt x="4233" y="2476500"/>
                  <a:pt x="4844" y="2641733"/>
                  <a:pt x="12700" y="2806700"/>
                </a:cubicBezTo>
                <a:cubicBezTo>
                  <a:pt x="13337" y="2820072"/>
                  <a:pt x="22153" y="2831813"/>
                  <a:pt x="25400" y="2844800"/>
                </a:cubicBezTo>
                <a:cubicBezTo>
                  <a:pt x="30635" y="2865741"/>
                  <a:pt x="32420" y="2887475"/>
                  <a:pt x="38100" y="2908300"/>
                </a:cubicBezTo>
                <a:cubicBezTo>
                  <a:pt x="45145" y="2934131"/>
                  <a:pt x="57006" y="2958525"/>
                  <a:pt x="63500" y="2984500"/>
                </a:cubicBezTo>
                <a:cubicBezTo>
                  <a:pt x="76418" y="3036173"/>
                  <a:pt x="73138" y="3038663"/>
                  <a:pt x="101600" y="3086100"/>
                </a:cubicBezTo>
                <a:cubicBezTo>
                  <a:pt x="117306" y="3112277"/>
                  <a:pt x="142747" y="3133340"/>
                  <a:pt x="152400" y="3162300"/>
                </a:cubicBezTo>
                <a:cubicBezTo>
                  <a:pt x="156633" y="3175000"/>
                  <a:pt x="158458" y="3188777"/>
                  <a:pt x="165100" y="3200400"/>
                </a:cubicBezTo>
                <a:cubicBezTo>
                  <a:pt x="186823" y="3238415"/>
                  <a:pt x="211273" y="3259273"/>
                  <a:pt x="241300" y="3289300"/>
                </a:cubicBezTo>
                <a:cubicBezTo>
                  <a:pt x="283981" y="3417343"/>
                  <a:pt x="218860" y="3218732"/>
                  <a:pt x="266700" y="3378200"/>
                </a:cubicBezTo>
                <a:lnTo>
                  <a:pt x="304800" y="3492500"/>
                </a:lnTo>
                <a:lnTo>
                  <a:pt x="317500" y="3530600"/>
                </a:lnTo>
                <a:cubicBezTo>
                  <a:pt x="321733" y="3543300"/>
                  <a:pt x="319061" y="3561274"/>
                  <a:pt x="330200" y="3568700"/>
                </a:cubicBezTo>
                <a:lnTo>
                  <a:pt x="368300" y="3594100"/>
                </a:lnTo>
                <a:cubicBezTo>
                  <a:pt x="376767" y="3611033"/>
                  <a:pt x="380313" y="3631513"/>
                  <a:pt x="393700" y="3644900"/>
                </a:cubicBezTo>
                <a:cubicBezTo>
                  <a:pt x="437369" y="3688569"/>
                  <a:pt x="460090" y="3692430"/>
                  <a:pt x="508000" y="3708400"/>
                </a:cubicBezTo>
                <a:cubicBezTo>
                  <a:pt x="524933" y="3721100"/>
                  <a:pt x="539868" y="3737034"/>
                  <a:pt x="558800" y="3746500"/>
                </a:cubicBezTo>
                <a:cubicBezTo>
                  <a:pt x="582747" y="3758474"/>
                  <a:pt x="609600" y="3763433"/>
                  <a:pt x="635000" y="3771900"/>
                </a:cubicBezTo>
                <a:lnTo>
                  <a:pt x="673100" y="3784600"/>
                </a:lnTo>
                <a:lnTo>
                  <a:pt x="711200" y="3797300"/>
                </a:lnTo>
                <a:cubicBezTo>
                  <a:pt x="723900" y="3801533"/>
                  <a:pt x="738161" y="3802574"/>
                  <a:pt x="749300" y="3810000"/>
                </a:cubicBezTo>
                <a:cubicBezTo>
                  <a:pt x="762000" y="3818467"/>
                  <a:pt x="775992" y="3825259"/>
                  <a:pt x="787400" y="3835400"/>
                </a:cubicBezTo>
                <a:cubicBezTo>
                  <a:pt x="814248" y="3859265"/>
                  <a:pt x="833712" y="3891675"/>
                  <a:pt x="863600" y="3911600"/>
                </a:cubicBezTo>
                <a:cubicBezTo>
                  <a:pt x="876300" y="3920067"/>
                  <a:pt x="889974" y="3927229"/>
                  <a:pt x="901700" y="3937000"/>
                </a:cubicBezTo>
                <a:cubicBezTo>
                  <a:pt x="915498" y="3948498"/>
                  <a:pt x="925623" y="3964073"/>
                  <a:pt x="939800" y="3975100"/>
                </a:cubicBezTo>
                <a:cubicBezTo>
                  <a:pt x="1083956" y="4087221"/>
                  <a:pt x="962123" y="3992612"/>
                  <a:pt x="1054100" y="4038600"/>
                </a:cubicBezTo>
                <a:cubicBezTo>
                  <a:pt x="1067752" y="4045426"/>
                  <a:pt x="1078548" y="4057174"/>
                  <a:pt x="1092200" y="4064000"/>
                </a:cubicBezTo>
                <a:cubicBezTo>
                  <a:pt x="1104174" y="4069987"/>
                  <a:pt x="1118326" y="4070713"/>
                  <a:pt x="1130300" y="4076700"/>
                </a:cubicBezTo>
                <a:cubicBezTo>
                  <a:pt x="1218005" y="4120553"/>
                  <a:pt x="1113474" y="4088369"/>
                  <a:pt x="1219200" y="4114800"/>
                </a:cubicBezTo>
                <a:cubicBezTo>
                  <a:pt x="1292419" y="4163613"/>
                  <a:pt x="1221788" y="4121352"/>
                  <a:pt x="1295400" y="4152900"/>
                </a:cubicBezTo>
                <a:cubicBezTo>
                  <a:pt x="1312801" y="4160358"/>
                  <a:pt x="1328799" y="4170842"/>
                  <a:pt x="1346200" y="4178300"/>
                </a:cubicBezTo>
                <a:cubicBezTo>
                  <a:pt x="1358505" y="4183573"/>
                  <a:pt x="1372326" y="4185013"/>
                  <a:pt x="1384300" y="4191000"/>
                </a:cubicBezTo>
                <a:cubicBezTo>
                  <a:pt x="1472005" y="4234853"/>
                  <a:pt x="1367474" y="4202669"/>
                  <a:pt x="1473200" y="4229100"/>
                </a:cubicBezTo>
                <a:cubicBezTo>
                  <a:pt x="1485900" y="4237567"/>
                  <a:pt x="1496820" y="4249673"/>
                  <a:pt x="1511300" y="4254500"/>
                </a:cubicBezTo>
                <a:cubicBezTo>
                  <a:pt x="1535729" y="4262643"/>
                  <a:pt x="1562165" y="4262594"/>
                  <a:pt x="1587500" y="4267200"/>
                </a:cubicBezTo>
                <a:cubicBezTo>
                  <a:pt x="1733285" y="4293706"/>
                  <a:pt x="1570851" y="4274557"/>
                  <a:pt x="1841500" y="4292600"/>
                </a:cubicBezTo>
                <a:cubicBezTo>
                  <a:pt x="1858433" y="4296833"/>
                  <a:pt x="1874846" y="4305300"/>
                  <a:pt x="1892300" y="4305300"/>
                </a:cubicBezTo>
                <a:cubicBezTo>
                  <a:pt x="2125172" y="4305300"/>
                  <a:pt x="2358053" y="4300231"/>
                  <a:pt x="2590800" y="4292600"/>
                </a:cubicBezTo>
                <a:cubicBezTo>
                  <a:pt x="2616537" y="4291756"/>
                  <a:pt x="2641863" y="4285486"/>
                  <a:pt x="2667000" y="4279900"/>
                </a:cubicBezTo>
                <a:cubicBezTo>
                  <a:pt x="2680068" y="4276996"/>
                  <a:pt x="2692228" y="4270878"/>
                  <a:pt x="2705100" y="4267200"/>
                </a:cubicBezTo>
                <a:cubicBezTo>
                  <a:pt x="2721883" y="4262405"/>
                  <a:pt x="2738861" y="4258286"/>
                  <a:pt x="2755900" y="4254500"/>
                </a:cubicBezTo>
                <a:cubicBezTo>
                  <a:pt x="2791683" y="4246548"/>
                  <a:pt x="2865864" y="4236224"/>
                  <a:pt x="2895600" y="4216400"/>
                </a:cubicBezTo>
                <a:cubicBezTo>
                  <a:pt x="2921000" y="4199467"/>
                  <a:pt x="2942840" y="4175253"/>
                  <a:pt x="2971800" y="4165600"/>
                </a:cubicBezTo>
                <a:cubicBezTo>
                  <a:pt x="2997200" y="4157133"/>
                  <a:pt x="3025723" y="4155052"/>
                  <a:pt x="3048000" y="4140200"/>
                </a:cubicBezTo>
                <a:cubicBezTo>
                  <a:pt x="3121219" y="4091387"/>
                  <a:pt x="3050588" y="4133648"/>
                  <a:pt x="3124200" y="4102100"/>
                </a:cubicBezTo>
                <a:cubicBezTo>
                  <a:pt x="3234054" y="4055020"/>
                  <a:pt x="3123749" y="4093784"/>
                  <a:pt x="3213100" y="4064000"/>
                </a:cubicBezTo>
                <a:cubicBezTo>
                  <a:pt x="3225800" y="4051300"/>
                  <a:pt x="3237402" y="4037398"/>
                  <a:pt x="3251200" y="4025900"/>
                </a:cubicBezTo>
                <a:cubicBezTo>
                  <a:pt x="3262926" y="4016129"/>
                  <a:pt x="3278507" y="4011293"/>
                  <a:pt x="3289300" y="4000500"/>
                </a:cubicBezTo>
                <a:cubicBezTo>
                  <a:pt x="3300093" y="3989707"/>
                  <a:pt x="3304559" y="3973808"/>
                  <a:pt x="3314700" y="3962400"/>
                </a:cubicBezTo>
                <a:cubicBezTo>
                  <a:pt x="3338565" y="3935552"/>
                  <a:pt x="3370975" y="3916088"/>
                  <a:pt x="3390900" y="3886200"/>
                </a:cubicBezTo>
                <a:cubicBezTo>
                  <a:pt x="3399367" y="3873500"/>
                  <a:pt x="3406529" y="3859826"/>
                  <a:pt x="3416300" y="3848100"/>
                </a:cubicBezTo>
                <a:cubicBezTo>
                  <a:pt x="3427798" y="3834302"/>
                  <a:pt x="3443373" y="3824177"/>
                  <a:pt x="3454400" y="3810000"/>
                </a:cubicBezTo>
                <a:cubicBezTo>
                  <a:pt x="3473142" y="3785903"/>
                  <a:pt x="3491548" y="3761104"/>
                  <a:pt x="3505200" y="3733800"/>
                </a:cubicBezTo>
                <a:cubicBezTo>
                  <a:pt x="3515161" y="3713878"/>
                  <a:pt x="3538049" y="3662851"/>
                  <a:pt x="3556000" y="3644900"/>
                </a:cubicBezTo>
                <a:cubicBezTo>
                  <a:pt x="3566793" y="3634107"/>
                  <a:pt x="3581400" y="3627967"/>
                  <a:pt x="3594100" y="3619500"/>
                </a:cubicBezTo>
                <a:lnTo>
                  <a:pt x="3644900" y="3543300"/>
                </a:lnTo>
                <a:cubicBezTo>
                  <a:pt x="3653367" y="3530600"/>
                  <a:pt x="3659507" y="3515993"/>
                  <a:pt x="3670300" y="3505200"/>
                </a:cubicBezTo>
                <a:lnTo>
                  <a:pt x="3708400" y="3467100"/>
                </a:lnTo>
                <a:lnTo>
                  <a:pt x="3733800" y="3390900"/>
                </a:lnTo>
                <a:cubicBezTo>
                  <a:pt x="3738033" y="3378200"/>
                  <a:pt x="3743253" y="3365787"/>
                  <a:pt x="3746500" y="3352800"/>
                </a:cubicBezTo>
                <a:cubicBezTo>
                  <a:pt x="3750733" y="3335867"/>
                  <a:pt x="3754184" y="3318718"/>
                  <a:pt x="3759200" y="3302000"/>
                </a:cubicBezTo>
                <a:lnTo>
                  <a:pt x="3797300" y="3187700"/>
                </a:lnTo>
                <a:cubicBezTo>
                  <a:pt x="3807322" y="3157635"/>
                  <a:pt x="3822700" y="3116751"/>
                  <a:pt x="3822700" y="3086100"/>
                </a:cubicBezTo>
                <a:lnTo>
                  <a:pt x="3810000" y="3073400"/>
                </a:ln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347864" y="1252736"/>
            <a:ext cx="4573578" cy="4988721"/>
          </a:xfrm>
          <a:custGeom>
            <a:avLst/>
            <a:gdLst>
              <a:gd name="connsiteX0" fmla="*/ 3621078 w 4573578"/>
              <a:gd name="connsiteY0" fmla="*/ 0 h 4988721"/>
              <a:gd name="connsiteX1" fmla="*/ 3481378 w 4573578"/>
              <a:gd name="connsiteY1" fmla="*/ 38100 h 4988721"/>
              <a:gd name="connsiteX2" fmla="*/ 3405178 w 4573578"/>
              <a:gd name="connsiteY2" fmla="*/ 63500 h 4988721"/>
              <a:gd name="connsiteX3" fmla="*/ 3354378 w 4573578"/>
              <a:gd name="connsiteY3" fmla="*/ 76200 h 4988721"/>
              <a:gd name="connsiteX4" fmla="*/ 3265478 w 4573578"/>
              <a:gd name="connsiteY4" fmla="*/ 101600 h 4988721"/>
              <a:gd name="connsiteX5" fmla="*/ 3163878 w 4573578"/>
              <a:gd name="connsiteY5" fmla="*/ 114300 h 4988721"/>
              <a:gd name="connsiteX6" fmla="*/ 3024178 w 4573578"/>
              <a:gd name="connsiteY6" fmla="*/ 152400 h 4988721"/>
              <a:gd name="connsiteX7" fmla="*/ 2986078 w 4573578"/>
              <a:gd name="connsiteY7" fmla="*/ 165100 h 4988721"/>
              <a:gd name="connsiteX8" fmla="*/ 2859078 w 4573578"/>
              <a:gd name="connsiteY8" fmla="*/ 190500 h 4988721"/>
              <a:gd name="connsiteX9" fmla="*/ 2820978 w 4573578"/>
              <a:gd name="connsiteY9" fmla="*/ 203200 h 4988721"/>
              <a:gd name="connsiteX10" fmla="*/ 2732078 w 4573578"/>
              <a:gd name="connsiteY10" fmla="*/ 241300 h 4988721"/>
              <a:gd name="connsiteX11" fmla="*/ 2655878 w 4573578"/>
              <a:gd name="connsiteY11" fmla="*/ 254000 h 4988721"/>
              <a:gd name="connsiteX12" fmla="*/ 2579678 w 4573578"/>
              <a:gd name="connsiteY12" fmla="*/ 279400 h 4988721"/>
              <a:gd name="connsiteX13" fmla="*/ 2528878 w 4573578"/>
              <a:gd name="connsiteY13" fmla="*/ 292100 h 4988721"/>
              <a:gd name="connsiteX14" fmla="*/ 2452678 w 4573578"/>
              <a:gd name="connsiteY14" fmla="*/ 317500 h 4988721"/>
              <a:gd name="connsiteX15" fmla="*/ 2414578 w 4573578"/>
              <a:gd name="connsiteY15" fmla="*/ 330200 h 4988721"/>
              <a:gd name="connsiteX16" fmla="*/ 2338378 w 4573578"/>
              <a:gd name="connsiteY16" fmla="*/ 342900 h 4988721"/>
              <a:gd name="connsiteX17" fmla="*/ 2274878 w 4573578"/>
              <a:gd name="connsiteY17" fmla="*/ 368300 h 4988721"/>
              <a:gd name="connsiteX18" fmla="*/ 2185978 w 4573578"/>
              <a:gd name="connsiteY18" fmla="*/ 393700 h 4988721"/>
              <a:gd name="connsiteX19" fmla="*/ 2109778 w 4573578"/>
              <a:gd name="connsiteY19" fmla="*/ 406400 h 4988721"/>
              <a:gd name="connsiteX20" fmla="*/ 2033578 w 4573578"/>
              <a:gd name="connsiteY20" fmla="*/ 431800 h 4988721"/>
              <a:gd name="connsiteX21" fmla="*/ 1995478 w 4573578"/>
              <a:gd name="connsiteY21" fmla="*/ 444500 h 4988721"/>
              <a:gd name="connsiteX22" fmla="*/ 1868478 w 4573578"/>
              <a:gd name="connsiteY22" fmla="*/ 482600 h 4988721"/>
              <a:gd name="connsiteX23" fmla="*/ 1830378 w 4573578"/>
              <a:gd name="connsiteY23" fmla="*/ 495300 h 4988721"/>
              <a:gd name="connsiteX24" fmla="*/ 1792278 w 4573578"/>
              <a:gd name="connsiteY24" fmla="*/ 520700 h 4988721"/>
              <a:gd name="connsiteX25" fmla="*/ 1754178 w 4573578"/>
              <a:gd name="connsiteY25" fmla="*/ 533400 h 4988721"/>
              <a:gd name="connsiteX26" fmla="*/ 1677978 w 4573578"/>
              <a:gd name="connsiteY26" fmla="*/ 584200 h 4988721"/>
              <a:gd name="connsiteX27" fmla="*/ 1576378 w 4573578"/>
              <a:gd name="connsiteY27" fmla="*/ 635000 h 4988721"/>
              <a:gd name="connsiteX28" fmla="*/ 1538278 w 4573578"/>
              <a:gd name="connsiteY28" fmla="*/ 660400 h 4988721"/>
              <a:gd name="connsiteX29" fmla="*/ 1487478 w 4573578"/>
              <a:gd name="connsiteY29" fmla="*/ 698500 h 4988721"/>
              <a:gd name="connsiteX30" fmla="*/ 1449378 w 4573578"/>
              <a:gd name="connsiteY30" fmla="*/ 711200 h 4988721"/>
              <a:gd name="connsiteX31" fmla="*/ 1373178 w 4573578"/>
              <a:gd name="connsiteY31" fmla="*/ 774700 h 4988721"/>
              <a:gd name="connsiteX32" fmla="*/ 1335078 w 4573578"/>
              <a:gd name="connsiteY32" fmla="*/ 787400 h 4988721"/>
              <a:gd name="connsiteX33" fmla="*/ 1284278 w 4573578"/>
              <a:gd name="connsiteY33" fmla="*/ 825500 h 4988721"/>
              <a:gd name="connsiteX34" fmla="*/ 1233478 w 4573578"/>
              <a:gd name="connsiteY34" fmla="*/ 850900 h 4988721"/>
              <a:gd name="connsiteX35" fmla="*/ 1157278 w 4573578"/>
              <a:gd name="connsiteY35" fmla="*/ 901700 h 4988721"/>
              <a:gd name="connsiteX36" fmla="*/ 1119178 w 4573578"/>
              <a:gd name="connsiteY36" fmla="*/ 927100 h 4988721"/>
              <a:gd name="connsiteX37" fmla="*/ 966778 w 4573578"/>
              <a:gd name="connsiteY37" fmla="*/ 1041400 h 4988721"/>
              <a:gd name="connsiteX38" fmla="*/ 865178 w 4573578"/>
              <a:gd name="connsiteY38" fmla="*/ 1130300 h 4988721"/>
              <a:gd name="connsiteX39" fmla="*/ 827078 w 4573578"/>
              <a:gd name="connsiteY39" fmla="*/ 1155700 h 4988721"/>
              <a:gd name="connsiteX40" fmla="*/ 776278 w 4573578"/>
              <a:gd name="connsiteY40" fmla="*/ 1219200 h 4988721"/>
              <a:gd name="connsiteX41" fmla="*/ 750878 w 4573578"/>
              <a:gd name="connsiteY41" fmla="*/ 1270000 h 4988721"/>
              <a:gd name="connsiteX42" fmla="*/ 712778 w 4573578"/>
              <a:gd name="connsiteY42" fmla="*/ 1308100 h 4988721"/>
              <a:gd name="connsiteX43" fmla="*/ 687378 w 4573578"/>
              <a:gd name="connsiteY43" fmla="*/ 1358900 h 4988721"/>
              <a:gd name="connsiteX44" fmla="*/ 598478 w 4573578"/>
              <a:gd name="connsiteY44" fmla="*/ 1485900 h 4988721"/>
              <a:gd name="connsiteX45" fmla="*/ 585778 w 4573578"/>
              <a:gd name="connsiteY45" fmla="*/ 1524000 h 4988721"/>
              <a:gd name="connsiteX46" fmla="*/ 522278 w 4573578"/>
              <a:gd name="connsiteY46" fmla="*/ 1600200 h 4988721"/>
              <a:gd name="connsiteX47" fmla="*/ 509578 w 4573578"/>
              <a:gd name="connsiteY47" fmla="*/ 1638300 h 4988721"/>
              <a:gd name="connsiteX48" fmla="*/ 471478 w 4573578"/>
              <a:gd name="connsiteY48" fmla="*/ 1676400 h 4988721"/>
              <a:gd name="connsiteX49" fmla="*/ 433378 w 4573578"/>
              <a:gd name="connsiteY49" fmla="*/ 1727200 h 4988721"/>
              <a:gd name="connsiteX50" fmla="*/ 407978 w 4573578"/>
              <a:gd name="connsiteY50" fmla="*/ 1765300 h 4988721"/>
              <a:gd name="connsiteX51" fmla="*/ 357178 w 4573578"/>
              <a:gd name="connsiteY51" fmla="*/ 1828800 h 4988721"/>
              <a:gd name="connsiteX52" fmla="*/ 306378 w 4573578"/>
              <a:gd name="connsiteY52" fmla="*/ 1905000 h 4988721"/>
              <a:gd name="connsiteX53" fmla="*/ 268278 w 4573578"/>
              <a:gd name="connsiteY53" fmla="*/ 1955800 h 4988721"/>
              <a:gd name="connsiteX54" fmla="*/ 242878 w 4573578"/>
              <a:gd name="connsiteY54" fmla="*/ 1993900 h 4988721"/>
              <a:gd name="connsiteX55" fmla="*/ 204778 w 4573578"/>
              <a:gd name="connsiteY55" fmla="*/ 2032000 h 4988721"/>
              <a:gd name="connsiteX56" fmla="*/ 166678 w 4573578"/>
              <a:gd name="connsiteY56" fmla="*/ 2108200 h 4988721"/>
              <a:gd name="connsiteX57" fmla="*/ 128578 w 4573578"/>
              <a:gd name="connsiteY57" fmla="*/ 2235200 h 4988721"/>
              <a:gd name="connsiteX58" fmla="*/ 103178 w 4573578"/>
              <a:gd name="connsiteY58" fmla="*/ 2286000 h 4988721"/>
              <a:gd name="connsiteX59" fmla="*/ 77778 w 4573578"/>
              <a:gd name="connsiteY59" fmla="*/ 2387600 h 4988721"/>
              <a:gd name="connsiteX60" fmla="*/ 52378 w 4573578"/>
              <a:gd name="connsiteY60" fmla="*/ 2463800 h 4988721"/>
              <a:gd name="connsiteX61" fmla="*/ 39678 w 4573578"/>
              <a:gd name="connsiteY61" fmla="*/ 2514600 h 4988721"/>
              <a:gd name="connsiteX62" fmla="*/ 14278 w 4573578"/>
              <a:gd name="connsiteY62" fmla="*/ 2590800 h 4988721"/>
              <a:gd name="connsiteX63" fmla="*/ 14278 w 4573578"/>
              <a:gd name="connsiteY63" fmla="*/ 3009900 h 4988721"/>
              <a:gd name="connsiteX64" fmla="*/ 52378 w 4573578"/>
              <a:gd name="connsiteY64" fmla="*/ 3124200 h 4988721"/>
              <a:gd name="connsiteX65" fmla="*/ 77778 w 4573578"/>
              <a:gd name="connsiteY65" fmla="*/ 3213100 h 4988721"/>
              <a:gd name="connsiteX66" fmla="*/ 103178 w 4573578"/>
              <a:gd name="connsiteY66" fmla="*/ 3251200 h 4988721"/>
              <a:gd name="connsiteX67" fmla="*/ 128578 w 4573578"/>
              <a:gd name="connsiteY67" fmla="*/ 3365500 h 4988721"/>
              <a:gd name="connsiteX68" fmla="*/ 179378 w 4573578"/>
              <a:gd name="connsiteY68" fmla="*/ 3492500 h 4988721"/>
              <a:gd name="connsiteX69" fmla="*/ 192078 w 4573578"/>
              <a:gd name="connsiteY69" fmla="*/ 3556000 h 4988721"/>
              <a:gd name="connsiteX70" fmla="*/ 204778 w 4573578"/>
              <a:gd name="connsiteY70" fmla="*/ 3594100 h 4988721"/>
              <a:gd name="connsiteX71" fmla="*/ 242878 w 4573578"/>
              <a:gd name="connsiteY71" fmla="*/ 3695700 h 4988721"/>
              <a:gd name="connsiteX72" fmla="*/ 280978 w 4573578"/>
              <a:gd name="connsiteY72" fmla="*/ 3822700 h 4988721"/>
              <a:gd name="connsiteX73" fmla="*/ 319078 w 4573578"/>
              <a:gd name="connsiteY73" fmla="*/ 3911600 h 4988721"/>
              <a:gd name="connsiteX74" fmla="*/ 344478 w 4573578"/>
              <a:gd name="connsiteY74" fmla="*/ 4013200 h 4988721"/>
              <a:gd name="connsiteX75" fmla="*/ 382578 w 4573578"/>
              <a:gd name="connsiteY75" fmla="*/ 4127500 h 4988721"/>
              <a:gd name="connsiteX76" fmla="*/ 395278 w 4573578"/>
              <a:gd name="connsiteY76" fmla="*/ 4165600 h 4988721"/>
              <a:gd name="connsiteX77" fmla="*/ 433378 w 4573578"/>
              <a:gd name="connsiteY77" fmla="*/ 4292600 h 4988721"/>
              <a:gd name="connsiteX78" fmla="*/ 471478 w 4573578"/>
              <a:gd name="connsiteY78" fmla="*/ 4330700 h 4988721"/>
              <a:gd name="connsiteX79" fmla="*/ 496878 w 4573578"/>
              <a:gd name="connsiteY79" fmla="*/ 4368800 h 4988721"/>
              <a:gd name="connsiteX80" fmla="*/ 547678 w 4573578"/>
              <a:gd name="connsiteY80" fmla="*/ 4394200 h 4988721"/>
              <a:gd name="connsiteX81" fmla="*/ 674678 w 4573578"/>
              <a:gd name="connsiteY81" fmla="*/ 4432300 h 4988721"/>
              <a:gd name="connsiteX82" fmla="*/ 750878 w 4573578"/>
              <a:gd name="connsiteY82" fmla="*/ 4483100 h 4988721"/>
              <a:gd name="connsiteX83" fmla="*/ 788978 w 4573578"/>
              <a:gd name="connsiteY83" fmla="*/ 4495800 h 4988721"/>
              <a:gd name="connsiteX84" fmla="*/ 865178 w 4573578"/>
              <a:gd name="connsiteY84" fmla="*/ 4546600 h 4988721"/>
              <a:gd name="connsiteX85" fmla="*/ 915978 w 4573578"/>
              <a:gd name="connsiteY85" fmla="*/ 4572000 h 4988721"/>
              <a:gd name="connsiteX86" fmla="*/ 954078 w 4573578"/>
              <a:gd name="connsiteY86" fmla="*/ 4584700 h 4988721"/>
              <a:gd name="connsiteX87" fmla="*/ 1030278 w 4573578"/>
              <a:gd name="connsiteY87" fmla="*/ 4635500 h 4988721"/>
              <a:gd name="connsiteX88" fmla="*/ 1068378 w 4573578"/>
              <a:gd name="connsiteY88" fmla="*/ 4660900 h 4988721"/>
              <a:gd name="connsiteX89" fmla="*/ 1106478 w 4573578"/>
              <a:gd name="connsiteY89" fmla="*/ 4673600 h 4988721"/>
              <a:gd name="connsiteX90" fmla="*/ 1195378 w 4573578"/>
              <a:gd name="connsiteY90" fmla="*/ 4737100 h 4988721"/>
              <a:gd name="connsiteX91" fmla="*/ 1271578 w 4573578"/>
              <a:gd name="connsiteY91" fmla="*/ 4787900 h 4988721"/>
              <a:gd name="connsiteX92" fmla="*/ 1347778 w 4573578"/>
              <a:gd name="connsiteY92" fmla="*/ 4813300 h 4988721"/>
              <a:gd name="connsiteX93" fmla="*/ 1563678 w 4573578"/>
              <a:gd name="connsiteY93" fmla="*/ 4838700 h 4988721"/>
              <a:gd name="connsiteX94" fmla="*/ 2020878 w 4573578"/>
              <a:gd name="connsiteY94" fmla="*/ 4851400 h 4988721"/>
              <a:gd name="connsiteX95" fmla="*/ 2147878 w 4573578"/>
              <a:gd name="connsiteY95" fmla="*/ 4889500 h 4988721"/>
              <a:gd name="connsiteX96" fmla="*/ 2185978 w 4573578"/>
              <a:gd name="connsiteY96" fmla="*/ 4902200 h 4988721"/>
              <a:gd name="connsiteX97" fmla="*/ 2363778 w 4573578"/>
              <a:gd name="connsiteY97" fmla="*/ 4914900 h 4988721"/>
              <a:gd name="connsiteX98" fmla="*/ 2516178 w 4573578"/>
              <a:gd name="connsiteY98" fmla="*/ 4940300 h 4988721"/>
              <a:gd name="connsiteX99" fmla="*/ 2579678 w 4573578"/>
              <a:gd name="connsiteY99" fmla="*/ 4953000 h 4988721"/>
              <a:gd name="connsiteX100" fmla="*/ 2719378 w 4573578"/>
              <a:gd name="connsiteY100" fmla="*/ 4965700 h 4988721"/>
              <a:gd name="connsiteX101" fmla="*/ 3113078 w 4573578"/>
              <a:gd name="connsiteY101" fmla="*/ 4965700 h 4988721"/>
              <a:gd name="connsiteX102" fmla="*/ 3176578 w 4573578"/>
              <a:gd name="connsiteY102" fmla="*/ 4953000 h 4988721"/>
              <a:gd name="connsiteX103" fmla="*/ 3252778 w 4573578"/>
              <a:gd name="connsiteY103" fmla="*/ 4927600 h 4988721"/>
              <a:gd name="connsiteX104" fmla="*/ 3290878 w 4573578"/>
              <a:gd name="connsiteY104" fmla="*/ 4914900 h 4988721"/>
              <a:gd name="connsiteX105" fmla="*/ 3328978 w 4573578"/>
              <a:gd name="connsiteY105" fmla="*/ 4902200 h 4988721"/>
              <a:gd name="connsiteX106" fmla="*/ 3392478 w 4573578"/>
              <a:gd name="connsiteY106" fmla="*/ 4876800 h 4988721"/>
              <a:gd name="connsiteX107" fmla="*/ 3468678 w 4573578"/>
              <a:gd name="connsiteY107" fmla="*/ 4851400 h 4988721"/>
              <a:gd name="connsiteX108" fmla="*/ 3506778 w 4573578"/>
              <a:gd name="connsiteY108" fmla="*/ 4838700 h 4988721"/>
              <a:gd name="connsiteX109" fmla="*/ 3595678 w 4573578"/>
              <a:gd name="connsiteY109" fmla="*/ 4813300 h 4988721"/>
              <a:gd name="connsiteX110" fmla="*/ 3671878 w 4573578"/>
              <a:gd name="connsiteY110" fmla="*/ 4775200 h 4988721"/>
              <a:gd name="connsiteX111" fmla="*/ 3697278 w 4573578"/>
              <a:gd name="connsiteY111" fmla="*/ 4737100 h 4988721"/>
              <a:gd name="connsiteX112" fmla="*/ 3735378 w 4573578"/>
              <a:gd name="connsiteY112" fmla="*/ 4711700 h 4988721"/>
              <a:gd name="connsiteX113" fmla="*/ 3786178 w 4573578"/>
              <a:gd name="connsiteY113" fmla="*/ 4673600 h 4988721"/>
              <a:gd name="connsiteX114" fmla="*/ 3824278 w 4573578"/>
              <a:gd name="connsiteY114" fmla="*/ 4648200 h 4988721"/>
              <a:gd name="connsiteX115" fmla="*/ 3913178 w 4573578"/>
              <a:gd name="connsiteY115" fmla="*/ 4559300 h 4988721"/>
              <a:gd name="connsiteX116" fmla="*/ 4002078 w 4573578"/>
              <a:gd name="connsiteY116" fmla="*/ 4457700 h 4988721"/>
              <a:gd name="connsiteX117" fmla="*/ 4014778 w 4573578"/>
              <a:gd name="connsiteY117" fmla="*/ 4419600 h 4988721"/>
              <a:gd name="connsiteX118" fmla="*/ 4065578 w 4573578"/>
              <a:gd name="connsiteY118" fmla="*/ 4343400 h 4988721"/>
              <a:gd name="connsiteX119" fmla="*/ 4090978 w 4573578"/>
              <a:gd name="connsiteY119" fmla="*/ 4305300 h 4988721"/>
              <a:gd name="connsiteX120" fmla="*/ 4116378 w 4573578"/>
              <a:gd name="connsiteY120" fmla="*/ 4254500 h 4988721"/>
              <a:gd name="connsiteX121" fmla="*/ 4230678 w 4573578"/>
              <a:gd name="connsiteY121" fmla="*/ 4127500 h 4988721"/>
              <a:gd name="connsiteX122" fmla="*/ 4306878 w 4573578"/>
              <a:gd name="connsiteY122" fmla="*/ 4013200 h 4988721"/>
              <a:gd name="connsiteX123" fmla="*/ 4332278 w 4573578"/>
              <a:gd name="connsiteY123" fmla="*/ 3975100 h 4988721"/>
              <a:gd name="connsiteX124" fmla="*/ 4357678 w 4573578"/>
              <a:gd name="connsiteY124" fmla="*/ 3924300 h 4988721"/>
              <a:gd name="connsiteX125" fmla="*/ 4433878 w 4573578"/>
              <a:gd name="connsiteY125" fmla="*/ 3810000 h 4988721"/>
              <a:gd name="connsiteX126" fmla="*/ 4459278 w 4573578"/>
              <a:gd name="connsiteY126" fmla="*/ 3771900 h 4988721"/>
              <a:gd name="connsiteX127" fmla="*/ 4484678 w 4573578"/>
              <a:gd name="connsiteY127" fmla="*/ 3721100 h 4988721"/>
              <a:gd name="connsiteX128" fmla="*/ 4535478 w 4573578"/>
              <a:gd name="connsiteY128" fmla="*/ 3644900 h 4988721"/>
              <a:gd name="connsiteX129" fmla="*/ 4560878 w 4573578"/>
              <a:gd name="connsiteY129" fmla="*/ 3568700 h 4988721"/>
              <a:gd name="connsiteX130" fmla="*/ 4573578 w 4573578"/>
              <a:gd name="connsiteY130" fmla="*/ 3530600 h 4988721"/>
              <a:gd name="connsiteX131" fmla="*/ 4573578 w 4573578"/>
              <a:gd name="connsiteY131" fmla="*/ 3467100 h 498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573578" h="4988721">
                <a:moveTo>
                  <a:pt x="3621078" y="0"/>
                </a:moveTo>
                <a:cubicBezTo>
                  <a:pt x="3390808" y="76757"/>
                  <a:pt x="3678837" y="-15752"/>
                  <a:pt x="3481378" y="38100"/>
                </a:cubicBezTo>
                <a:cubicBezTo>
                  <a:pt x="3455547" y="45145"/>
                  <a:pt x="3430823" y="55807"/>
                  <a:pt x="3405178" y="63500"/>
                </a:cubicBezTo>
                <a:cubicBezTo>
                  <a:pt x="3388460" y="68516"/>
                  <a:pt x="3371161" y="71405"/>
                  <a:pt x="3354378" y="76200"/>
                </a:cubicBezTo>
                <a:cubicBezTo>
                  <a:pt x="3312102" y="88279"/>
                  <a:pt x="3313121" y="93660"/>
                  <a:pt x="3265478" y="101600"/>
                </a:cubicBezTo>
                <a:cubicBezTo>
                  <a:pt x="3231812" y="107211"/>
                  <a:pt x="3197745" y="110067"/>
                  <a:pt x="3163878" y="114300"/>
                </a:cubicBezTo>
                <a:cubicBezTo>
                  <a:pt x="3000404" y="168791"/>
                  <a:pt x="3167784" y="116498"/>
                  <a:pt x="3024178" y="152400"/>
                </a:cubicBezTo>
                <a:cubicBezTo>
                  <a:pt x="3011191" y="155647"/>
                  <a:pt x="2999146" y="162196"/>
                  <a:pt x="2986078" y="165100"/>
                </a:cubicBezTo>
                <a:cubicBezTo>
                  <a:pt x="2873808" y="190049"/>
                  <a:pt x="2947639" y="165197"/>
                  <a:pt x="2859078" y="190500"/>
                </a:cubicBezTo>
                <a:cubicBezTo>
                  <a:pt x="2846206" y="194178"/>
                  <a:pt x="2833283" y="197927"/>
                  <a:pt x="2820978" y="203200"/>
                </a:cubicBezTo>
                <a:cubicBezTo>
                  <a:pt x="2779165" y="221120"/>
                  <a:pt x="2773317" y="232136"/>
                  <a:pt x="2732078" y="241300"/>
                </a:cubicBezTo>
                <a:cubicBezTo>
                  <a:pt x="2706941" y="246886"/>
                  <a:pt x="2680860" y="247755"/>
                  <a:pt x="2655878" y="254000"/>
                </a:cubicBezTo>
                <a:cubicBezTo>
                  <a:pt x="2629903" y="260494"/>
                  <a:pt x="2605653" y="272906"/>
                  <a:pt x="2579678" y="279400"/>
                </a:cubicBezTo>
                <a:cubicBezTo>
                  <a:pt x="2562745" y="283633"/>
                  <a:pt x="2545596" y="287084"/>
                  <a:pt x="2528878" y="292100"/>
                </a:cubicBezTo>
                <a:cubicBezTo>
                  <a:pt x="2503233" y="299793"/>
                  <a:pt x="2478078" y="309033"/>
                  <a:pt x="2452678" y="317500"/>
                </a:cubicBezTo>
                <a:cubicBezTo>
                  <a:pt x="2439978" y="321733"/>
                  <a:pt x="2427783" y="327999"/>
                  <a:pt x="2414578" y="330200"/>
                </a:cubicBezTo>
                <a:lnTo>
                  <a:pt x="2338378" y="342900"/>
                </a:lnTo>
                <a:cubicBezTo>
                  <a:pt x="2317211" y="351367"/>
                  <a:pt x="2296224" y="360295"/>
                  <a:pt x="2274878" y="368300"/>
                </a:cubicBezTo>
                <a:cubicBezTo>
                  <a:pt x="2247211" y="378675"/>
                  <a:pt x="2214572" y="387981"/>
                  <a:pt x="2185978" y="393700"/>
                </a:cubicBezTo>
                <a:cubicBezTo>
                  <a:pt x="2160728" y="398750"/>
                  <a:pt x="2134760" y="400155"/>
                  <a:pt x="2109778" y="406400"/>
                </a:cubicBezTo>
                <a:cubicBezTo>
                  <a:pt x="2083803" y="412894"/>
                  <a:pt x="2058978" y="423333"/>
                  <a:pt x="2033578" y="431800"/>
                </a:cubicBezTo>
                <a:cubicBezTo>
                  <a:pt x="2020878" y="436033"/>
                  <a:pt x="2008605" y="441875"/>
                  <a:pt x="1995478" y="444500"/>
                </a:cubicBezTo>
                <a:cubicBezTo>
                  <a:pt x="1898323" y="463931"/>
                  <a:pt x="1963955" y="446796"/>
                  <a:pt x="1868478" y="482600"/>
                </a:cubicBezTo>
                <a:cubicBezTo>
                  <a:pt x="1855943" y="487300"/>
                  <a:pt x="1842352" y="489313"/>
                  <a:pt x="1830378" y="495300"/>
                </a:cubicBezTo>
                <a:cubicBezTo>
                  <a:pt x="1816726" y="502126"/>
                  <a:pt x="1805930" y="513874"/>
                  <a:pt x="1792278" y="520700"/>
                </a:cubicBezTo>
                <a:cubicBezTo>
                  <a:pt x="1780304" y="526687"/>
                  <a:pt x="1765880" y="526899"/>
                  <a:pt x="1754178" y="533400"/>
                </a:cubicBezTo>
                <a:cubicBezTo>
                  <a:pt x="1727493" y="548225"/>
                  <a:pt x="1706938" y="574547"/>
                  <a:pt x="1677978" y="584200"/>
                </a:cubicBezTo>
                <a:cubicBezTo>
                  <a:pt x="1619946" y="603544"/>
                  <a:pt x="1644930" y="592155"/>
                  <a:pt x="1576378" y="635000"/>
                </a:cubicBezTo>
                <a:cubicBezTo>
                  <a:pt x="1563435" y="643090"/>
                  <a:pt x="1550698" y="651528"/>
                  <a:pt x="1538278" y="660400"/>
                </a:cubicBezTo>
                <a:cubicBezTo>
                  <a:pt x="1521054" y="672703"/>
                  <a:pt x="1505856" y="687998"/>
                  <a:pt x="1487478" y="698500"/>
                </a:cubicBezTo>
                <a:cubicBezTo>
                  <a:pt x="1475855" y="705142"/>
                  <a:pt x="1462078" y="706967"/>
                  <a:pt x="1449378" y="711200"/>
                </a:cubicBezTo>
                <a:cubicBezTo>
                  <a:pt x="1421291" y="739287"/>
                  <a:pt x="1408541" y="757019"/>
                  <a:pt x="1373178" y="774700"/>
                </a:cubicBezTo>
                <a:cubicBezTo>
                  <a:pt x="1361204" y="780687"/>
                  <a:pt x="1347778" y="783167"/>
                  <a:pt x="1335078" y="787400"/>
                </a:cubicBezTo>
                <a:cubicBezTo>
                  <a:pt x="1318145" y="800100"/>
                  <a:pt x="1302227" y="814282"/>
                  <a:pt x="1284278" y="825500"/>
                </a:cubicBezTo>
                <a:cubicBezTo>
                  <a:pt x="1268224" y="835534"/>
                  <a:pt x="1249712" y="841160"/>
                  <a:pt x="1233478" y="850900"/>
                </a:cubicBezTo>
                <a:cubicBezTo>
                  <a:pt x="1207301" y="866606"/>
                  <a:pt x="1182678" y="884767"/>
                  <a:pt x="1157278" y="901700"/>
                </a:cubicBezTo>
                <a:cubicBezTo>
                  <a:pt x="1144578" y="910167"/>
                  <a:pt x="1131226" y="917729"/>
                  <a:pt x="1119178" y="927100"/>
                </a:cubicBezTo>
                <a:cubicBezTo>
                  <a:pt x="992830" y="1025371"/>
                  <a:pt x="1045039" y="989226"/>
                  <a:pt x="966778" y="1041400"/>
                </a:cubicBezTo>
                <a:cubicBezTo>
                  <a:pt x="924445" y="1104900"/>
                  <a:pt x="954078" y="1071033"/>
                  <a:pt x="865178" y="1130300"/>
                </a:cubicBezTo>
                <a:lnTo>
                  <a:pt x="827078" y="1155700"/>
                </a:lnTo>
                <a:cubicBezTo>
                  <a:pt x="796756" y="1246667"/>
                  <a:pt x="840106" y="1142607"/>
                  <a:pt x="776278" y="1219200"/>
                </a:cubicBezTo>
                <a:cubicBezTo>
                  <a:pt x="764158" y="1233744"/>
                  <a:pt x="761882" y="1254594"/>
                  <a:pt x="750878" y="1270000"/>
                </a:cubicBezTo>
                <a:cubicBezTo>
                  <a:pt x="740439" y="1284615"/>
                  <a:pt x="723217" y="1293485"/>
                  <a:pt x="712778" y="1308100"/>
                </a:cubicBezTo>
                <a:cubicBezTo>
                  <a:pt x="701774" y="1323506"/>
                  <a:pt x="697412" y="1342846"/>
                  <a:pt x="687378" y="1358900"/>
                </a:cubicBezTo>
                <a:cubicBezTo>
                  <a:pt x="666678" y="1392020"/>
                  <a:pt x="609509" y="1452808"/>
                  <a:pt x="598478" y="1485900"/>
                </a:cubicBezTo>
                <a:cubicBezTo>
                  <a:pt x="594245" y="1498600"/>
                  <a:pt x="591765" y="1512026"/>
                  <a:pt x="585778" y="1524000"/>
                </a:cubicBezTo>
                <a:cubicBezTo>
                  <a:pt x="568097" y="1559363"/>
                  <a:pt x="550365" y="1572113"/>
                  <a:pt x="522278" y="1600200"/>
                </a:cubicBezTo>
                <a:cubicBezTo>
                  <a:pt x="518045" y="1612900"/>
                  <a:pt x="517004" y="1627161"/>
                  <a:pt x="509578" y="1638300"/>
                </a:cubicBezTo>
                <a:cubicBezTo>
                  <a:pt x="499615" y="1653244"/>
                  <a:pt x="483167" y="1662763"/>
                  <a:pt x="471478" y="1676400"/>
                </a:cubicBezTo>
                <a:cubicBezTo>
                  <a:pt x="457703" y="1692471"/>
                  <a:pt x="445681" y="1709976"/>
                  <a:pt x="433378" y="1727200"/>
                </a:cubicBezTo>
                <a:cubicBezTo>
                  <a:pt x="424506" y="1739620"/>
                  <a:pt x="417136" y="1753089"/>
                  <a:pt x="407978" y="1765300"/>
                </a:cubicBezTo>
                <a:cubicBezTo>
                  <a:pt x="391714" y="1786985"/>
                  <a:pt x="373121" y="1806878"/>
                  <a:pt x="357178" y="1828800"/>
                </a:cubicBezTo>
                <a:cubicBezTo>
                  <a:pt x="339223" y="1853488"/>
                  <a:pt x="324694" y="1880578"/>
                  <a:pt x="306378" y="1905000"/>
                </a:cubicBezTo>
                <a:cubicBezTo>
                  <a:pt x="293678" y="1921933"/>
                  <a:pt x="280581" y="1938576"/>
                  <a:pt x="268278" y="1955800"/>
                </a:cubicBezTo>
                <a:cubicBezTo>
                  <a:pt x="259406" y="1968220"/>
                  <a:pt x="252649" y="1982174"/>
                  <a:pt x="242878" y="1993900"/>
                </a:cubicBezTo>
                <a:cubicBezTo>
                  <a:pt x="231380" y="2007698"/>
                  <a:pt x="217478" y="2019300"/>
                  <a:pt x="204778" y="2032000"/>
                </a:cubicBezTo>
                <a:cubicBezTo>
                  <a:pt x="158461" y="2170951"/>
                  <a:pt x="232330" y="1960484"/>
                  <a:pt x="166678" y="2108200"/>
                </a:cubicBezTo>
                <a:cubicBezTo>
                  <a:pt x="97200" y="2264525"/>
                  <a:pt x="172908" y="2116985"/>
                  <a:pt x="128578" y="2235200"/>
                </a:cubicBezTo>
                <a:cubicBezTo>
                  <a:pt x="121931" y="2252927"/>
                  <a:pt x="110636" y="2268599"/>
                  <a:pt x="103178" y="2286000"/>
                </a:cubicBezTo>
                <a:cubicBezTo>
                  <a:pt x="83911" y="2330957"/>
                  <a:pt x="92686" y="2332936"/>
                  <a:pt x="77778" y="2387600"/>
                </a:cubicBezTo>
                <a:cubicBezTo>
                  <a:pt x="70733" y="2413431"/>
                  <a:pt x="58872" y="2437825"/>
                  <a:pt x="52378" y="2463800"/>
                </a:cubicBezTo>
                <a:cubicBezTo>
                  <a:pt x="48145" y="2480733"/>
                  <a:pt x="44694" y="2497882"/>
                  <a:pt x="39678" y="2514600"/>
                </a:cubicBezTo>
                <a:cubicBezTo>
                  <a:pt x="31985" y="2540245"/>
                  <a:pt x="14278" y="2590800"/>
                  <a:pt x="14278" y="2590800"/>
                </a:cubicBezTo>
                <a:cubicBezTo>
                  <a:pt x="340" y="2771989"/>
                  <a:pt x="-9263" y="2805876"/>
                  <a:pt x="14278" y="3009900"/>
                </a:cubicBezTo>
                <a:cubicBezTo>
                  <a:pt x="16999" y="3033486"/>
                  <a:pt x="44667" y="3093357"/>
                  <a:pt x="52378" y="3124200"/>
                </a:cubicBezTo>
                <a:cubicBezTo>
                  <a:pt x="56447" y="3140476"/>
                  <a:pt x="68668" y="3194880"/>
                  <a:pt x="77778" y="3213100"/>
                </a:cubicBezTo>
                <a:cubicBezTo>
                  <a:pt x="84604" y="3226752"/>
                  <a:pt x="94711" y="3238500"/>
                  <a:pt x="103178" y="3251200"/>
                </a:cubicBezTo>
                <a:cubicBezTo>
                  <a:pt x="106627" y="3268443"/>
                  <a:pt x="120891" y="3345002"/>
                  <a:pt x="128578" y="3365500"/>
                </a:cubicBezTo>
                <a:cubicBezTo>
                  <a:pt x="157607" y="3442910"/>
                  <a:pt x="159793" y="3394575"/>
                  <a:pt x="179378" y="3492500"/>
                </a:cubicBezTo>
                <a:cubicBezTo>
                  <a:pt x="183611" y="3513667"/>
                  <a:pt x="186843" y="3535059"/>
                  <a:pt x="192078" y="3556000"/>
                </a:cubicBezTo>
                <a:cubicBezTo>
                  <a:pt x="195325" y="3568987"/>
                  <a:pt x="200078" y="3581565"/>
                  <a:pt x="204778" y="3594100"/>
                </a:cubicBezTo>
                <a:cubicBezTo>
                  <a:pt x="220882" y="3637043"/>
                  <a:pt x="231347" y="3655343"/>
                  <a:pt x="242878" y="3695700"/>
                </a:cubicBezTo>
                <a:cubicBezTo>
                  <a:pt x="255031" y="3738237"/>
                  <a:pt x="260858" y="3782459"/>
                  <a:pt x="280978" y="3822700"/>
                </a:cubicBezTo>
                <a:cubicBezTo>
                  <a:pt x="301794" y="3864332"/>
                  <a:pt x="307866" y="3870489"/>
                  <a:pt x="319078" y="3911600"/>
                </a:cubicBezTo>
                <a:cubicBezTo>
                  <a:pt x="328263" y="3945279"/>
                  <a:pt x="333439" y="3980082"/>
                  <a:pt x="344478" y="4013200"/>
                </a:cubicBezTo>
                <a:lnTo>
                  <a:pt x="382578" y="4127500"/>
                </a:lnTo>
                <a:cubicBezTo>
                  <a:pt x="386811" y="4140200"/>
                  <a:pt x="392031" y="4152613"/>
                  <a:pt x="395278" y="4165600"/>
                </a:cubicBezTo>
                <a:cubicBezTo>
                  <a:pt x="401034" y="4188622"/>
                  <a:pt x="423071" y="4282293"/>
                  <a:pt x="433378" y="4292600"/>
                </a:cubicBezTo>
                <a:cubicBezTo>
                  <a:pt x="446078" y="4305300"/>
                  <a:pt x="459980" y="4316902"/>
                  <a:pt x="471478" y="4330700"/>
                </a:cubicBezTo>
                <a:cubicBezTo>
                  <a:pt x="481249" y="4342426"/>
                  <a:pt x="485152" y="4359029"/>
                  <a:pt x="496878" y="4368800"/>
                </a:cubicBezTo>
                <a:cubicBezTo>
                  <a:pt x="511422" y="4380920"/>
                  <a:pt x="530100" y="4387169"/>
                  <a:pt x="547678" y="4394200"/>
                </a:cubicBezTo>
                <a:cubicBezTo>
                  <a:pt x="599211" y="4414813"/>
                  <a:pt x="624780" y="4419825"/>
                  <a:pt x="674678" y="4432300"/>
                </a:cubicBezTo>
                <a:cubicBezTo>
                  <a:pt x="700078" y="4449233"/>
                  <a:pt x="721918" y="4473447"/>
                  <a:pt x="750878" y="4483100"/>
                </a:cubicBezTo>
                <a:cubicBezTo>
                  <a:pt x="763578" y="4487333"/>
                  <a:pt x="777276" y="4489299"/>
                  <a:pt x="788978" y="4495800"/>
                </a:cubicBezTo>
                <a:cubicBezTo>
                  <a:pt x="815663" y="4510625"/>
                  <a:pt x="837874" y="4532948"/>
                  <a:pt x="865178" y="4546600"/>
                </a:cubicBezTo>
                <a:cubicBezTo>
                  <a:pt x="882111" y="4555067"/>
                  <a:pt x="898577" y="4564542"/>
                  <a:pt x="915978" y="4572000"/>
                </a:cubicBezTo>
                <a:cubicBezTo>
                  <a:pt x="928283" y="4577273"/>
                  <a:pt x="942376" y="4578199"/>
                  <a:pt x="954078" y="4584700"/>
                </a:cubicBezTo>
                <a:cubicBezTo>
                  <a:pt x="980763" y="4599525"/>
                  <a:pt x="1004878" y="4618567"/>
                  <a:pt x="1030278" y="4635500"/>
                </a:cubicBezTo>
                <a:cubicBezTo>
                  <a:pt x="1042978" y="4643967"/>
                  <a:pt x="1053898" y="4656073"/>
                  <a:pt x="1068378" y="4660900"/>
                </a:cubicBezTo>
                <a:lnTo>
                  <a:pt x="1106478" y="4673600"/>
                </a:lnTo>
                <a:cubicBezTo>
                  <a:pt x="1173823" y="4740945"/>
                  <a:pt x="1111798" y="4686952"/>
                  <a:pt x="1195378" y="4737100"/>
                </a:cubicBezTo>
                <a:cubicBezTo>
                  <a:pt x="1221555" y="4752806"/>
                  <a:pt x="1242618" y="4778247"/>
                  <a:pt x="1271578" y="4787900"/>
                </a:cubicBezTo>
                <a:lnTo>
                  <a:pt x="1347778" y="4813300"/>
                </a:lnTo>
                <a:cubicBezTo>
                  <a:pt x="1437632" y="4843251"/>
                  <a:pt x="1393006" y="4831873"/>
                  <a:pt x="1563678" y="4838700"/>
                </a:cubicBezTo>
                <a:cubicBezTo>
                  <a:pt x="1716015" y="4844793"/>
                  <a:pt x="1868478" y="4847167"/>
                  <a:pt x="2020878" y="4851400"/>
                </a:cubicBezTo>
                <a:cubicBezTo>
                  <a:pt x="2201962" y="4911761"/>
                  <a:pt x="2013523" y="4851113"/>
                  <a:pt x="2147878" y="4889500"/>
                </a:cubicBezTo>
                <a:cubicBezTo>
                  <a:pt x="2160750" y="4893178"/>
                  <a:pt x="2172683" y="4900636"/>
                  <a:pt x="2185978" y="4902200"/>
                </a:cubicBezTo>
                <a:cubicBezTo>
                  <a:pt x="2244989" y="4909142"/>
                  <a:pt x="2304511" y="4910667"/>
                  <a:pt x="2363778" y="4914900"/>
                </a:cubicBezTo>
                <a:cubicBezTo>
                  <a:pt x="2414578" y="4923367"/>
                  <a:pt x="2465677" y="4930200"/>
                  <a:pt x="2516178" y="4940300"/>
                </a:cubicBezTo>
                <a:cubicBezTo>
                  <a:pt x="2537345" y="4944533"/>
                  <a:pt x="2558259" y="4950323"/>
                  <a:pt x="2579678" y="4953000"/>
                </a:cubicBezTo>
                <a:cubicBezTo>
                  <a:pt x="2626076" y="4958800"/>
                  <a:pt x="2672811" y="4961467"/>
                  <a:pt x="2719378" y="4965700"/>
                </a:cubicBezTo>
                <a:cubicBezTo>
                  <a:pt x="2876661" y="5005021"/>
                  <a:pt x="2782097" y="4986386"/>
                  <a:pt x="3113078" y="4965700"/>
                </a:cubicBezTo>
                <a:cubicBezTo>
                  <a:pt x="3134622" y="4964354"/>
                  <a:pt x="3155753" y="4958680"/>
                  <a:pt x="3176578" y="4953000"/>
                </a:cubicBezTo>
                <a:cubicBezTo>
                  <a:pt x="3202409" y="4945955"/>
                  <a:pt x="3227378" y="4936067"/>
                  <a:pt x="3252778" y="4927600"/>
                </a:cubicBezTo>
                <a:lnTo>
                  <a:pt x="3290878" y="4914900"/>
                </a:lnTo>
                <a:cubicBezTo>
                  <a:pt x="3303578" y="4910667"/>
                  <a:pt x="3316549" y="4907172"/>
                  <a:pt x="3328978" y="4902200"/>
                </a:cubicBezTo>
                <a:cubicBezTo>
                  <a:pt x="3350145" y="4893733"/>
                  <a:pt x="3371053" y="4884591"/>
                  <a:pt x="3392478" y="4876800"/>
                </a:cubicBezTo>
                <a:cubicBezTo>
                  <a:pt x="3417640" y="4867650"/>
                  <a:pt x="3443278" y="4859867"/>
                  <a:pt x="3468678" y="4851400"/>
                </a:cubicBezTo>
                <a:cubicBezTo>
                  <a:pt x="3481378" y="4847167"/>
                  <a:pt x="3493791" y="4841947"/>
                  <a:pt x="3506778" y="4838700"/>
                </a:cubicBezTo>
                <a:cubicBezTo>
                  <a:pt x="3523054" y="4834631"/>
                  <a:pt x="3577458" y="4822410"/>
                  <a:pt x="3595678" y="4813300"/>
                </a:cubicBezTo>
                <a:cubicBezTo>
                  <a:pt x="3694155" y="4764061"/>
                  <a:pt x="3576113" y="4807122"/>
                  <a:pt x="3671878" y="4775200"/>
                </a:cubicBezTo>
                <a:cubicBezTo>
                  <a:pt x="3680345" y="4762500"/>
                  <a:pt x="3686485" y="4747893"/>
                  <a:pt x="3697278" y="4737100"/>
                </a:cubicBezTo>
                <a:cubicBezTo>
                  <a:pt x="3708071" y="4726307"/>
                  <a:pt x="3722958" y="4720572"/>
                  <a:pt x="3735378" y="4711700"/>
                </a:cubicBezTo>
                <a:cubicBezTo>
                  <a:pt x="3752602" y="4699397"/>
                  <a:pt x="3768954" y="4685903"/>
                  <a:pt x="3786178" y="4673600"/>
                </a:cubicBezTo>
                <a:cubicBezTo>
                  <a:pt x="3798598" y="4664728"/>
                  <a:pt x="3812933" y="4658411"/>
                  <a:pt x="3824278" y="4648200"/>
                </a:cubicBezTo>
                <a:cubicBezTo>
                  <a:pt x="3855428" y="4620165"/>
                  <a:pt x="3889932" y="4594169"/>
                  <a:pt x="3913178" y="4559300"/>
                </a:cubicBezTo>
                <a:cubicBezTo>
                  <a:pt x="3972445" y="4470400"/>
                  <a:pt x="3938578" y="4500033"/>
                  <a:pt x="4002078" y="4457700"/>
                </a:cubicBezTo>
                <a:cubicBezTo>
                  <a:pt x="4006311" y="4445000"/>
                  <a:pt x="4008277" y="4431302"/>
                  <a:pt x="4014778" y="4419600"/>
                </a:cubicBezTo>
                <a:cubicBezTo>
                  <a:pt x="4029603" y="4392915"/>
                  <a:pt x="4048645" y="4368800"/>
                  <a:pt x="4065578" y="4343400"/>
                </a:cubicBezTo>
                <a:cubicBezTo>
                  <a:pt x="4074045" y="4330700"/>
                  <a:pt x="4084152" y="4318952"/>
                  <a:pt x="4090978" y="4305300"/>
                </a:cubicBezTo>
                <a:cubicBezTo>
                  <a:pt x="4099445" y="4288367"/>
                  <a:pt x="4104551" y="4269283"/>
                  <a:pt x="4116378" y="4254500"/>
                </a:cubicBezTo>
                <a:cubicBezTo>
                  <a:pt x="4281188" y="4048488"/>
                  <a:pt x="4127631" y="4274710"/>
                  <a:pt x="4230678" y="4127500"/>
                </a:cubicBezTo>
                <a:lnTo>
                  <a:pt x="4306878" y="4013200"/>
                </a:lnTo>
                <a:cubicBezTo>
                  <a:pt x="4315345" y="4000500"/>
                  <a:pt x="4325452" y="3988752"/>
                  <a:pt x="4332278" y="3975100"/>
                </a:cubicBezTo>
                <a:cubicBezTo>
                  <a:pt x="4340745" y="3958167"/>
                  <a:pt x="4347938" y="3940534"/>
                  <a:pt x="4357678" y="3924300"/>
                </a:cubicBezTo>
                <a:lnTo>
                  <a:pt x="4433878" y="3810000"/>
                </a:lnTo>
                <a:cubicBezTo>
                  <a:pt x="4442345" y="3797300"/>
                  <a:pt x="4452452" y="3785552"/>
                  <a:pt x="4459278" y="3771900"/>
                </a:cubicBezTo>
                <a:cubicBezTo>
                  <a:pt x="4467745" y="3754967"/>
                  <a:pt x="4474938" y="3737334"/>
                  <a:pt x="4484678" y="3721100"/>
                </a:cubicBezTo>
                <a:cubicBezTo>
                  <a:pt x="4500384" y="3694923"/>
                  <a:pt x="4525825" y="3673860"/>
                  <a:pt x="4535478" y="3644900"/>
                </a:cubicBezTo>
                <a:lnTo>
                  <a:pt x="4560878" y="3568700"/>
                </a:lnTo>
                <a:cubicBezTo>
                  <a:pt x="4565111" y="3556000"/>
                  <a:pt x="4573578" y="3543987"/>
                  <a:pt x="4573578" y="3530600"/>
                </a:cubicBezTo>
                <a:lnTo>
                  <a:pt x="4573578" y="3467100"/>
                </a:ln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Left Brace 131"/>
          <p:cNvSpPr/>
          <p:nvPr/>
        </p:nvSpPr>
        <p:spPr>
          <a:xfrm rot="10800000">
            <a:off x="7308304" y="1268760"/>
            <a:ext cx="592096" cy="1925052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7984159" y="1916832"/>
                <a:ext cx="1196353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8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59" y="1916832"/>
                <a:ext cx="1196353" cy="531043"/>
              </a:xfrm>
              <a:prstGeom prst="rect">
                <a:avLst/>
              </a:prstGeom>
              <a:blipFill rotWithShape="1">
                <a:blip r:embed="rId3"/>
                <a:stretch>
                  <a:fillRect t="-9091" r="-9184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 rot="1182892">
                <a:off x="7963127" y="3157381"/>
                <a:ext cx="7325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Mathematica1"/>
                  </a:rPr>
                  <a:t>+1</a:t>
                </a:r>
                <a:endParaRPr lang="en-US" sz="2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82892">
                <a:off x="7963127" y="3157381"/>
                <a:ext cx="732573" cy="461665"/>
              </a:xfrm>
              <a:prstGeom prst="rect">
                <a:avLst/>
              </a:prstGeom>
              <a:blipFill>
                <a:blip r:embed="rId4"/>
                <a:stretch>
                  <a:fillRect l="-8633" r="-12230" b="-2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0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8138" y="3789040"/>
            <a:ext cx="93610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</a:t>
            </a:r>
            <a:r>
              <a:rPr lang="en-US" sz="2400" baseline="-25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38258" y="3789040"/>
            <a:ext cx="93610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</a:t>
            </a:r>
            <a:r>
              <a:rPr lang="en-US" sz="2400" baseline="-25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138458" y="3789040"/>
            <a:ext cx="93610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B</a:t>
            </a:r>
            <a:r>
              <a:rPr lang="en-US" sz="2400" baseline="-25000" dirty="0" err="1">
                <a:latin typeface="Comic Sans MS" panose="030F0702030302020204" pitchFamily="66" charset="0"/>
              </a:rPr>
              <a:t>d</a:t>
            </a:r>
            <a:endParaRPr lang="en-US" sz="2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5258139" y="3243808"/>
            <a:ext cx="1749282" cy="5406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30346" y="3216657"/>
            <a:ext cx="1965307" cy="5723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7080042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490386" y="39330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706410" y="39330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922434" y="39330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163022" y="469552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Z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258138" y="4246240"/>
            <a:ext cx="874642" cy="3348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8112999" y="4246240"/>
            <a:ext cx="961563" cy="3348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109" idx="0"/>
          </p:cNvCxnSpPr>
          <p:nvPr/>
        </p:nvCxnSpPr>
        <p:spPr>
          <a:xfrm flipV="1">
            <a:off x="7130346" y="1071900"/>
            <a:ext cx="0" cy="2039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7058338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58338" y="244005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058338" y="20080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058338" y="15759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986330" y="1071900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346370" y="90872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165695" y="4365104"/>
            <a:ext cx="1972763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38171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74175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10179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46183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21879" y="458112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86142" y="2852936"/>
            <a:ext cx="2235200" cy="2209800"/>
          </a:xfrm>
          <a:custGeom>
            <a:avLst/>
            <a:gdLst>
              <a:gd name="connsiteX0" fmla="*/ 2235200 w 2235200"/>
              <a:gd name="connsiteY0" fmla="*/ 0 h 2209800"/>
              <a:gd name="connsiteX1" fmla="*/ 1930400 w 2235200"/>
              <a:gd name="connsiteY1" fmla="*/ 25400 h 2209800"/>
              <a:gd name="connsiteX2" fmla="*/ 1778000 w 2235200"/>
              <a:gd name="connsiteY2" fmla="*/ 50800 h 2209800"/>
              <a:gd name="connsiteX3" fmla="*/ 1727200 w 2235200"/>
              <a:gd name="connsiteY3" fmla="*/ 63500 h 2209800"/>
              <a:gd name="connsiteX4" fmla="*/ 1600200 w 2235200"/>
              <a:gd name="connsiteY4" fmla="*/ 76200 h 2209800"/>
              <a:gd name="connsiteX5" fmla="*/ 1549400 w 2235200"/>
              <a:gd name="connsiteY5" fmla="*/ 88900 h 2209800"/>
              <a:gd name="connsiteX6" fmla="*/ 1435100 w 2235200"/>
              <a:gd name="connsiteY6" fmla="*/ 127000 h 2209800"/>
              <a:gd name="connsiteX7" fmla="*/ 1397000 w 2235200"/>
              <a:gd name="connsiteY7" fmla="*/ 139700 h 2209800"/>
              <a:gd name="connsiteX8" fmla="*/ 1358900 w 2235200"/>
              <a:gd name="connsiteY8" fmla="*/ 152400 h 2209800"/>
              <a:gd name="connsiteX9" fmla="*/ 1257300 w 2235200"/>
              <a:gd name="connsiteY9" fmla="*/ 203200 h 2209800"/>
              <a:gd name="connsiteX10" fmla="*/ 1219200 w 2235200"/>
              <a:gd name="connsiteY10" fmla="*/ 215900 h 2209800"/>
              <a:gd name="connsiteX11" fmla="*/ 1066800 w 2235200"/>
              <a:gd name="connsiteY11" fmla="*/ 279400 h 2209800"/>
              <a:gd name="connsiteX12" fmla="*/ 1016000 w 2235200"/>
              <a:gd name="connsiteY12" fmla="*/ 317500 h 2209800"/>
              <a:gd name="connsiteX13" fmla="*/ 952500 w 2235200"/>
              <a:gd name="connsiteY13" fmla="*/ 330200 h 2209800"/>
              <a:gd name="connsiteX14" fmla="*/ 838200 w 2235200"/>
              <a:gd name="connsiteY14" fmla="*/ 368300 h 2209800"/>
              <a:gd name="connsiteX15" fmla="*/ 800100 w 2235200"/>
              <a:gd name="connsiteY15" fmla="*/ 381000 h 2209800"/>
              <a:gd name="connsiteX16" fmla="*/ 762000 w 2235200"/>
              <a:gd name="connsiteY16" fmla="*/ 406400 h 2209800"/>
              <a:gd name="connsiteX17" fmla="*/ 698500 w 2235200"/>
              <a:gd name="connsiteY17" fmla="*/ 431800 h 2209800"/>
              <a:gd name="connsiteX18" fmla="*/ 660400 w 2235200"/>
              <a:gd name="connsiteY18" fmla="*/ 457200 h 2209800"/>
              <a:gd name="connsiteX19" fmla="*/ 584200 w 2235200"/>
              <a:gd name="connsiteY19" fmla="*/ 482600 h 2209800"/>
              <a:gd name="connsiteX20" fmla="*/ 533400 w 2235200"/>
              <a:gd name="connsiteY20" fmla="*/ 520700 h 2209800"/>
              <a:gd name="connsiteX21" fmla="*/ 495300 w 2235200"/>
              <a:gd name="connsiteY21" fmla="*/ 533400 h 2209800"/>
              <a:gd name="connsiteX22" fmla="*/ 444500 w 2235200"/>
              <a:gd name="connsiteY22" fmla="*/ 571500 h 2209800"/>
              <a:gd name="connsiteX23" fmla="*/ 330200 w 2235200"/>
              <a:gd name="connsiteY23" fmla="*/ 635000 h 2209800"/>
              <a:gd name="connsiteX24" fmla="*/ 254000 w 2235200"/>
              <a:gd name="connsiteY24" fmla="*/ 711200 h 2209800"/>
              <a:gd name="connsiteX25" fmla="*/ 177800 w 2235200"/>
              <a:gd name="connsiteY25" fmla="*/ 762000 h 2209800"/>
              <a:gd name="connsiteX26" fmla="*/ 152400 w 2235200"/>
              <a:gd name="connsiteY26" fmla="*/ 800100 h 2209800"/>
              <a:gd name="connsiteX27" fmla="*/ 114300 w 2235200"/>
              <a:gd name="connsiteY27" fmla="*/ 838200 h 2209800"/>
              <a:gd name="connsiteX28" fmla="*/ 76200 w 2235200"/>
              <a:gd name="connsiteY28" fmla="*/ 927100 h 2209800"/>
              <a:gd name="connsiteX29" fmla="*/ 50800 w 2235200"/>
              <a:gd name="connsiteY29" fmla="*/ 965200 h 2209800"/>
              <a:gd name="connsiteX30" fmla="*/ 25400 w 2235200"/>
              <a:gd name="connsiteY30" fmla="*/ 1041400 h 2209800"/>
              <a:gd name="connsiteX31" fmla="*/ 12700 w 2235200"/>
              <a:gd name="connsiteY31" fmla="*/ 1079500 h 2209800"/>
              <a:gd name="connsiteX32" fmla="*/ 0 w 2235200"/>
              <a:gd name="connsiteY32" fmla="*/ 1117600 h 2209800"/>
              <a:gd name="connsiteX33" fmla="*/ 12700 w 2235200"/>
              <a:gd name="connsiteY33" fmla="*/ 1612900 h 2209800"/>
              <a:gd name="connsiteX34" fmla="*/ 25400 w 2235200"/>
              <a:gd name="connsiteY34" fmla="*/ 1651000 h 2209800"/>
              <a:gd name="connsiteX35" fmla="*/ 38100 w 2235200"/>
              <a:gd name="connsiteY35" fmla="*/ 1778000 h 2209800"/>
              <a:gd name="connsiteX36" fmla="*/ 76200 w 2235200"/>
              <a:gd name="connsiteY36" fmla="*/ 1854200 h 2209800"/>
              <a:gd name="connsiteX37" fmla="*/ 101600 w 2235200"/>
              <a:gd name="connsiteY37" fmla="*/ 1905000 h 2209800"/>
              <a:gd name="connsiteX38" fmla="*/ 165100 w 2235200"/>
              <a:gd name="connsiteY38" fmla="*/ 2019300 h 2209800"/>
              <a:gd name="connsiteX39" fmla="*/ 215900 w 2235200"/>
              <a:gd name="connsiteY39" fmla="*/ 2057400 h 2209800"/>
              <a:gd name="connsiteX40" fmla="*/ 241300 w 2235200"/>
              <a:gd name="connsiteY40" fmla="*/ 2095500 h 2209800"/>
              <a:gd name="connsiteX41" fmla="*/ 292100 w 2235200"/>
              <a:gd name="connsiteY41" fmla="*/ 2108200 h 2209800"/>
              <a:gd name="connsiteX42" fmla="*/ 368300 w 2235200"/>
              <a:gd name="connsiteY42" fmla="*/ 2133600 h 2209800"/>
              <a:gd name="connsiteX43" fmla="*/ 406400 w 2235200"/>
              <a:gd name="connsiteY43" fmla="*/ 2159000 h 2209800"/>
              <a:gd name="connsiteX44" fmla="*/ 571500 w 2235200"/>
              <a:gd name="connsiteY44" fmla="*/ 2184400 h 2209800"/>
              <a:gd name="connsiteX45" fmla="*/ 673100 w 2235200"/>
              <a:gd name="connsiteY45" fmla="*/ 2209800 h 2209800"/>
              <a:gd name="connsiteX46" fmla="*/ 812800 w 2235200"/>
              <a:gd name="connsiteY46" fmla="*/ 2197100 h 2209800"/>
              <a:gd name="connsiteX47" fmla="*/ 914400 w 2235200"/>
              <a:gd name="connsiteY47" fmla="*/ 2171700 h 2209800"/>
              <a:gd name="connsiteX48" fmla="*/ 990600 w 2235200"/>
              <a:gd name="connsiteY48" fmla="*/ 2146300 h 2209800"/>
              <a:gd name="connsiteX49" fmla="*/ 1104900 w 2235200"/>
              <a:gd name="connsiteY49" fmla="*/ 2120900 h 2209800"/>
              <a:gd name="connsiteX50" fmla="*/ 1143000 w 2235200"/>
              <a:gd name="connsiteY50" fmla="*/ 2108200 h 2209800"/>
              <a:gd name="connsiteX51" fmla="*/ 1270000 w 2235200"/>
              <a:gd name="connsiteY51" fmla="*/ 2070100 h 2209800"/>
              <a:gd name="connsiteX52" fmla="*/ 1346200 w 2235200"/>
              <a:gd name="connsiteY52" fmla="*/ 2032000 h 2209800"/>
              <a:gd name="connsiteX53" fmla="*/ 1409700 w 2235200"/>
              <a:gd name="connsiteY53" fmla="*/ 1955800 h 2209800"/>
              <a:gd name="connsiteX54" fmla="*/ 1473200 w 2235200"/>
              <a:gd name="connsiteY54" fmla="*/ 1866900 h 2209800"/>
              <a:gd name="connsiteX55" fmla="*/ 1511300 w 2235200"/>
              <a:gd name="connsiteY55" fmla="*/ 1841500 h 2209800"/>
              <a:gd name="connsiteX56" fmla="*/ 1549400 w 2235200"/>
              <a:gd name="connsiteY56" fmla="*/ 1828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235200" h="2209800">
                <a:moveTo>
                  <a:pt x="2235200" y="0"/>
                </a:moveTo>
                <a:cubicBezTo>
                  <a:pt x="2133600" y="8467"/>
                  <a:pt x="2029308" y="673"/>
                  <a:pt x="1930400" y="25400"/>
                </a:cubicBezTo>
                <a:cubicBezTo>
                  <a:pt x="1816081" y="53980"/>
                  <a:pt x="1956380" y="21070"/>
                  <a:pt x="1778000" y="50800"/>
                </a:cubicBezTo>
                <a:cubicBezTo>
                  <a:pt x="1760783" y="53669"/>
                  <a:pt x="1744479" y="61032"/>
                  <a:pt x="1727200" y="63500"/>
                </a:cubicBezTo>
                <a:cubicBezTo>
                  <a:pt x="1685083" y="69517"/>
                  <a:pt x="1642533" y="71967"/>
                  <a:pt x="1600200" y="76200"/>
                </a:cubicBezTo>
                <a:cubicBezTo>
                  <a:pt x="1583267" y="80433"/>
                  <a:pt x="1566118" y="83884"/>
                  <a:pt x="1549400" y="88900"/>
                </a:cubicBezTo>
                <a:lnTo>
                  <a:pt x="1435100" y="127000"/>
                </a:lnTo>
                <a:lnTo>
                  <a:pt x="1397000" y="139700"/>
                </a:lnTo>
                <a:cubicBezTo>
                  <a:pt x="1384300" y="143933"/>
                  <a:pt x="1370874" y="146413"/>
                  <a:pt x="1358900" y="152400"/>
                </a:cubicBezTo>
                <a:cubicBezTo>
                  <a:pt x="1325033" y="169333"/>
                  <a:pt x="1293221" y="191226"/>
                  <a:pt x="1257300" y="203200"/>
                </a:cubicBezTo>
                <a:cubicBezTo>
                  <a:pt x="1244600" y="207433"/>
                  <a:pt x="1231387" y="210360"/>
                  <a:pt x="1219200" y="215900"/>
                </a:cubicBezTo>
                <a:cubicBezTo>
                  <a:pt x="1075941" y="281018"/>
                  <a:pt x="1166341" y="254515"/>
                  <a:pt x="1066800" y="279400"/>
                </a:cubicBezTo>
                <a:cubicBezTo>
                  <a:pt x="1049867" y="292100"/>
                  <a:pt x="1035342" y="308903"/>
                  <a:pt x="1016000" y="317500"/>
                </a:cubicBezTo>
                <a:cubicBezTo>
                  <a:pt x="996275" y="326267"/>
                  <a:pt x="973325" y="324520"/>
                  <a:pt x="952500" y="330200"/>
                </a:cubicBezTo>
                <a:lnTo>
                  <a:pt x="838200" y="368300"/>
                </a:lnTo>
                <a:cubicBezTo>
                  <a:pt x="825500" y="372533"/>
                  <a:pt x="811239" y="373574"/>
                  <a:pt x="800100" y="381000"/>
                </a:cubicBezTo>
                <a:cubicBezTo>
                  <a:pt x="787400" y="389467"/>
                  <a:pt x="775652" y="399574"/>
                  <a:pt x="762000" y="406400"/>
                </a:cubicBezTo>
                <a:cubicBezTo>
                  <a:pt x="741610" y="416595"/>
                  <a:pt x="718890" y="421605"/>
                  <a:pt x="698500" y="431800"/>
                </a:cubicBezTo>
                <a:cubicBezTo>
                  <a:pt x="684848" y="438626"/>
                  <a:pt x="674348" y="451001"/>
                  <a:pt x="660400" y="457200"/>
                </a:cubicBezTo>
                <a:cubicBezTo>
                  <a:pt x="635934" y="468074"/>
                  <a:pt x="584200" y="482600"/>
                  <a:pt x="584200" y="482600"/>
                </a:cubicBezTo>
                <a:cubicBezTo>
                  <a:pt x="567267" y="495300"/>
                  <a:pt x="551778" y="510198"/>
                  <a:pt x="533400" y="520700"/>
                </a:cubicBezTo>
                <a:cubicBezTo>
                  <a:pt x="521777" y="527342"/>
                  <a:pt x="506923" y="526758"/>
                  <a:pt x="495300" y="533400"/>
                </a:cubicBezTo>
                <a:cubicBezTo>
                  <a:pt x="476922" y="543902"/>
                  <a:pt x="462878" y="560998"/>
                  <a:pt x="444500" y="571500"/>
                </a:cubicBezTo>
                <a:cubicBezTo>
                  <a:pt x="369973" y="614087"/>
                  <a:pt x="434565" y="530635"/>
                  <a:pt x="330200" y="635000"/>
                </a:cubicBezTo>
                <a:cubicBezTo>
                  <a:pt x="304800" y="660400"/>
                  <a:pt x="283888" y="691275"/>
                  <a:pt x="254000" y="711200"/>
                </a:cubicBezTo>
                <a:lnTo>
                  <a:pt x="177800" y="762000"/>
                </a:lnTo>
                <a:cubicBezTo>
                  <a:pt x="169333" y="774700"/>
                  <a:pt x="162171" y="788374"/>
                  <a:pt x="152400" y="800100"/>
                </a:cubicBezTo>
                <a:cubicBezTo>
                  <a:pt x="140902" y="813898"/>
                  <a:pt x="124739" y="823585"/>
                  <a:pt x="114300" y="838200"/>
                </a:cubicBezTo>
                <a:cubicBezTo>
                  <a:pt x="70255" y="899863"/>
                  <a:pt x="103838" y="871825"/>
                  <a:pt x="76200" y="927100"/>
                </a:cubicBezTo>
                <a:cubicBezTo>
                  <a:pt x="69374" y="940752"/>
                  <a:pt x="56999" y="951252"/>
                  <a:pt x="50800" y="965200"/>
                </a:cubicBezTo>
                <a:cubicBezTo>
                  <a:pt x="39926" y="989666"/>
                  <a:pt x="33867" y="1016000"/>
                  <a:pt x="25400" y="1041400"/>
                </a:cubicBezTo>
                <a:lnTo>
                  <a:pt x="12700" y="1079500"/>
                </a:lnTo>
                <a:lnTo>
                  <a:pt x="0" y="1117600"/>
                </a:lnTo>
                <a:cubicBezTo>
                  <a:pt x="4233" y="1282700"/>
                  <a:pt x="4844" y="1447933"/>
                  <a:pt x="12700" y="1612900"/>
                </a:cubicBezTo>
                <a:cubicBezTo>
                  <a:pt x="13337" y="1626272"/>
                  <a:pt x="23364" y="1637769"/>
                  <a:pt x="25400" y="1651000"/>
                </a:cubicBezTo>
                <a:cubicBezTo>
                  <a:pt x="31869" y="1693050"/>
                  <a:pt x="31631" y="1735950"/>
                  <a:pt x="38100" y="1778000"/>
                </a:cubicBezTo>
                <a:cubicBezTo>
                  <a:pt x="44228" y="1817829"/>
                  <a:pt x="56371" y="1819500"/>
                  <a:pt x="76200" y="1854200"/>
                </a:cubicBezTo>
                <a:cubicBezTo>
                  <a:pt x="85593" y="1870638"/>
                  <a:pt x="94142" y="1887599"/>
                  <a:pt x="101600" y="1905000"/>
                </a:cubicBezTo>
                <a:cubicBezTo>
                  <a:pt x="121271" y="1950898"/>
                  <a:pt x="112992" y="1980219"/>
                  <a:pt x="165100" y="2019300"/>
                </a:cubicBezTo>
                <a:cubicBezTo>
                  <a:pt x="182033" y="2032000"/>
                  <a:pt x="200933" y="2042433"/>
                  <a:pt x="215900" y="2057400"/>
                </a:cubicBezTo>
                <a:cubicBezTo>
                  <a:pt x="226693" y="2068193"/>
                  <a:pt x="228600" y="2087033"/>
                  <a:pt x="241300" y="2095500"/>
                </a:cubicBezTo>
                <a:cubicBezTo>
                  <a:pt x="255823" y="2105182"/>
                  <a:pt x="275382" y="2103184"/>
                  <a:pt x="292100" y="2108200"/>
                </a:cubicBezTo>
                <a:cubicBezTo>
                  <a:pt x="317745" y="2115893"/>
                  <a:pt x="346023" y="2118748"/>
                  <a:pt x="368300" y="2133600"/>
                </a:cubicBezTo>
                <a:cubicBezTo>
                  <a:pt x="381000" y="2142067"/>
                  <a:pt x="392748" y="2152174"/>
                  <a:pt x="406400" y="2159000"/>
                </a:cubicBezTo>
                <a:cubicBezTo>
                  <a:pt x="452169" y="2181885"/>
                  <a:pt x="535077" y="2180758"/>
                  <a:pt x="571500" y="2184400"/>
                </a:cubicBezTo>
                <a:cubicBezTo>
                  <a:pt x="601565" y="2194422"/>
                  <a:pt x="642449" y="2209800"/>
                  <a:pt x="673100" y="2209800"/>
                </a:cubicBezTo>
                <a:cubicBezTo>
                  <a:pt x="719859" y="2209800"/>
                  <a:pt x="766233" y="2201333"/>
                  <a:pt x="812800" y="2197100"/>
                </a:cubicBezTo>
                <a:cubicBezTo>
                  <a:pt x="846667" y="2188633"/>
                  <a:pt x="881282" y="2182739"/>
                  <a:pt x="914400" y="2171700"/>
                </a:cubicBezTo>
                <a:cubicBezTo>
                  <a:pt x="939800" y="2163233"/>
                  <a:pt x="964346" y="2151551"/>
                  <a:pt x="990600" y="2146300"/>
                </a:cubicBezTo>
                <a:cubicBezTo>
                  <a:pt x="1034248" y="2137570"/>
                  <a:pt x="1063051" y="2132857"/>
                  <a:pt x="1104900" y="2120900"/>
                </a:cubicBezTo>
                <a:cubicBezTo>
                  <a:pt x="1117772" y="2117222"/>
                  <a:pt x="1130128" y="2111878"/>
                  <a:pt x="1143000" y="2108200"/>
                </a:cubicBezTo>
                <a:cubicBezTo>
                  <a:pt x="1277355" y="2069813"/>
                  <a:pt x="1088916" y="2130461"/>
                  <a:pt x="1270000" y="2070100"/>
                </a:cubicBezTo>
                <a:cubicBezTo>
                  <a:pt x="1308185" y="2057372"/>
                  <a:pt x="1313374" y="2059355"/>
                  <a:pt x="1346200" y="2032000"/>
                </a:cubicBezTo>
                <a:cubicBezTo>
                  <a:pt x="1374855" y="2008121"/>
                  <a:pt x="1391536" y="1987586"/>
                  <a:pt x="1409700" y="1955800"/>
                </a:cubicBezTo>
                <a:cubicBezTo>
                  <a:pt x="1442382" y="1898606"/>
                  <a:pt x="1422424" y="1909213"/>
                  <a:pt x="1473200" y="1866900"/>
                </a:cubicBezTo>
                <a:cubicBezTo>
                  <a:pt x="1484926" y="1857129"/>
                  <a:pt x="1497648" y="1848326"/>
                  <a:pt x="1511300" y="1841500"/>
                </a:cubicBezTo>
                <a:cubicBezTo>
                  <a:pt x="1523274" y="1835513"/>
                  <a:pt x="1549400" y="1828800"/>
                  <a:pt x="1549400" y="182880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465653" y="2510036"/>
            <a:ext cx="2630289" cy="2833898"/>
          </a:xfrm>
          <a:custGeom>
            <a:avLst/>
            <a:gdLst>
              <a:gd name="connsiteX0" fmla="*/ 2630289 w 2630289"/>
              <a:gd name="connsiteY0" fmla="*/ 0 h 2833898"/>
              <a:gd name="connsiteX1" fmla="*/ 2198489 w 2630289"/>
              <a:gd name="connsiteY1" fmla="*/ 12700 h 2833898"/>
              <a:gd name="connsiteX2" fmla="*/ 2160389 w 2630289"/>
              <a:gd name="connsiteY2" fmla="*/ 25400 h 2833898"/>
              <a:gd name="connsiteX3" fmla="*/ 2096889 w 2630289"/>
              <a:gd name="connsiteY3" fmla="*/ 38100 h 2833898"/>
              <a:gd name="connsiteX4" fmla="*/ 2058789 w 2630289"/>
              <a:gd name="connsiteY4" fmla="*/ 50800 h 2833898"/>
              <a:gd name="connsiteX5" fmla="*/ 1779389 w 2630289"/>
              <a:gd name="connsiteY5" fmla="*/ 88900 h 2833898"/>
              <a:gd name="connsiteX6" fmla="*/ 1703189 w 2630289"/>
              <a:gd name="connsiteY6" fmla="*/ 114300 h 2833898"/>
              <a:gd name="connsiteX7" fmla="*/ 1588889 w 2630289"/>
              <a:gd name="connsiteY7" fmla="*/ 139700 h 2833898"/>
              <a:gd name="connsiteX8" fmla="*/ 1550789 w 2630289"/>
              <a:gd name="connsiteY8" fmla="*/ 152400 h 2833898"/>
              <a:gd name="connsiteX9" fmla="*/ 1436489 w 2630289"/>
              <a:gd name="connsiteY9" fmla="*/ 177800 h 2833898"/>
              <a:gd name="connsiteX10" fmla="*/ 1334889 w 2630289"/>
              <a:gd name="connsiteY10" fmla="*/ 215900 h 2833898"/>
              <a:gd name="connsiteX11" fmla="*/ 1245989 w 2630289"/>
              <a:gd name="connsiteY11" fmla="*/ 254000 h 2833898"/>
              <a:gd name="connsiteX12" fmla="*/ 1207889 w 2630289"/>
              <a:gd name="connsiteY12" fmla="*/ 266700 h 2833898"/>
              <a:gd name="connsiteX13" fmla="*/ 1157089 w 2630289"/>
              <a:gd name="connsiteY13" fmla="*/ 292100 h 2833898"/>
              <a:gd name="connsiteX14" fmla="*/ 1042789 w 2630289"/>
              <a:gd name="connsiteY14" fmla="*/ 342900 h 2833898"/>
              <a:gd name="connsiteX15" fmla="*/ 1004689 w 2630289"/>
              <a:gd name="connsiteY15" fmla="*/ 368300 h 2833898"/>
              <a:gd name="connsiteX16" fmla="*/ 966589 w 2630289"/>
              <a:gd name="connsiteY16" fmla="*/ 381000 h 2833898"/>
              <a:gd name="connsiteX17" fmla="*/ 928489 w 2630289"/>
              <a:gd name="connsiteY17" fmla="*/ 406400 h 2833898"/>
              <a:gd name="connsiteX18" fmla="*/ 839589 w 2630289"/>
              <a:gd name="connsiteY18" fmla="*/ 444500 h 2833898"/>
              <a:gd name="connsiteX19" fmla="*/ 801489 w 2630289"/>
              <a:gd name="connsiteY19" fmla="*/ 482600 h 2833898"/>
              <a:gd name="connsiteX20" fmla="*/ 763389 w 2630289"/>
              <a:gd name="connsiteY20" fmla="*/ 508000 h 2833898"/>
              <a:gd name="connsiteX21" fmla="*/ 712589 w 2630289"/>
              <a:gd name="connsiteY21" fmla="*/ 546100 h 2833898"/>
              <a:gd name="connsiteX22" fmla="*/ 636389 w 2630289"/>
              <a:gd name="connsiteY22" fmla="*/ 596900 h 2833898"/>
              <a:gd name="connsiteX23" fmla="*/ 598289 w 2630289"/>
              <a:gd name="connsiteY23" fmla="*/ 622300 h 2833898"/>
              <a:gd name="connsiteX24" fmla="*/ 560189 w 2630289"/>
              <a:gd name="connsiteY24" fmla="*/ 647700 h 2833898"/>
              <a:gd name="connsiteX25" fmla="*/ 522089 w 2630289"/>
              <a:gd name="connsiteY25" fmla="*/ 673100 h 2833898"/>
              <a:gd name="connsiteX26" fmla="*/ 483989 w 2630289"/>
              <a:gd name="connsiteY26" fmla="*/ 711200 h 2833898"/>
              <a:gd name="connsiteX27" fmla="*/ 407789 w 2630289"/>
              <a:gd name="connsiteY27" fmla="*/ 774700 h 2833898"/>
              <a:gd name="connsiteX28" fmla="*/ 356989 w 2630289"/>
              <a:gd name="connsiteY28" fmla="*/ 850900 h 2833898"/>
              <a:gd name="connsiteX29" fmla="*/ 331589 w 2630289"/>
              <a:gd name="connsiteY29" fmla="*/ 889000 h 2833898"/>
              <a:gd name="connsiteX30" fmla="*/ 318889 w 2630289"/>
              <a:gd name="connsiteY30" fmla="*/ 927100 h 2833898"/>
              <a:gd name="connsiteX31" fmla="*/ 268089 w 2630289"/>
              <a:gd name="connsiteY31" fmla="*/ 1003300 h 2833898"/>
              <a:gd name="connsiteX32" fmla="*/ 217289 w 2630289"/>
              <a:gd name="connsiteY32" fmla="*/ 1117600 h 2833898"/>
              <a:gd name="connsiteX33" fmla="*/ 204589 w 2630289"/>
              <a:gd name="connsiteY33" fmla="*/ 1155700 h 2833898"/>
              <a:gd name="connsiteX34" fmla="*/ 179189 w 2630289"/>
              <a:gd name="connsiteY34" fmla="*/ 1193800 h 2833898"/>
              <a:gd name="connsiteX35" fmla="*/ 166489 w 2630289"/>
              <a:gd name="connsiteY35" fmla="*/ 1231900 h 2833898"/>
              <a:gd name="connsiteX36" fmla="*/ 141089 w 2630289"/>
              <a:gd name="connsiteY36" fmla="*/ 1270000 h 2833898"/>
              <a:gd name="connsiteX37" fmla="*/ 102989 w 2630289"/>
              <a:gd name="connsiteY37" fmla="*/ 1346200 h 2833898"/>
              <a:gd name="connsiteX38" fmla="*/ 77589 w 2630289"/>
              <a:gd name="connsiteY38" fmla="*/ 1435100 h 2833898"/>
              <a:gd name="connsiteX39" fmla="*/ 52189 w 2630289"/>
              <a:gd name="connsiteY39" fmla="*/ 1473200 h 2833898"/>
              <a:gd name="connsiteX40" fmla="*/ 14089 w 2630289"/>
              <a:gd name="connsiteY40" fmla="*/ 1612900 h 2833898"/>
              <a:gd name="connsiteX41" fmla="*/ 14089 w 2630289"/>
              <a:gd name="connsiteY41" fmla="*/ 2019300 h 2833898"/>
              <a:gd name="connsiteX42" fmla="*/ 39489 w 2630289"/>
              <a:gd name="connsiteY42" fmla="*/ 2095500 h 2833898"/>
              <a:gd name="connsiteX43" fmla="*/ 52189 w 2630289"/>
              <a:gd name="connsiteY43" fmla="*/ 2133600 h 2833898"/>
              <a:gd name="connsiteX44" fmla="*/ 102989 w 2630289"/>
              <a:gd name="connsiteY44" fmla="*/ 2209800 h 2833898"/>
              <a:gd name="connsiteX45" fmla="*/ 141089 w 2630289"/>
              <a:gd name="connsiteY45" fmla="*/ 2286000 h 2833898"/>
              <a:gd name="connsiteX46" fmla="*/ 153789 w 2630289"/>
              <a:gd name="connsiteY46" fmla="*/ 2324100 h 2833898"/>
              <a:gd name="connsiteX47" fmla="*/ 179189 w 2630289"/>
              <a:gd name="connsiteY47" fmla="*/ 2362200 h 2833898"/>
              <a:gd name="connsiteX48" fmla="*/ 191889 w 2630289"/>
              <a:gd name="connsiteY48" fmla="*/ 2400300 h 2833898"/>
              <a:gd name="connsiteX49" fmla="*/ 229989 w 2630289"/>
              <a:gd name="connsiteY49" fmla="*/ 2438400 h 2833898"/>
              <a:gd name="connsiteX50" fmla="*/ 255389 w 2630289"/>
              <a:gd name="connsiteY50" fmla="*/ 2476500 h 2833898"/>
              <a:gd name="connsiteX51" fmla="*/ 407789 w 2630289"/>
              <a:gd name="connsiteY51" fmla="*/ 2552700 h 2833898"/>
              <a:gd name="connsiteX52" fmla="*/ 483989 w 2630289"/>
              <a:gd name="connsiteY52" fmla="*/ 2603500 h 2833898"/>
              <a:gd name="connsiteX53" fmla="*/ 522089 w 2630289"/>
              <a:gd name="connsiteY53" fmla="*/ 2616200 h 2833898"/>
              <a:gd name="connsiteX54" fmla="*/ 560189 w 2630289"/>
              <a:gd name="connsiteY54" fmla="*/ 2641600 h 2833898"/>
              <a:gd name="connsiteX55" fmla="*/ 598289 w 2630289"/>
              <a:gd name="connsiteY55" fmla="*/ 2654300 h 2833898"/>
              <a:gd name="connsiteX56" fmla="*/ 636389 w 2630289"/>
              <a:gd name="connsiteY56" fmla="*/ 2679700 h 2833898"/>
              <a:gd name="connsiteX57" fmla="*/ 712589 w 2630289"/>
              <a:gd name="connsiteY57" fmla="*/ 2705100 h 2833898"/>
              <a:gd name="connsiteX58" fmla="*/ 750689 w 2630289"/>
              <a:gd name="connsiteY58" fmla="*/ 2730500 h 2833898"/>
              <a:gd name="connsiteX59" fmla="*/ 890389 w 2630289"/>
              <a:gd name="connsiteY59" fmla="*/ 2768600 h 2833898"/>
              <a:gd name="connsiteX60" fmla="*/ 941189 w 2630289"/>
              <a:gd name="connsiteY60" fmla="*/ 2794000 h 2833898"/>
              <a:gd name="connsiteX61" fmla="*/ 1258689 w 2630289"/>
              <a:gd name="connsiteY61" fmla="*/ 2806700 h 2833898"/>
              <a:gd name="connsiteX62" fmla="*/ 1804789 w 2630289"/>
              <a:gd name="connsiteY62" fmla="*/ 2806700 h 2833898"/>
              <a:gd name="connsiteX63" fmla="*/ 1855589 w 2630289"/>
              <a:gd name="connsiteY63" fmla="*/ 2781300 h 2833898"/>
              <a:gd name="connsiteX64" fmla="*/ 1906389 w 2630289"/>
              <a:gd name="connsiteY64" fmla="*/ 2768600 h 2833898"/>
              <a:gd name="connsiteX65" fmla="*/ 1944489 w 2630289"/>
              <a:gd name="connsiteY65" fmla="*/ 2743200 h 2833898"/>
              <a:gd name="connsiteX66" fmla="*/ 2020689 w 2630289"/>
              <a:gd name="connsiteY66" fmla="*/ 2616200 h 2833898"/>
              <a:gd name="connsiteX67" fmla="*/ 2058789 w 2630289"/>
              <a:gd name="connsiteY67" fmla="*/ 2578100 h 2833898"/>
              <a:gd name="connsiteX68" fmla="*/ 2147689 w 2630289"/>
              <a:gd name="connsiteY68" fmla="*/ 2476500 h 2833898"/>
              <a:gd name="connsiteX69" fmla="*/ 2173089 w 2630289"/>
              <a:gd name="connsiteY69" fmla="*/ 2438400 h 2833898"/>
              <a:gd name="connsiteX70" fmla="*/ 2211189 w 2630289"/>
              <a:gd name="connsiteY70" fmla="*/ 2413000 h 2833898"/>
              <a:gd name="connsiteX71" fmla="*/ 2223889 w 2630289"/>
              <a:gd name="connsiteY71" fmla="*/ 2374900 h 2833898"/>
              <a:gd name="connsiteX72" fmla="*/ 2249289 w 2630289"/>
              <a:gd name="connsiteY72" fmla="*/ 2336800 h 2833898"/>
              <a:gd name="connsiteX73" fmla="*/ 2300089 w 2630289"/>
              <a:gd name="connsiteY73" fmla="*/ 2235200 h 283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630289" h="2833898">
                <a:moveTo>
                  <a:pt x="2630289" y="0"/>
                </a:moveTo>
                <a:cubicBezTo>
                  <a:pt x="2486356" y="4233"/>
                  <a:pt x="2342275" y="4928"/>
                  <a:pt x="2198489" y="12700"/>
                </a:cubicBezTo>
                <a:cubicBezTo>
                  <a:pt x="2185122" y="13423"/>
                  <a:pt x="2173376" y="22153"/>
                  <a:pt x="2160389" y="25400"/>
                </a:cubicBezTo>
                <a:cubicBezTo>
                  <a:pt x="2139448" y="30635"/>
                  <a:pt x="2117830" y="32865"/>
                  <a:pt x="2096889" y="38100"/>
                </a:cubicBezTo>
                <a:cubicBezTo>
                  <a:pt x="2083902" y="41347"/>
                  <a:pt x="2071833" y="47790"/>
                  <a:pt x="2058789" y="50800"/>
                </a:cubicBezTo>
                <a:cubicBezTo>
                  <a:pt x="1918739" y="83119"/>
                  <a:pt x="1931198" y="76249"/>
                  <a:pt x="1779389" y="88900"/>
                </a:cubicBezTo>
                <a:cubicBezTo>
                  <a:pt x="1753989" y="97367"/>
                  <a:pt x="1729443" y="109049"/>
                  <a:pt x="1703189" y="114300"/>
                </a:cubicBezTo>
                <a:cubicBezTo>
                  <a:pt x="1659541" y="123030"/>
                  <a:pt x="1630738" y="127743"/>
                  <a:pt x="1588889" y="139700"/>
                </a:cubicBezTo>
                <a:cubicBezTo>
                  <a:pt x="1576017" y="143378"/>
                  <a:pt x="1563661" y="148722"/>
                  <a:pt x="1550789" y="152400"/>
                </a:cubicBezTo>
                <a:cubicBezTo>
                  <a:pt x="1508940" y="164357"/>
                  <a:pt x="1480137" y="169070"/>
                  <a:pt x="1436489" y="177800"/>
                </a:cubicBezTo>
                <a:cubicBezTo>
                  <a:pt x="1373770" y="219612"/>
                  <a:pt x="1422772" y="193929"/>
                  <a:pt x="1334889" y="215900"/>
                </a:cubicBezTo>
                <a:cubicBezTo>
                  <a:pt x="1287235" y="227814"/>
                  <a:pt x="1296874" y="232192"/>
                  <a:pt x="1245989" y="254000"/>
                </a:cubicBezTo>
                <a:cubicBezTo>
                  <a:pt x="1233684" y="259273"/>
                  <a:pt x="1220194" y="261427"/>
                  <a:pt x="1207889" y="266700"/>
                </a:cubicBezTo>
                <a:cubicBezTo>
                  <a:pt x="1190488" y="274158"/>
                  <a:pt x="1174389" y="284411"/>
                  <a:pt x="1157089" y="292100"/>
                </a:cubicBezTo>
                <a:cubicBezTo>
                  <a:pt x="1095854" y="319316"/>
                  <a:pt x="1097501" y="311636"/>
                  <a:pt x="1042789" y="342900"/>
                </a:cubicBezTo>
                <a:cubicBezTo>
                  <a:pt x="1029537" y="350473"/>
                  <a:pt x="1018341" y="361474"/>
                  <a:pt x="1004689" y="368300"/>
                </a:cubicBezTo>
                <a:cubicBezTo>
                  <a:pt x="992715" y="374287"/>
                  <a:pt x="978563" y="375013"/>
                  <a:pt x="966589" y="381000"/>
                </a:cubicBezTo>
                <a:cubicBezTo>
                  <a:pt x="952937" y="387826"/>
                  <a:pt x="941741" y="398827"/>
                  <a:pt x="928489" y="406400"/>
                </a:cubicBezTo>
                <a:cubicBezTo>
                  <a:pt x="884547" y="431509"/>
                  <a:pt x="882333" y="430252"/>
                  <a:pt x="839589" y="444500"/>
                </a:cubicBezTo>
                <a:cubicBezTo>
                  <a:pt x="826889" y="457200"/>
                  <a:pt x="815287" y="471102"/>
                  <a:pt x="801489" y="482600"/>
                </a:cubicBezTo>
                <a:cubicBezTo>
                  <a:pt x="789763" y="492371"/>
                  <a:pt x="775809" y="499128"/>
                  <a:pt x="763389" y="508000"/>
                </a:cubicBezTo>
                <a:cubicBezTo>
                  <a:pt x="746165" y="520303"/>
                  <a:pt x="729929" y="533962"/>
                  <a:pt x="712589" y="546100"/>
                </a:cubicBezTo>
                <a:cubicBezTo>
                  <a:pt x="687580" y="563606"/>
                  <a:pt x="661789" y="579967"/>
                  <a:pt x="636389" y="596900"/>
                </a:cubicBezTo>
                <a:lnTo>
                  <a:pt x="598289" y="622300"/>
                </a:lnTo>
                <a:lnTo>
                  <a:pt x="560189" y="647700"/>
                </a:lnTo>
                <a:cubicBezTo>
                  <a:pt x="547489" y="656167"/>
                  <a:pt x="532882" y="662307"/>
                  <a:pt x="522089" y="673100"/>
                </a:cubicBezTo>
                <a:cubicBezTo>
                  <a:pt x="509389" y="685800"/>
                  <a:pt x="497787" y="699702"/>
                  <a:pt x="483989" y="711200"/>
                </a:cubicBezTo>
                <a:cubicBezTo>
                  <a:pt x="437645" y="749820"/>
                  <a:pt x="448798" y="721974"/>
                  <a:pt x="407789" y="774700"/>
                </a:cubicBezTo>
                <a:cubicBezTo>
                  <a:pt x="389047" y="798797"/>
                  <a:pt x="373922" y="825500"/>
                  <a:pt x="356989" y="850900"/>
                </a:cubicBezTo>
                <a:cubicBezTo>
                  <a:pt x="348522" y="863600"/>
                  <a:pt x="336416" y="874520"/>
                  <a:pt x="331589" y="889000"/>
                </a:cubicBezTo>
                <a:cubicBezTo>
                  <a:pt x="327356" y="901700"/>
                  <a:pt x="325390" y="915398"/>
                  <a:pt x="318889" y="927100"/>
                </a:cubicBezTo>
                <a:cubicBezTo>
                  <a:pt x="304064" y="953785"/>
                  <a:pt x="277742" y="974340"/>
                  <a:pt x="268089" y="1003300"/>
                </a:cubicBezTo>
                <a:cubicBezTo>
                  <a:pt x="202559" y="1199889"/>
                  <a:pt x="277666" y="996845"/>
                  <a:pt x="217289" y="1117600"/>
                </a:cubicBezTo>
                <a:cubicBezTo>
                  <a:pt x="211302" y="1129574"/>
                  <a:pt x="210576" y="1143726"/>
                  <a:pt x="204589" y="1155700"/>
                </a:cubicBezTo>
                <a:cubicBezTo>
                  <a:pt x="197763" y="1169352"/>
                  <a:pt x="186015" y="1180148"/>
                  <a:pt x="179189" y="1193800"/>
                </a:cubicBezTo>
                <a:cubicBezTo>
                  <a:pt x="173202" y="1205774"/>
                  <a:pt x="172476" y="1219926"/>
                  <a:pt x="166489" y="1231900"/>
                </a:cubicBezTo>
                <a:cubicBezTo>
                  <a:pt x="159663" y="1245552"/>
                  <a:pt x="147915" y="1256348"/>
                  <a:pt x="141089" y="1270000"/>
                </a:cubicBezTo>
                <a:cubicBezTo>
                  <a:pt x="88509" y="1375160"/>
                  <a:pt x="175782" y="1237011"/>
                  <a:pt x="102989" y="1346200"/>
                </a:cubicBezTo>
                <a:cubicBezTo>
                  <a:pt x="98920" y="1362476"/>
                  <a:pt x="86699" y="1416880"/>
                  <a:pt x="77589" y="1435100"/>
                </a:cubicBezTo>
                <a:cubicBezTo>
                  <a:pt x="70763" y="1448752"/>
                  <a:pt x="58388" y="1459252"/>
                  <a:pt x="52189" y="1473200"/>
                </a:cubicBezTo>
                <a:cubicBezTo>
                  <a:pt x="28752" y="1525934"/>
                  <a:pt x="24954" y="1558575"/>
                  <a:pt x="14089" y="1612900"/>
                </a:cubicBezTo>
                <a:cubicBezTo>
                  <a:pt x="557" y="1788815"/>
                  <a:pt x="-9313" y="1824287"/>
                  <a:pt x="14089" y="2019300"/>
                </a:cubicBezTo>
                <a:cubicBezTo>
                  <a:pt x="17279" y="2045883"/>
                  <a:pt x="31022" y="2070100"/>
                  <a:pt x="39489" y="2095500"/>
                </a:cubicBezTo>
                <a:cubicBezTo>
                  <a:pt x="43722" y="2108200"/>
                  <a:pt x="44763" y="2122461"/>
                  <a:pt x="52189" y="2133600"/>
                </a:cubicBezTo>
                <a:cubicBezTo>
                  <a:pt x="69122" y="2159000"/>
                  <a:pt x="93336" y="2180840"/>
                  <a:pt x="102989" y="2209800"/>
                </a:cubicBezTo>
                <a:cubicBezTo>
                  <a:pt x="134911" y="2305565"/>
                  <a:pt x="91850" y="2187523"/>
                  <a:pt x="141089" y="2286000"/>
                </a:cubicBezTo>
                <a:cubicBezTo>
                  <a:pt x="147076" y="2297974"/>
                  <a:pt x="147802" y="2312126"/>
                  <a:pt x="153789" y="2324100"/>
                </a:cubicBezTo>
                <a:cubicBezTo>
                  <a:pt x="160615" y="2337752"/>
                  <a:pt x="172363" y="2348548"/>
                  <a:pt x="179189" y="2362200"/>
                </a:cubicBezTo>
                <a:cubicBezTo>
                  <a:pt x="185176" y="2374174"/>
                  <a:pt x="184463" y="2389161"/>
                  <a:pt x="191889" y="2400300"/>
                </a:cubicBezTo>
                <a:cubicBezTo>
                  <a:pt x="201852" y="2415244"/>
                  <a:pt x="218491" y="2424602"/>
                  <a:pt x="229989" y="2438400"/>
                </a:cubicBezTo>
                <a:cubicBezTo>
                  <a:pt x="239760" y="2450126"/>
                  <a:pt x="243902" y="2466449"/>
                  <a:pt x="255389" y="2476500"/>
                </a:cubicBezTo>
                <a:cubicBezTo>
                  <a:pt x="447231" y="2644362"/>
                  <a:pt x="220742" y="2428002"/>
                  <a:pt x="407789" y="2552700"/>
                </a:cubicBezTo>
                <a:cubicBezTo>
                  <a:pt x="433189" y="2569633"/>
                  <a:pt x="455029" y="2593847"/>
                  <a:pt x="483989" y="2603500"/>
                </a:cubicBezTo>
                <a:cubicBezTo>
                  <a:pt x="496689" y="2607733"/>
                  <a:pt x="510115" y="2610213"/>
                  <a:pt x="522089" y="2616200"/>
                </a:cubicBezTo>
                <a:cubicBezTo>
                  <a:pt x="535741" y="2623026"/>
                  <a:pt x="546537" y="2634774"/>
                  <a:pt x="560189" y="2641600"/>
                </a:cubicBezTo>
                <a:cubicBezTo>
                  <a:pt x="572163" y="2647587"/>
                  <a:pt x="586315" y="2648313"/>
                  <a:pt x="598289" y="2654300"/>
                </a:cubicBezTo>
                <a:cubicBezTo>
                  <a:pt x="611941" y="2661126"/>
                  <a:pt x="622441" y="2673501"/>
                  <a:pt x="636389" y="2679700"/>
                </a:cubicBezTo>
                <a:cubicBezTo>
                  <a:pt x="660855" y="2690574"/>
                  <a:pt x="690312" y="2690248"/>
                  <a:pt x="712589" y="2705100"/>
                </a:cubicBezTo>
                <a:cubicBezTo>
                  <a:pt x="725289" y="2713567"/>
                  <a:pt x="736397" y="2725141"/>
                  <a:pt x="750689" y="2730500"/>
                </a:cubicBezTo>
                <a:cubicBezTo>
                  <a:pt x="862173" y="2772306"/>
                  <a:pt x="766758" y="2706785"/>
                  <a:pt x="890389" y="2768600"/>
                </a:cubicBezTo>
                <a:cubicBezTo>
                  <a:pt x="907322" y="2777067"/>
                  <a:pt x="922357" y="2792052"/>
                  <a:pt x="941189" y="2794000"/>
                </a:cubicBezTo>
                <a:cubicBezTo>
                  <a:pt x="1046545" y="2804899"/>
                  <a:pt x="1152856" y="2802467"/>
                  <a:pt x="1258689" y="2806700"/>
                </a:cubicBezTo>
                <a:cubicBezTo>
                  <a:pt x="1468746" y="2848711"/>
                  <a:pt x="1384408" y="2836727"/>
                  <a:pt x="1804789" y="2806700"/>
                </a:cubicBezTo>
                <a:cubicBezTo>
                  <a:pt x="1823673" y="2805351"/>
                  <a:pt x="1837862" y="2787947"/>
                  <a:pt x="1855589" y="2781300"/>
                </a:cubicBezTo>
                <a:cubicBezTo>
                  <a:pt x="1871932" y="2775171"/>
                  <a:pt x="1889456" y="2772833"/>
                  <a:pt x="1906389" y="2768600"/>
                </a:cubicBezTo>
                <a:cubicBezTo>
                  <a:pt x="1919089" y="2760133"/>
                  <a:pt x="1934438" y="2754687"/>
                  <a:pt x="1944489" y="2743200"/>
                </a:cubicBezTo>
                <a:cubicBezTo>
                  <a:pt x="2067579" y="2602526"/>
                  <a:pt x="1943318" y="2724520"/>
                  <a:pt x="2020689" y="2616200"/>
                </a:cubicBezTo>
                <a:cubicBezTo>
                  <a:pt x="2031128" y="2601585"/>
                  <a:pt x="2047762" y="2592277"/>
                  <a:pt x="2058789" y="2578100"/>
                </a:cubicBezTo>
                <a:cubicBezTo>
                  <a:pt x="2138571" y="2475523"/>
                  <a:pt x="2073931" y="2525672"/>
                  <a:pt x="2147689" y="2476500"/>
                </a:cubicBezTo>
                <a:cubicBezTo>
                  <a:pt x="2156156" y="2463800"/>
                  <a:pt x="2162296" y="2449193"/>
                  <a:pt x="2173089" y="2438400"/>
                </a:cubicBezTo>
                <a:cubicBezTo>
                  <a:pt x="2183882" y="2427607"/>
                  <a:pt x="2201654" y="2424919"/>
                  <a:pt x="2211189" y="2413000"/>
                </a:cubicBezTo>
                <a:cubicBezTo>
                  <a:pt x="2219552" y="2402547"/>
                  <a:pt x="2217902" y="2386874"/>
                  <a:pt x="2223889" y="2374900"/>
                </a:cubicBezTo>
                <a:cubicBezTo>
                  <a:pt x="2230715" y="2361248"/>
                  <a:pt x="2243090" y="2350748"/>
                  <a:pt x="2249289" y="2336800"/>
                </a:cubicBezTo>
                <a:cubicBezTo>
                  <a:pt x="2295987" y="2231729"/>
                  <a:pt x="2247925" y="2287364"/>
                  <a:pt x="2300089" y="223520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211960" y="2090936"/>
            <a:ext cx="2972882" cy="3594100"/>
          </a:xfrm>
          <a:custGeom>
            <a:avLst/>
            <a:gdLst>
              <a:gd name="connsiteX0" fmla="*/ 3022600 w 3086100"/>
              <a:gd name="connsiteY0" fmla="*/ 0 h 3594100"/>
              <a:gd name="connsiteX1" fmla="*/ 2959100 w 3086100"/>
              <a:gd name="connsiteY1" fmla="*/ 12700 h 3594100"/>
              <a:gd name="connsiteX2" fmla="*/ 2921000 w 3086100"/>
              <a:gd name="connsiteY2" fmla="*/ 25400 h 3594100"/>
              <a:gd name="connsiteX3" fmla="*/ 2781300 w 3086100"/>
              <a:gd name="connsiteY3" fmla="*/ 38100 h 3594100"/>
              <a:gd name="connsiteX4" fmla="*/ 2717800 w 3086100"/>
              <a:gd name="connsiteY4" fmla="*/ 50800 h 3594100"/>
              <a:gd name="connsiteX5" fmla="*/ 2654300 w 3086100"/>
              <a:gd name="connsiteY5" fmla="*/ 76200 h 3594100"/>
              <a:gd name="connsiteX6" fmla="*/ 2565400 w 3086100"/>
              <a:gd name="connsiteY6" fmla="*/ 88900 h 3594100"/>
              <a:gd name="connsiteX7" fmla="*/ 2501900 w 3086100"/>
              <a:gd name="connsiteY7" fmla="*/ 101600 h 3594100"/>
              <a:gd name="connsiteX8" fmla="*/ 2463800 w 3086100"/>
              <a:gd name="connsiteY8" fmla="*/ 114300 h 3594100"/>
              <a:gd name="connsiteX9" fmla="*/ 2336800 w 3086100"/>
              <a:gd name="connsiteY9" fmla="*/ 152400 h 3594100"/>
              <a:gd name="connsiteX10" fmla="*/ 2298700 w 3086100"/>
              <a:gd name="connsiteY10" fmla="*/ 165100 h 3594100"/>
              <a:gd name="connsiteX11" fmla="*/ 2260600 w 3086100"/>
              <a:gd name="connsiteY11" fmla="*/ 177800 h 3594100"/>
              <a:gd name="connsiteX12" fmla="*/ 2222500 w 3086100"/>
              <a:gd name="connsiteY12" fmla="*/ 203200 h 3594100"/>
              <a:gd name="connsiteX13" fmla="*/ 2108200 w 3086100"/>
              <a:gd name="connsiteY13" fmla="*/ 241300 h 3594100"/>
              <a:gd name="connsiteX14" fmla="*/ 2032000 w 3086100"/>
              <a:gd name="connsiteY14" fmla="*/ 266700 h 3594100"/>
              <a:gd name="connsiteX15" fmla="*/ 1993900 w 3086100"/>
              <a:gd name="connsiteY15" fmla="*/ 279400 h 3594100"/>
              <a:gd name="connsiteX16" fmla="*/ 1866900 w 3086100"/>
              <a:gd name="connsiteY16" fmla="*/ 304800 h 3594100"/>
              <a:gd name="connsiteX17" fmla="*/ 1651000 w 3086100"/>
              <a:gd name="connsiteY17" fmla="*/ 368300 h 3594100"/>
              <a:gd name="connsiteX18" fmla="*/ 1612900 w 3086100"/>
              <a:gd name="connsiteY18" fmla="*/ 381000 h 3594100"/>
              <a:gd name="connsiteX19" fmla="*/ 1511300 w 3086100"/>
              <a:gd name="connsiteY19" fmla="*/ 431800 h 3594100"/>
              <a:gd name="connsiteX20" fmla="*/ 1460500 w 3086100"/>
              <a:gd name="connsiteY20" fmla="*/ 444500 h 3594100"/>
              <a:gd name="connsiteX21" fmla="*/ 1422400 w 3086100"/>
              <a:gd name="connsiteY21" fmla="*/ 469900 h 3594100"/>
              <a:gd name="connsiteX22" fmla="*/ 1346200 w 3086100"/>
              <a:gd name="connsiteY22" fmla="*/ 495300 h 3594100"/>
              <a:gd name="connsiteX23" fmla="*/ 1308100 w 3086100"/>
              <a:gd name="connsiteY23" fmla="*/ 520700 h 3594100"/>
              <a:gd name="connsiteX24" fmla="*/ 1168400 w 3086100"/>
              <a:gd name="connsiteY24" fmla="*/ 584200 h 3594100"/>
              <a:gd name="connsiteX25" fmla="*/ 1130300 w 3086100"/>
              <a:gd name="connsiteY25" fmla="*/ 609600 h 3594100"/>
              <a:gd name="connsiteX26" fmla="*/ 1079500 w 3086100"/>
              <a:gd name="connsiteY26" fmla="*/ 622300 h 3594100"/>
              <a:gd name="connsiteX27" fmla="*/ 977900 w 3086100"/>
              <a:gd name="connsiteY27" fmla="*/ 673100 h 3594100"/>
              <a:gd name="connsiteX28" fmla="*/ 927100 w 3086100"/>
              <a:gd name="connsiteY28" fmla="*/ 698500 h 3594100"/>
              <a:gd name="connsiteX29" fmla="*/ 876300 w 3086100"/>
              <a:gd name="connsiteY29" fmla="*/ 723900 h 3594100"/>
              <a:gd name="connsiteX30" fmla="*/ 825500 w 3086100"/>
              <a:gd name="connsiteY30" fmla="*/ 736600 h 3594100"/>
              <a:gd name="connsiteX31" fmla="*/ 749300 w 3086100"/>
              <a:gd name="connsiteY31" fmla="*/ 787400 h 3594100"/>
              <a:gd name="connsiteX32" fmla="*/ 673100 w 3086100"/>
              <a:gd name="connsiteY32" fmla="*/ 850900 h 3594100"/>
              <a:gd name="connsiteX33" fmla="*/ 596900 w 3086100"/>
              <a:gd name="connsiteY33" fmla="*/ 914400 h 3594100"/>
              <a:gd name="connsiteX34" fmla="*/ 558800 w 3086100"/>
              <a:gd name="connsiteY34" fmla="*/ 952500 h 3594100"/>
              <a:gd name="connsiteX35" fmla="*/ 495300 w 3086100"/>
              <a:gd name="connsiteY35" fmla="*/ 1003300 h 3594100"/>
              <a:gd name="connsiteX36" fmla="*/ 381000 w 3086100"/>
              <a:gd name="connsiteY36" fmla="*/ 1104900 h 3594100"/>
              <a:gd name="connsiteX37" fmla="*/ 330200 w 3086100"/>
              <a:gd name="connsiteY37" fmla="*/ 1181100 h 3594100"/>
              <a:gd name="connsiteX38" fmla="*/ 304800 w 3086100"/>
              <a:gd name="connsiteY38" fmla="*/ 1231900 h 3594100"/>
              <a:gd name="connsiteX39" fmla="*/ 292100 w 3086100"/>
              <a:gd name="connsiteY39" fmla="*/ 1270000 h 3594100"/>
              <a:gd name="connsiteX40" fmla="*/ 254000 w 3086100"/>
              <a:gd name="connsiteY40" fmla="*/ 1320800 h 3594100"/>
              <a:gd name="connsiteX41" fmla="*/ 228600 w 3086100"/>
              <a:gd name="connsiteY41" fmla="*/ 1397000 h 3594100"/>
              <a:gd name="connsiteX42" fmla="*/ 203200 w 3086100"/>
              <a:gd name="connsiteY42" fmla="*/ 1435100 h 3594100"/>
              <a:gd name="connsiteX43" fmla="*/ 177800 w 3086100"/>
              <a:gd name="connsiteY43" fmla="*/ 1511300 h 3594100"/>
              <a:gd name="connsiteX44" fmla="*/ 165100 w 3086100"/>
              <a:gd name="connsiteY44" fmla="*/ 1549400 h 3594100"/>
              <a:gd name="connsiteX45" fmla="*/ 114300 w 3086100"/>
              <a:gd name="connsiteY45" fmla="*/ 1651000 h 3594100"/>
              <a:gd name="connsiteX46" fmla="*/ 101600 w 3086100"/>
              <a:gd name="connsiteY46" fmla="*/ 1765300 h 3594100"/>
              <a:gd name="connsiteX47" fmla="*/ 76200 w 3086100"/>
              <a:gd name="connsiteY47" fmla="*/ 1841500 h 3594100"/>
              <a:gd name="connsiteX48" fmla="*/ 63500 w 3086100"/>
              <a:gd name="connsiteY48" fmla="*/ 1968500 h 3594100"/>
              <a:gd name="connsiteX49" fmla="*/ 38100 w 3086100"/>
              <a:gd name="connsiteY49" fmla="*/ 2095500 h 3594100"/>
              <a:gd name="connsiteX50" fmla="*/ 25400 w 3086100"/>
              <a:gd name="connsiteY50" fmla="*/ 2197100 h 3594100"/>
              <a:gd name="connsiteX51" fmla="*/ 12700 w 3086100"/>
              <a:gd name="connsiteY51" fmla="*/ 2235200 h 3594100"/>
              <a:gd name="connsiteX52" fmla="*/ 0 w 3086100"/>
              <a:gd name="connsiteY52" fmla="*/ 2311400 h 3594100"/>
              <a:gd name="connsiteX53" fmla="*/ 12700 w 3086100"/>
              <a:gd name="connsiteY53" fmla="*/ 2628900 h 3594100"/>
              <a:gd name="connsiteX54" fmla="*/ 25400 w 3086100"/>
              <a:gd name="connsiteY54" fmla="*/ 2667000 h 3594100"/>
              <a:gd name="connsiteX55" fmla="*/ 38100 w 3086100"/>
              <a:gd name="connsiteY55" fmla="*/ 2717800 h 3594100"/>
              <a:gd name="connsiteX56" fmla="*/ 88900 w 3086100"/>
              <a:gd name="connsiteY56" fmla="*/ 2794000 h 3594100"/>
              <a:gd name="connsiteX57" fmla="*/ 165100 w 3086100"/>
              <a:gd name="connsiteY57" fmla="*/ 2857500 h 3594100"/>
              <a:gd name="connsiteX58" fmla="*/ 241300 w 3086100"/>
              <a:gd name="connsiteY58" fmla="*/ 2908300 h 3594100"/>
              <a:gd name="connsiteX59" fmla="*/ 292100 w 3086100"/>
              <a:gd name="connsiteY59" fmla="*/ 2946400 h 3594100"/>
              <a:gd name="connsiteX60" fmla="*/ 368300 w 3086100"/>
              <a:gd name="connsiteY60" fmla="*/ 2997200 h 3594100"/>
              <a:gd name="connsiteX61" fmla="*/ 431800 w 3086100"/>
              <a:gd name="connsiteY61" fmla="*/ 3060700 h 3594100"/>
              <a:gd name="connsiteX62" fmla="*/ 469900 w 3086100"/>
              <a:gd name="connsiteY62" fmla="*/ 3136900 h 3594100"/>
              <a:gd name="connsiteX63" fmla="*/ 508000 w 3086100"/>
              <a:gd name="connsiteY63" fmla="*/ 3162300 h 3594100"/>
              <a:gd name="connsiteX64" fmla="*/ 533400 w 3086100"/>
              <a:gd name="connsiteY64" fmla="*/ 3200400 h 3594100"/>
              <a:gd name="connsiteX65" fmla="*/ 546100 w 3086100"/>
              <a:gd name="connsiteY65" fmla="*/ 3238500 h 3594100"/>
              <a:gd name="connsiteX66" fmla="*/ 584200 w 3086100"/>
              <a:gd name="connsiteY66" fmla="*/ 3263900 h 3594100"/>
              <a:gd name="connsiteX67" fmla="*/ 647700 w 3086100"/>
              <a:gd name="connsiteY67" fmla="*/ 3327400 h 3594100"/>
              <a:gd name="connsiteX68" fmla="*/ 673100 w 3086100"/>
              <a:gd name="connsiteY68" fmla="*/ 3365500 h 3594100"/>
              <a:gd name="connsiteX69" fmla="*/ 749300 w 3086100"/>
              <a:gd name="connsiteY69" fmla="*/ 3390900 h 3594100"/>
              <a:gd name="connsiteX70" fmla="*/ 787400 w 3086100"/>
              <a:gd name="connsiteY70" fmla="*/ 3403600 h 3594100"/>
              <a:gd name="connsiteX71" fmla="*/ 825500 w 3086100"/>
              <a:gd name="connsiteY71" fmla="*/ 3429000 h 3594100"/>
              <a:gd name="connsiteX72" fmla="*/ 927100 w 3086100"/>
              <a:gd name="connsiteY72" fmla="*/ 3454400 h 3594100"/>
              <a:gd name="connsiteX73" fmla="*/ 1003300 w 3086100"/>
              <a:gd name="connsiteY73" fmla="*/ 3479800 h 3594100"/>
              <a:gd name="connsiteX74" fmla="*/ 1079500 w 3086100"/>
              <a:gd name="connsiteY74" fmla="*/ 3492500 h 3594100"/>
              <a:gd name="connsiteX75" fmla="*/ 1155700 w 3086100"/>
              <a:gd name="connsiteY75" fmla="*/ 3517900 h 3594100"/>
              <a:gd name="connsiteX76" fmla="*/ 1270000 w 3086100"/>
              <a:gd name="connsiteY76" fmla="*/ 3556000 h 3594100"/>
              <a:gd name="connsiteX77" fmla="*/ 1358900 w 3086100"/>
              <a:gd name="connsiteY77" fmla="*/ 3581400 h 3594100"/>
              <a:gd name="connsiteX78" fmla="*/ 1511300 w 3086100"/>
              <a:gd name="connsiteY78" fmla="*/ 3594100 h 3594100"/>
              <a:gd name="connsiteX79" fmla="*/ 2159000 w 3086100"/>
              <a:gd name="connsiteY79" fmla="*/ 3581400 h 3594100"/>
              <a:gd name="connsiteX80" fmla="*/ 2273300 w 3086100"/>
              <a:gd name="connsiteY80" fmla="*/ 3543300 h 3594100"/>
              <a:gd name="connsiteX81" fmla="*/ 2374900 w 3086100"/>
              <a:gd name="connsiteY81" fmla="*/ 3517900 h 3594100"/>
              <a:gd name="connsiteX82" fmla="*/ 2413000 w 3086100"/>
              <a:gd name="connsiteY82" fmla="*/ 3505200 h 3594100"/>
              <a:gd name="connsiteX83" fmla="*/ 2451100 w 3086100"/>
              <a:gd name="connsiteY83" fmla="*/ 3479800 h 3594100"/>
              <a:gd name="connsiteX84" fmla="*/ 2489200 w 3086100"/>
              <a:gd name="connsiteY84" fmla="*/ 3467100 h 3594100"/>
              <a:gd name="connsiteX85" fmla="*/ 2565400 w 3086100"/>
              <a:gd name="connsiteY85" fmla="*/ 3416300 h 3594100"/>
              <a:gd name="connsiteX86" fmla="*/ 2603500 w 3086100"/>
              <a:gd name="connsiteY86" fmla="*/ 3390900 h 3594100"/>
              <a:gd name="connsiteX87" fmla="*/ 2641600 w 3086100"/>
              <a:gd name="connsiteY87" fmla="*/ 3352800 h 3594100"/>
              <a:gd name="connsiteX88" fmla="*/ 2717800 w 3086100"/>
              <a:gd name="connsiteY88" fmla="*/ 3289300 h 3594100"/>
              <a:gd name="connsiteX89" fmla="*/ 2768600 w 3086100"/>
              <a:gd name="connsiteY89" fmla="*/ 3213100 h 3594100"/>
              <a:gd name="connsiteX90" fmla="*/ 2794000 w 3086100"/>
              <a:gd name="connsiteY90" fmla="*/ 3175000 h 3594100"/>
              <a:gd name="connsiteX91" fmla="*/ 2832100 w 3086100"/>
              <a:gd name="connsiteY91" fmla="*/ 3136900 h 3594100"/>
              <a:gd name="connsiteX92" fmla="*/ 2870200 w 3086100"/>
              <a:gd name="connsiteY92" fmla="*/ 3060700 h 3594100"/>
              <a:gd name="connsiteX93" fmla="*/ 2908300 w 3086100"/>
              <a:gd name="connsiteY93" fmla="*/ 3022600 h 3594100"/>
              <a:gd name="connsiteX94" fmla="*/ 2971800 w 3086100"/>
              <a:gd name="connsiteY94" fmla="*/ 2908300 h 3594100"/>
              <a:gd name="connsiteX95" fmla="*/ 2997200 w 3086100"/>
              <a:gd name="connsiteY95" fmla="*/ 2870200 h 3594100"/>
              <a:gd name="connsiteX96" fmla="*/ 3009900 w 3086100"/>
              <a:gd name="connsiteY96" fmla="*/ 2832100 h 3594100"/>
              <a:gd name="connsiteX97" fmla="*/ 3060700 w 3086100"/>
              <a:gd name="connsiteY97" fmla="*/ 2755900 h 3594100"/>
              <a:gd name="connsiteX98" fmla="*/ 3086100 w 3086100"/>
              <a:gd name="connsiteY98" fmla="*/ 2679700 h 3594100"/>
              <a:gd name="connsiteX99" fmla="*/ 3073400 w 3086100"/>
              <a:gd name="connsiteY99" fmla="*/ 26035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086100" h="3594100">
                <a:moveTo>
                  <a:pt x="3022600" y="0"/>
                </a:moveTo>
                <a:cubicBezTo>
                  <a:pt x="3001433" y="4233"/>
                  <a:pt x="2980041" y="7465"/>
                  <a:pt x="2959100" y="12700"/>
                </a:cubicBezTo>
                <a:cubicBezTo>
                  <a:pt x="2946113" y="15947"/>
                  <a:pt x="2934252" y="23507"/>
                  <a:pt x="2921000" y="25400"/>
                </a:cubicBezTo>
                <a:cubicBezTo>
                  <a:pt x="2874711" y="32013"/>
                  <a:pt x="2827867" y="33867"/>
                  <a:pt x="2781300" y="38100"/>
                </a:cubicBezTo>
                <a:cubicBezTo>
                  <a:pt x="2760133" y="42333"/>
                  <a:pt x="2738475" y="44597"/>
                  <a:pt x="2717800" y="50800"/>
                </a:cubicBezTo>
                <a:cubicBezTo>
                  <a:pt x="2695964" y="57351"/>
                  <a:pt x="2676417" y="70671"/>
                  <a:pt x="2654300" y="76200"/>
                </a:cubicBezTo>
                <a:cubicBezTo>
                  <a:pt x="2625260" y="83460"/>
                  <a:pt x="2594927" y="83979"/>
                  <a:pt x="2565400" y="88900"/>
                </a:cubicBezTo>
                <a:cubicBezTo>
                  <a:pt x="2544108" y="92449"/>
                  <a:pt x="2522841" y="96365"/>
                  <a:pt x="2501900" y="101600"/>
                </a:cubicBezTo>
                <a:cubicBezTo>
                  <a:pt x="2488913" y="104847"/>
                  <a:pt x="2476672" y="110622"/>
                  <a:pt x="2463800" y="114300"/>
                </a:cubicBezTo>
                <a:cubicBezTo>
                  <a:pt x="2329445" y="152687"/>
                  <a:pt x="2517884" y="92039"/>
                  <a:pt x="2336800" y="152400"/>
                </a:cubicBezTo>
                <a:lnTo>
                  <a:pt x="2298700" y="165100"/>
                </a:lnTo>
                <a:cubicBezTo>
                  <a:pt x="2286000" y="169333"/>
                  <a:pt x="2271739" y="170374"/>
                  <a:pt x="2260600" y="177800"/>
                </a:cubicBezTo>
                <a:cubicBezTo>
                  <a:pt x="2247900" y="186267"/>
                  <a:pt x="2236448" y="197001"/>
                  <a:pt x="2222500" y="203200"/>
                </a:cubicBezTo>
                <a:lnTo>
                  <a:pt x="2108200" y="241300"/>
                </a:lnTo>
                <a:lnTo>
                  <a:pt x="2032000" y="266700"/>
                </a:lnTo>
                <a:cubicBezTo>
                  <a:pt x="2019300" y="270933"/>
                  <a:pt x="2007105" y="277199"/>
                  <a:pt x="1993900" y="279400"/>
                </a:cubicBezTo>
                <a:cubicBezTo>
                  <a:pt x="1963370" y="284488"/>
                  <a:pt x="1900054" y="292959"/>
                  <a:pt x="1866900" y="304800"/>
                </a:cubicBezTo>
                <a:cubicBezTo>
                  <a:pt x="1681148" y="371140"/>
                  <a:pt x="1805361" y="346248"/>
                  <a:pt x="1651000" y="368300"/>
                </a:cubicBezTo>
                <a:cubicBezTo>
                  <a:pt x="1638300" y="372533"/>
                  <a:pt x="1625087" y="375460"/>
                  <a:pt x="1612900" y="381000"/>
                </a:cubicBezTo>
                <a:cubicBezTo>
                  <a:pt x="1578430" y="396668"/>
                  <a:pt x="1548034" y="422617"/>
                  <a:pt x="1511300" y="431800"/>
                </a:cubicBezTo>
                <a:lnTo>
                  <a:pt x="1460500" y="444500"/>
                </a:lnTo>
                <a:cubicBezTo>
                  <a:pt x="1447800" y="452967"/>
                  <a:pt x="1436348" y="463701"/>
                  <a:pt x="1422400" y="469900"/>
                </a:cubicBezTo>
                <a:cubicBezTo>
                  <a:pt x="1397934" y="480774"/>
                  <a:pt x="1368477" y="480448"/>
                  <a:pt x="1346200" y="495300"/>
                </a:cubicBezTo>
                <a:cubicBezTo>
                  <a:pt x="1333500" y="503767"/>
                  <a:pt x="1321752" y="513874"/>
                  <a:pt x="1308100" y="520700"/>
                </a:cubicBezTo>
                <a:cubicBezTo>
                  <a:pt x="1200212" y="574644"/>
                  <a:pt x="1377763" y="444625"/>
                  <a:pt x="1168400" y="584200"/>
                </a:cubicBezTo>
                <a:cubicBezTo>
                  <a:pt x="1155700" y="592667"/>
                  <a:pt x="1144329" y="603587"/>
                  <a:pt x="1130300" y="609600"/>
                </a:cubicBezTo>
                <a:cubicBezTo>
                  <a:pt x="1114257" y="616476"/>
                  <a:pt x="1095612" y="615587"/>
                  <a:pt x="1079500" y="622300"/>
                </a:cubicBezTo>
                <a:cubicBezTo>
                  <a:pt x="1044549" y="636863"/>
                  <a:pt x="1011767" y="656167"/>
                  <a:pt x="977900" y="673100"/>
                </a:cubicBezTo>
                <a:lnTo>
                  <a:pt x="927100" y="698500"/>
                </a:lnTo>
                <a:cubicBezTo>
                  <a:pt x="910167" y="706967"/>
                  <a:pt x="894667" y="719308"/>
                  <a:pt x="876300" y="723900"/>
                </a:cubicBezTo>
                <a:lnTo>
                  <a:pt x="825500" y="736600"/>
                </a:lnTo>
                <a:cubicBezTo>
                  <a:pt x="800100" y="753533"/>
                  <a:pt x="767616" y="762978"/>
                  <a:pt x="749300" y="787400"/>
                </a:cubicBezTo>
                <a:cubicBezTo>
                  <a:pt x="703168" y="848910"/>
                  <a:pt x="731280" y="831507"/>
                  <a:pt x="673100" y="850900"/>
                </a:cubicBezTo>
                <a:cubicBezTo>
                  <a:pt x="561790" y="962210"/>
                  <a:pt x="702988" y="825993"/>
                  <a:pt x="596900" y="914400"/>
                </a:cubicBezTo>
                <a:cubicBezTo>
                  <a:pt x="583102" y="925898"/>
                  <a:pt x="572317" y="940673"/>
                  <a:pt x="558800" y="952500"/>
                </a:cubicBezTo>
                <a:cubicBezTo>
                  <a:pt x="538400" y="970350"/>
                  <a:pt x="515357" y="985066"/>
                  <a:pt x="495300" y="1003300"/>
                </a:cubicBezTo>
                <a:cubicBezTo>
                  <a:pt x="375685" y="1112041"/>
                  <a:pt x="462850" y="1050333"/>
                  <a:pt x="381000" y="1104900"/>
                </a:cubicBezTo>
                <a:cubicBezTo>
                  <a:pt x="364067" y="1130300"/>
                  <a:pt x="343852" y="1153796"/>
                  <a:pt x="330200" y="1181100"/>
                </a:cubicBezTo>
                <a:cubicBezTo>
                  <a:pt x="321733" y="1198033"/>
                  <a:pt x="312258" y="1214499"/>
                  <a:pt x="304800" y="1231900"/>
                </a:cubicBezTo>
                <a:cubicBezTo>
                  <a:pt x="299527" y="1244205"/>
                  <a:pt x="298742" y="1258377"/>
                  <a:pt x="292100" y="1270000"/>
                </a:cubicBezTo>
                <a:cubicBezTo>
                  <a:pt x="281598" y="1288378"/>
                  <a:pt x="266700" y="1303867"/>
                  <a:pt x="254000" y="1320800"/>
                </a:cubicBezTo>
                <a:cubicBezTo>
                  <a:pt x="245533" y="1346200"/>
                  <a:pt x="243452" y="1374723"/>
                  <a:pt x="228600" y="1397000"/>
                </a:cubicBezTo>
                <a:cubicBezTo>
                  <a:pt x="220133" y="1409700"/>
                  <a:pt x="209399" y="1421152"/>
                  <a:pt x="203200" y="1435100"/>
                </a:cubicBezTo>
                <a:cubicBezTo>
                  <a:pt x="192326" y="1459566"/>
                  <a:pt x="186267" y="1485900"/>
                  <a:pt x="177800" y="1511300"/>
                </a:cubicBezTo>
                <a:cubicBezTo>
                  <a:pt x="173567" y="1524000"/>
                  <a:pt x="171087" y="1537426"/>
                  <a:pt x="165100" y="1549400"/>
                </a:cubicBezTo>
                <a:lnTo>
                  <a:pt x="114300" y="1651000"/>
                </a:lnTo>
                <a:cubicBezTo>
                  <a:pt x="110067" y="1689100"/>
                  <a:pt x="109118" y="1727710"/>
                  <a:pt x="101600" y="1765300"/>
                </a:cubicBezTo>
                <a:cubicBezTo>
                  <a:pt x="96349" y="1791554"/>
                  <a:pt x="76200" y="1841500"/>
                  <a:pt x="76200" y="1841500"/>
                </a:cubicBezTo>
                <a:cubicBezTo>
                  <a:pt x="71967" y="1883833"/>
                  <a:pt x="69811" y="1926426"/>
                  <a:pt x="63500" y="1968500"/>
                </a:cubicBezTo>
                <a:cubicBezTo>
                  <a:pt x="57096" y="2011194"/>
                  <a:pt x="43455" y="2052662"/>
                  <a:pt x="38100" y="2095500"/>
                </a:cubicBezTo>
                <a:cubicBezTo>
                  <a:pt x="33867" y="2129367"/>
                  <a:pt x="31505" y="2163520"/>
                  <a:pt x="25400" y="2197100"/>
                </a:cubicBezTo>
                <a:cubicBezTo>
                  <a:pt x="23005" y="2210271"/>
                  <a:pt x="15604" y="2222132"/>
                  <a:pt x="12700" y="2235200"/>
                </a:cubicBezTo>
                <a:cubicBezTo>
                  <a:pt x="7114" y="2260337"/>
                  <a:pt x="4233" y="2286000"/>
                  <a:pt x="0" y="2311400"/>
                </a:cubicBezTo>
                <a:cubicBezTo>
                  <a:pt x="4233" y="2417233"/>
                  <a:pt x="5154" y="2523251"/>
                  <a:pt x="12700" y="2628900"/>
                </a:cubicBezTo>
                <a:cubicBezTo>
                  <a:pt x="13654" y="2642253"/>
                  <a:pt x="21722" y="2654128"/>
                  <a:pt x="25400" y="2667000"/>
                </a:cubicBezTo>
                <a:cubicBezTo>
                  <a:pt x="30195" y="2683783"/>
                  <a:pt x="30294" y="2702188"/>
                  <a:pt x="38100" y="2717800"/>
                </a:cubicBezTo>
                <a:cubicBezTo>
                  <a:pt x="51752" y="2745104"/>
                  <a:pt x="63500" y="2777067"/>
                  <a:pt x="88900" y="2794000"/>
                </a:cubicBezTo>
                <a:cubicBezTo>
                  <a:pt x="225046" y="2884764"/>
                  <a:pt x="18421" y="2743417"/>
                  <a:pt x="165100" y="2857500"/>
                </a:cubicBezTo>
                <a:cubicBezTo>
                  <a:pt x="189197" y="2876242"/>
                  <a:pt x="216878" y="2889984"/>
                  <a:pt x="241300" y="2908300"/>
                </a:cubicBezTo>
                <a:cubicBezTo>
                  <a:pt x="258233" y="2921000"/>
                  <a:pt x="274760" y="2934262"/>
                  <a:pt x="292100" y="2946400"/>
                </a:cubicBezTo>
                <a:cubicBezTo>
                  <a:pt x="317109" y="2963906"/>
                  <a:pt x="368300" y="2997200"/>
                  <a:pt x="368300" y="2997200"/>
                </a:cubicBezTo>
                <a:cubicBezTo>
                  <a:pt x="436033" y="3098800"/>
                  <a:pt x="347133" y="2976033"/>
                  <a:pt x="431800" y="3060700"/>
                </a:cubicBezTo>
                <a:cubicBezTo>
                  <a:pt x="538859" y="3167759"/>
                  <a:pt x="387266" y="3033608"/>
                  <a:pt x="469900" y="3136900"/>
                </a:cubicBezTo>
                <a:cubicBezTo>
                  <a:pt x="479435" y="3148819"/>
                  <a:pt x="495300" y="3153833"/>
                  <a:pt x="508000" y="3162300"/>
                </a:cubicBezTo>
                <a:cubicBezTo>
                  <a:pt x="516467" y="3175000"/>
                  <a:pt x="526574" y="3186748"/>
                  <a:pt x="533400" y="3200400"/>
                </a:cubicBezTo>
                <a:cubicBezTo>
                  <a:pt x="539387" y="3212374"/>
                  <a:pt x="537737" y="3228047"/>
                  <a:pt x="546100" y="3238500"/>
                </a:cubicBezTo>
                <a:cubicBezTo>
                  <a:pt x="555635" y="3250419"/>
                  <a:pt x="571500" y="3255433"/>
                  <a:pt x="584200" y="3263900"/>
                </a:cubicBezTo>
                <a:cubicBezTo>
                  <a:pt x="651933" y="3365500"/>
                  <a:pt x="563033" y="3242733"/>
                  <a:pt x="647700" y="3327400"/>
                </a:cubicBezTo>
                <a:cubicBezTo>
                  <a:pt x="658493" y="3338193"/>
                  <a:pt x="660157" y="3357410"/>
                  <a:pt x="673100" y="3365500"/>
                </a:cubicBezTo>
                <a:cubicBezTo>
                  <a:pt x="695804" y="3379690"/>
                  <a:pt x="723900" y="3382433"/>
                  <a:pt x="749300" y="3390900"/>
                </a:cubicBezTo>
                <a:cubicBezTo>
                  <a:pt x="762000" y="3395133"/>
                  <a:pt x="776261" y="3396174"/>
                  <a:pt x="787400" y="3403600"/>
                </a:cubicBezTo>
                <a:cubicBezTo>
                  <a:pt x="800100" y="3412067"/>
                  <a:pt x="811848" y="3422174"/>
                  <a:pt x="825500" y="3429000"/>
                </a:cubicBezTo>
                <a:cubicBezTo>
                  <a:pt x="856328" y="3444414"/>
                  <a:pt x="895219" y="3445705"/>
                  <a:pt x="927100" y="3454400"/>
                </a:cubicBezTo>
                <a:cubicBezTo>
                  <a:pt x="952931" y="3461445"/>
                  <a:pt x="976890" y="3475398"/>
                  <a:pt x="1003300" y="3479800"/>
                </a:cubicBezTo>
                <a:cubicBezTo>
                  <a:pt x="1028700" y="3484033"/>
                  <a:pt x="1054518" y="3486255"/>
                  <a:pt x="1079500" y="3492500"/>
                </a:cubicBezTo>
                <a:cubicBezTo>
                  <a:pt x="1105475" y="3498994"/>
                  <a:pt x="1130300" y="3509433"/>
                  <a:pt x="1155700" y="3517900"/>
                </a:cubicBezTo>
                <a:lnTo>
                  <a:pt x="1270000" y="3556000"/>
                </a:lnTo>
                <a:cubicBezTo>
                  <a:pt x="1295305" y="3564435"/>
                  <a:pt x="1333385" y="3578211"/>
                  <a:pt x="1358900" y="3581400"/>
                </a:cubicBezTo>
                <a:cubicBezTo>
                  <a:pt x="1409482" y="3587723"/>
                  <a:pt x="1460500" y="3589867"/>
                  <a:pt x="1511300" y="3594100"/>
                </a:cubicBezTo>
                <a:cubicBezTo>
                  <a:pt x="1727200" y="3589867"/>
                  <a:pt x="1943357" y="3592750"/>
                  <a:pt x="2159000" y="3581400"/>
                </a:cubicBezTo>
                <a:cubicBezTo>
                  <a:pt x="2175087" y="3580553"/>
                  <a:pt x="2246207" y="3550073"/>
                  <a:pt x="2273300" y="3543300"/>
                </a:cubicBezTo>
                <a:cubicBezTo>
                  <a:pt x="2307167" y="3534833"/>
                  <a:pt x="2341782" y="3528939"/>
                  <a:pt x="2374900" y="3517900"/>
                </a:cubicBezTo>
                <a:cubicBezTo>
                  <a:pt x="2387600" y="3513667"/>
                  <a:pt x="2401026" y="3511187"/>
                  <a:pt x="2413000" y="3505200"/>
                </a:cubicBezTo>
                <a:cubicBezTo>
                  <a:pt x="2426652" y="3498374"/>
                  <a:pt x="2437448" y="3486626"/>
                  <a:pt x="2451100" y="3479800"/>
                </a:cubicBezTo>
                <a:cubicBezTo>
                  <a:pt x="2463074" y="3473813"/>
                  <a:pt x="2477498" y="3473601"/>
                  <a:pt x="2489200" y="3467100"/>
                </a:cubicBezTo>
                <a:cubicBezTo>
                  <a:pt x="2515885" y="3452275"/>
                  <a:pt x="2540000" y="3433233"/>
                  <a:pt x="2565400" y="3416300"/>
                </a:cubicBezTo>
                <a:cubicBezTo>
                  <a:pt x="2578100" y="3407833"/>
                  <a:pt x="2592707" y="3401693"/>
                  <a:pt x="2603500" y="3390900"/>
                </a:cubicBezTo>
                <a:cubicBezTo>
                  <a:pt x="2616200" y="3378200"/>
                  <a:pt x="2627802" y="3364298"/>
                  <a:pt x="2641600" y="3352800"/>
                </a:cubicBezTo>
                <a:cubicBezTo>
                  <a:pt x="2687944" y="3314180"/>
                  <a:pt x="2676791" y="3342026"/>
                  <a:pt x="2717800" y="3289300"/>
                </a:cubicBezTo>
                <a:cubicBezTo>
                  <a:pt x="2736542" y="3265203"/>
                  <a:pt x="2751667" y="3238500"/>
                  <a:pt x="2768600" y="3213100"/>
                </a:cubicBezTo>
                <a:cubicBezTo>
                  <a:pt x="2777067" y="3200400"/>
                  <a:pt x="2783207" y="3185793"/>
                  <a:pt x="2794000" y="3175000"/>
                </a:cubicBezTo>
                <a:cubicBezTo>
                  <a:pt x="2806700" y="3162300"/>
                  <a:pt x="2820602" y="3150698"/>
                  <a:pt x="2832100" y="3136900"/>
                </a:cubicBezTo>
                <a:cubicBezTo>
                  <a:pt x="2932018" y="3016999"/>
                  <a:pt x="2793830" y="3175256"/>
                  <a:pt x="2870200" y="3060700"/>
                </a:cubicBezTo>
                <a:cubicBezTo>
                  <a:pt x="2880163" y="3045756"/>
                  <a:pt x="2895600" y="3035300"/>
                  <a:pt x="2908300" y="3022600"/>
                </a:cubicBezTo>
                <a:cubicBezTo>
                  <a:pt x="2930653" y="2955540"/>
                  <a:pt x="2913574" y="2995639"/>
                  <a:pt x="2971800" y="2908300"/>
                </a:cubicBezTo>
                <a:cubicBezTo>
                  <a:pt x="2980267" y="2895600"/>
                  <a:pt x="2992373" y="2884680"/>
                  <a:pt x="2997200" y="2870200"/>
                </a:cubicBezTo>
                <a:cubicBezTo>
                  <a:pt x="3001433" y="2857500"/>
                  <a:pt x="3003399" y="2843802"/>
                  <a:pt x="3009900" y="2832100"/>
                </a:cubicBezTo>
                <a:cubicBezTo>
                  <a:pt x="3024725" y="2805415"/>
                  <a:pt x="3051047" y="2784860"/>
                  <a:pt x="3060700" y="2755900"/>
                </a:cubicBezTo>
                <a:lnTo>
                  <a:pt x="3086100" y="2679700"/>
                </a:lnTo>
                <a:cubicBezTo>
                  <a:pt x="3071347" y="2620686"/>
                  <a:pt x="3073400" y="2646354"/>
                  <a:pt x="3073400" y="2603500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51920" y="1671836"/>
            <a:ext cx="3675822" cy="4305300"/>
          </a:xfrm>
          <a:custGeom>
            <a:avLst/>
            <a:gdLst>
              <a:gd name="connsiteX0" fmla="*/ 3378200 w 3822700"/>
              <a:gd name="connsiteY0" fmla="*/ 0 h 4305300"/>
              <a:gd name="connsiteX1" fmla="*/ 3238500 w 3822700"/>
              <a:gd name="connsiteY1" fmla="*/ 50800 h 4305300"/>
              <a:gd name="connsiteX2" fmla="*/ 2997200 w 3822700"/>
              <a:gd name="connsiteY2" fmla="*/ 88900 h 4305300"/>
              <a:gd name="connsiteX3" fmla="*/ 2870200 w 3822700"/>
              <a:gd name="connsiteY3" fmla="*/ 114300 h 4305300"/>
              <a:gd name="connsiteX4" fmla="*/ 2806700 w 3822700"/>
              <a:gd name="connsiteY4" fmla="*/ 127000 h 4305300"/>
              <a:gd name="connsiteX5" fmla="*/ 2628900 w 3822700"/>
              <a:gd name="connsiteY5" fmla="*/ 152400 h 4305300"/>
              <a:gd name="connsiteX6" fmla="*/ 2476500 w 3822700"/>
              <a:gd name="connsiteY6" fmla="*/ 177800 h 4305300"/>
              <a:gd name="connsiteX7" fmla="*/ 2349500 w 3822700"/>
              <a:gd name="connsiteY7" fmla="*/ 190500 h 4305300"/>
              <a:gd name="connsiteX8" fmla="*/ 2222500 w 3822700"/>
              <a:gd name="connsiteY8" fmla="*/ 228600 h 4305300"/>
              <a:gd name="connsiteX9" fmla="*/ 2133600 w 3822700"/>
              <a:gd name="connsiteY9" fmla="*/ 254000 h 4305300"/>
              <a:gd name="connsiteX10" fmla="*/ 2070100 w 3822700"/>
              <a:gd name="connsiteY10" fmla="*/ 266700 h 4305300"/>
              <a:gd name="connsiteX11" fmla="*/ 1993900 w 3822700"/>
              <a:gd name="connsiteY11" fmla="*/ 279400 h 4305300"/>
              <a:gd name="connsiteX12" fmla="*/ 1917700 w 3822700"/>
              <a:gd name="connsiteY12" fmla="*/ 304800 h 4305300"/>
              <a:gd name="connsiteX13" fmla="*/ 1828800 w 3822700"/>
              <a:gd name="connsiteY13" fmla="*/ 330200 h 4305300"/>
              <a:gd name="connsiteX14" fmla="*/ 1790700 w 3822700"/>
              <a:gd name="connsiteY14" fmla="*/ 355600 h 4305300"/>
              <a:gd name="connsiteX15" fmla="*/ 1701800 w 3822700"/>
              <a:gd name="connsiteY15" fmla="*/ 381000 h 4305300"/>
              <a:gd name="connsiteX16" fmla="*/ 1638300 w 3822700"/>
              <a:gd name="connsiteY16" fmla="*/ 419100 h 4305300"/>
              <a:gd name="connsiteX17" fmla="*/ 1600200 w 3822700"/>
              <a:gd name="connsiteY17" fmla="*/ 431800 h 4305300"/>
              <a:gd name="connsiteX18" fmla="*/ 1562100 w 3822700"/>
              <a:gd name="connsiteY18" fmla="*/ 469900 h 4305300"/>
              <a:gd name="connsiteX19" fmla="*/ 1524000 w 3822700"/>
              <a:gd name="connsiteY19" fmla="*/ 482600 h 4305300"/>
              <a:gd name="connsiteX20" fmla="*/ 1485900 w 3822700"/>
              <a:gd name="connsiteY20" fmla="*/ 508000 h 4305300"/>
              <a:gd name="connsiteX21" fmla="*/ 1447800 w 3822700"/>
              <a:gd name="connsiteY21" fmla="*/ 520700 h 4305300"/>
              <a:gd name="connsiteX22" fmla="*/ 1409700 w 3822700"/>
              <a:gd name="connsiteY22" fmla="*/ 546100 h 4305300"/>
              <a:gd name="connsiteX23" fmla="*/ 1371600 w 3822700"/>
              <a:gd name="connsiteY23" fmla="*/ 558800 h 4305300"/>
              <a:gd name="connsiteX24" fmla="*/ 1295400 w 3822700"/>
              <a:gd name="connsiteY24" fmla="*/ 596900 h 4305300"/>
              <a:gd name="connsiteX25" fmla="*/ 1206500 w 3822700"/>
              <a:gd name="connsiteY25" fmla="*/ 647700 h 4305300"/>
              <a:gd name="connsiteX26" fmla="*/ 1130300 w 3822700"/>
              <a:gd name="connsiteY26" fmla="*/ 685800 h 4305300"/>
              <a:gd name="connsiteX27" fmla="*/ 1054100 w 3822700"/>
              <a:gd name="connsiteY27" fmla="*/ 762000 h 4305300"/>
              <a:gd name="connsiteX28" fmla="*/ 990600 w 3822700"/>
              <a:gd name="connsiteY28" fmla="*/ 825500 h 4305300"/>
              <a:gd name="connsiteX29" fmla="*/ 977900 w 3822700"/>
              <a:gd name="connsiteY29" fmla="*/ 876300 h 4305300"/>
              <a:gd name="connsiteX30" fmla="*/ 939800 w 3822700"/>
              <a:gd name="connsiteY30" fmla="*/ 901700 h 4305300"/>
              <a:gd name="connsiteX31" fmla="*/ 901700 w 3822700"/>
              <a:gd name="connsiteY31" fmla="*/ 939800 h 4305300"/>
              <a:gd name="connsiteX32" fmla="*/ 876300 w 3822700"/>
              <a:gd name="connsiteY32" fmla="*/ 977900 h 4305300"/>
              <a:gd name="connsiteX33" fmla="*/ 800100 w 3822700"/>
              <a:gd name="connsiteY33" fmla="*/ 1054100 h 4305300"/>
              <a:gd name="connsiteX34" fmla="*/ 723900 w 3822700"/>
              <a:gd name="connsiteY34" fmla="*/ 1130300 h 4305300"/>
              <a:gd name="connsiteX35" fmla="*/ 685800 w 3822700"/>
              <a:gd name="connsiteY35" fmla="*/ 1168400 h 4305300"/>
              <a:gd name="connsiteX36" fmla="*/ 647700 w 3822700"/>
              <a:gd name="connsiteY36" fmla="*/ 1206500 h 4305300"/>
              <a:gd name="connsiteX37" fmla="*/ 609600 w 3822700"/>
              <a:gd name="connsiteY37" fmla="*/ 1231900 h 4305300"/>
              <a:gd name="connsiteX38" fmla="*/ 596900 w 3822700"/>
              <a:gd name="connsiteY38" fmla="*/ 1270000 h 4305300"/>
              <a:gd name="connsiteX39" fmla="*/ 520700 w 3822700"/>
              <a:gd name="connsiteY39" fmla="*/ 1333500 h 4305300"/>
              <a:gd name="connsiteX40" fmla="*/ 469900 w 3822700"/>
              <a:gd name="connsiteY40" fmla="*/ 1397000 h 4305300"/>
              <a:gd name="connsiteX41" fmla="*/ 419100 w 3822700"/>
              <a:gd name="connsiteY41" fmla="*/ 1485900 h 4305300"/>
              <a:gd name="connsiteX42" fmla="*/ 381000 w 3822700"/>
              <a:gd name="connsiteY42" fmla="*/ 1524000 h 4305300"/>
              <a:gd name="connsiteX43" fmla="*/ 355600 w 3822700"/>
              <a:gd name="connsiteY43" fmla="*/ 1562100 h 4305300"/>
              <a:gd name="connsiteX44" fmla="*/ 317500 w 3822700"/>
              <a:gd name="connsiteY44" fmla="*/ 1625600 h 4305300"/>
              <a:gd name="connsiteX45" fmla="*/ 292100 w 3822700"/>
              <a:gd name="connsiteY45" fmla="*/ 1663700 h 4305300"/>
              <a:gd name="connsiteX46" fmla="*/ 279400 w 3822700"/>
              <a:gd name="connsiteY46" fmla="*/ 1701800 h 4305300"/>
              <a:gd name="connsiteX47" fmla="*/ 228600 w 3822700"/>
              <a:gd name="connsiteY47" fmla="*/ 1778000 h 4305300"/>
              <a:gd name="connsiteX48" fmla="*/ 203200 w 3822700"/>
              <a:gd name="connsiteY48" fmla="*/ 1828800 h 4305300"/>
              <a:gd name="connsiteX49" fmla="*/ 177800 w 3822700"/>
              <a:gd name="connsiteY49" fmla="*/ 1866900 h 4305300"/>
              <a:gd name="connsiteX50" fmla="*/ 165100 w 3822700"/>
              <a:gd name="connsiteY50" fmla="*/ 1905000 h 4305300"/>
              <a:gd name="connsiteX51" fmla="*/ 139700 w 3822700"/>
              <a:gd name="connsiteY51" fmla="*/ 1943100 h 4305300"/>
              <a:gd name="connsiteX52" fmla="*/ 127000 w 3822700"/>
              <a:gd name="connsiteY52" fmla="*/ 1981200 h 4305300"/>
              <a:gd name="connsiteX53" fmla="*/ 88900 w 3822700"/>
              <a:gd name="connsiteY53" fmla="*/ 2019300 h 4305300"/>
              <a:gd name="connsiteX54" fmla="*/ 50800 w 3822700"/>
              <a:gd name="connsiteY54" fmla="*/ 2108200 h 4305300"/>
              <a:gd name="connsiteX55" fmla="*/ 25400 w 3822700"/>
              <a:gd name="connsiteY55" fmla="*/ 2235200 h 4305300"/>
              <a:gd name="connsiteX56" fmla="*/ 0 w 3822700"/>
              <a:gd name="connsiteY56" fmla="*/ 2311400 h 4305300"/>
              <a:gd name="connsiteX57" fmla="*/ 12700 w 3822700"/>
              <a:gd name="connsiteY57" fmla="*/ 2806700 h 4305300"/>
              <a:gd name="connsiteX58" fmla="*/ 25400 w 3822700"/>
              <a:gd name="connsiteY58" fmla="*/ 2844800 h 4305300"/>
              <a:gd name="connsiteX59" fmla="*/ 38100 w 3822700"/>
              <a:gd name="connsiteY59" fmla="*/ 2908300 h 4305300"/>
              <a:gd name="connsiteX60" fmla="*/ 63500 w 3822700"/>
              <a:gd name="connsiteY60" fmla="*/ 2984500 h 4305300"/>
              <a:gd name="connsiteX61" fmla="*/ 101600 w 3822700"/>
              <a:gd name="connsiteY61" fmla="*/ 3086100 h 4305300"/>
              <a:gd name="connsiteX62" fmla="*/ 152400 w 3822700"/>
              <a:gd name="connsiteY62" fmla="*/ 3162300 h 4305300"/>
              <a:gd name="connsiteX63" fmla="*/ 165100 w 3822700"/>
              <a:gd name="connsiteY63" fmla="*/ 3200400 h 4305300"/>
              <a:gd name="connsiteX64" fmla="*/ 241300 w 3822700"/>
              <a:gd name="connsiteY64" fmla="*/ 3289300 h 4305300"/>
              <a:gd name="connsiteX65" fmla="*/ 266700 w 3822700"/>
              <a:gd name="connsiteY65" fmla="*/ 3378200 h 4305300"/>
              <a:gd name="connsiteX66" fmla="*/ 304800 w 3822700"/>
              <a:gd name="connsiteY66" fmla="*/ 3492500 h 4305300"/>
              <a:gd name="connsiteX67" fmla="*/ 317500 w 3822700"/>
              <a:gd name="connsiteY67" fmla="*/ 3530600 h 4305300"/>
              <a:gd name="connsiteX68" fmla="*/ 330200 w 3822700"/>
              <a:gd name="connsiteY68" fmla="*/ 3568700 h 4305300"/>
              <a:gd name="connsiteX69" fmla="*/ 368300 w 3822700"/>
              <a:gd name="connsiteY69" fmla="*/ 3594100 h 4305300"/>
              <a:gd name="connsiteX70" fmla="*/ 393700 w 3822700"/>
              <a:gd name="connsiteY70" fmla="*/ 3644900 h 4305300"/>
              <a:gd name="connsiteX71" fmla="*/ 508000 w 3822700"/>
              <a:gd name="connsiteY71" fmla="*/ 3708400 h 4305300"/>
              <a:gd name="connsiteX72" fmla="*/ 558800 w 3822700"/>
              <a:gd name="connsiteY72" fmla="*/ 3746500 h 4305300"/>
              <a:gd name="connsiteX73" fmla="*/ 635000 w 3822700"/>
              <a:gd name="connsiteY73" fmla="*/ 3771900 h 4305300"/>
              <a:gd name="connsiteX74" fmla="*/ 673100 w 3822700"/>
              <a:gd name="connsiteY74" fmla="*/ 3784600 h 4305300"/>
              <a:gd name="connsiteX75" fmla="*/ 711200 w 3822700"/>
              <a:gd name="connsiteY75" fmla="*/ 3797300 h 4305300"/>
              <a:gd name="connsiteX76" fmla="*/ 749300 w 3822700"/>
              <a:gd name="connsiteY76" fmla="*/ 3810000 h 4305300"/>
              <a:gd name="connsiteX77" fmla="*/ 787400 w 3822700"/>
              <a:gd name="connsiteY77" fmla="*/ 3835400 h 4305300"/>
              <a:gd name="connsiteX78" fmla="*/ 863600 w 3822700"/>
              <a:gd name="connsiteY78" fmla="*/ 3911600 h 4305300"/>
              <a:gd name="connsiteX79" fmla="*/ 901700 w 3822700"/>
              <a:gd name="connsiteY79" fmla="*/ 3937000 h 4305300"/>
              <a:gd name="connsiteX80" fmla="*/ 939800 w 3822700"/>
              <a:gd name="connsiteY80" fmla="*/ 3975100 h 4305300"/>
              <a:gd name="connsiteX81" fmla="*/ 1054100 w 3822700"/>
              <a:gd name="connsiteY81" fmla="*/ 4038600 h 4305300"/>
              <a:gd name="connsiteX82" fmla="*/ 1092200 w 3822700"/>
              <a:gd name="connsiteY82" fmla="*/ 4064000 h 4305300"/>
              <a:gd name="connsiteX83" fmla="*/ 1130300 w 3822700"/>
              <a:gd name="connsiteY83" fmla="*/ 4076700 h 4305300"/>
              <a:gd name="connsiteX84" fmla="*/ 1219200 w 3822700"/>
              <a:gd name="connsiteY84" fmla="*/ 4114800 h 4305300"/>
              <a:gd name="connsiteX85" fmla="*/ 1295400 w 3822700"/>
              <a:gd name="connsiteY85" fmla="*/ 4152900 h 4305300"/>
              <a:gd name="connsiteX86" fmla="*/ 1346200 w 3822700"/>
              <a:gd name="connsiteY86" fmla="*/ 4178300 h 4305300"/>
              <a:gd name="connsiteX87" fmla="*/ 1384300 w 3822700"/>
              <a:gd name="connsiteY87" fmla="*/ 4191000 h 4305300"/>
              <a:gd name="connsiteX88" fmla="*/ 1473200 w 3822700"/>
              <a:gd name="connsiteY88" fmla="*/ 4229100 h 4305300"/>
              <a:gd name="connsiteX89" fmla="*/ 1511300 w 3822700"/>
              <a:gd name="connsiteY89" fmla="*/ 4254500 h 4305300"/>
              <a:gd name="connsiteX90" fmla="*/ 1587500 w 3822700"/>
              <a:gd name="connsiteY90" fmla="*/ 4267200 h 4305300"/>
              <a:gd name="connsiteX91" fmla="*/ 1841500 w 3822700"/>
              <a:gd name="connsiteY91" fmla="*/ 4292600 h 4305300"/>
              <a:gd name="connsiteX92" fmla="*/ 1892300 w 3822700"/>
              <a:gd name="connsiteY92" fmla="*/ 4305300 h 4305300"/>
              <a:gd name="connsiteX93" fmla="*/ 2590800 w 3822700"/>
              <a:gd name="connsiteY93" fmla="*/ 4292600 h 4305300"/>
              <a:gd name="connsiteX94" fmla="*/ 2667000 w 3822700"/>
              <a:gd name="connsiteY94" fmla="*/ 4279900 h 4305300"/>
              <a:gd name="connsiteX95" fmla="*/ 2705100 w 3822700"/>
              <a:gd name="connsiteY95" fmla="*/ 4267200 h 4305300"/>
              <a:gd name="connsiteX96" fmla="*/ 2755900 w 3822700"/>
              <a:gd name="connsiteY96" fmla="*/ 4254500 h 4305300"/>
              <a:gd name="connsiteX97" fmla="*/ 2895600 w 3822700"/>
              <a:gd name="connsiteY97" fmla="*/ 4216400 h 4305300"/>
              <a:gd name="connsiteX98" fmla="*/ 2971800 w 3822700"/>
              <a:gd name="connsiteY98" fmla="*/ 4165600 h 4305300"/>
              <a:gd name="connsiteX99" fmla="*/ 3048000 w 3822700"/>
              <a:gd name="connsiteY99" fmla="*/ 4140200 h 4305300"/>
              <a:gd name="connsiteX100" fmla="*/ 3124200 w 3822700"/>
              <a:gd name="connsiteY100" fmla="*/ 4102100 h 4305300"/>
              <a:gd name="connsiteX101" fmla="*/ 3213100 w 3822700"/>
              <a:gd name="connsiteY101" fmla="*/ 4064000 h 4305300"/>
              <a:gd name="connsiteX102" fmla="*/ 3251200 w 3822700"/>
              <a:gd name="connsiteY102" fmla="*/ 4025900 h 4305300"/>
              <a:gd name="connsiteX103" fmla="*/ 3289300 w 3822700"/>
              <a:gd name="connsiteY103" fmla="*/ 4000500 h 4305300"/>
              <a:gd name="connsiteX104" fmla="*/ 3314700 w 3822700"/>
              <a:gd name="connsiteY104" fmla="*/ 3962400 h 4305300"/>
              <a:gd name="connsiteX105" fmla="*/ 3390900 w 3822700"/>
              <a:gd name="connsiteY105" fmla="*/ 3886200 h 4305300"/>
              <a:gd name="connsiteX106" fmla="*/ 3416300 w 3822700"/>
              <a:gd name="connsiteY106" fmla="*/ 3848100 h 4305300"/>
              <a:gd name="connsiteX107" fmla="*/ 3454400 w 3822700"/>
              <a:gd name="connsiteY107" fmla="*/ 3810000 h 4305300"/>
              <a:gd name="connsiteX108" fmla="*/ 3505200 w 3822700"/>
              <a:gd name="connsiteY108" fmla="*/ 3733800 h 4305300"/>
              <a:gd name="connsiteX109" fmla="*/ 3556000 w 3822700"/>
              <a:gd name="connsiteY109" fmla="*/ 3644900 h 4305300"/>
              <a:gd name="connsiteX110" fmla="*/ 3594100 w 3822700"/>
              <a:gd name="connsiteY110" fmla="*/ 3619500 h 4305300"/>
              <a:gd name="connsiteX111" fmla="*/ 3644900 w 3822700"/>
              <a:gd name="connsiteY111" fmla="*/ 3543300 h 4305300"/>
              <a:gd name="connsiteX112" fmla="*/ 3670300 w 3822700"/>
              <a:gd name="connsiteY112" fmla="*/ 3505200 h 4305300"/>
              <a:gd name="connsiteX113" fmla="*/ 3708400 w 3822700"/>
              <a:gd name="connsiteY113" fmla="*/ 3467100 h 4305300"/>
              <a:gd name="connsiteX114" fmla="*/ 3733800 w 3822700"/>
              <a:gd name="connsiteY114" fmla="*/ 3390900 h 4305300"/>
              <a:gd name="connsiteX115" fmla="*/ 3746500 w 3822700"/>
              <a:gd name="connsiteY115" fmla="*/ 3352800 h 4305300"/>
              <a:gd name="connsiteX116" fmla="*/ 3759200 w 3822700"/>
              <a:gd name="connsiteY116" fmla="*/ 3302000 h 4305300"/>
              <a:gd name="connsiteX117" fmla="*/ 3797300 w 3822700"/>
              <a:gd name="connsiteY117" fmla="*/ 3187700 h 4305300"/>
              <a:gd name="connsiteX118" fmla="*/ 3822700 w 3822700"/>
              <a:gd name="connsiteY118" fmla="*/ 3086100 h 4305300"/>
              <a:gd name="connsiteX119" fmla="*/ 3810000 w 3822700"/>
              <a:gd name="connsiteY119" fmla="*/ 30734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22700" h="4305300">
                <a:moveTo>
                  <a:pt x="3378200" y="0"/>
                </a:moveTo>
                <a:cubicBezTo>
                  <a:pt x="3345372" y="13131"/>
                  <a:pt x="3271109" y="44278"/>
                  <a:pt x="3238500" y="50800"/>
                </a:cubicBezTo>
                <a:cubicBezTo>
                  <a:pt x="3073910" y="83718"/>
                  <a:pt x="3154408" y="71432"/>
                  <a:pt x="2997200" y="88900"/>
                </a:cubicBezTo>
                <a:cubicBezTo>
                  <a:pt x="2924176" y="113241"/>
                  <a:pt x="2986946" y="94842"/>
                  <a:pt x="2870200" y="114300"/>
                </a:cubicBezTo>
                <a:cubicBezTo>
                  <a:pt x="2848908" y="117849"/>
                  <a:pt x="2828022" y="123633"/>
                  <a:pt x="2806700" y="127000"/>
                </a:cubicBezTo>
                <a:cubicBezTo>
                  <a:pt x="2747564" y="136337"/>
                  <a:pt x="2687606" y="140659"/>
                  <a:pt x="2628900" y="152400"/>
                </a:cubicBezTo>
                <a:cubicBezTo>
                  <a:pt x="2560389" y="166102"/>
                  <a:pt x="2553013" y="168798"/>
                  <a:pt x="2476500" y="177800"/>
                </a:cubicBezTo>
                <a:cubicBezTo>
                  <a:pt x="2434247" y="182771"/>
                  <a:pt x="2391833" y="186267"/>
                  <a:pt x="2349500" y="190500"/>
                </a:cubicBezTo>
                <a:cubicBezTo>
                  <a:pt x="2168416" y="250861"/>
                  <a:pt x="2356855" y="190213"/>
                  <a:pt x="2222500" y="228600"/>
                </a:cubicBezTo>
                <a:cubicBezTo>
                  <a:pt x="2148251" y="249814"/>
                  <a:pt x="2222930" y="234149"/>
                  <a:pt x="2133600" y="254000"/>
                </a:cubicBezTo>
                <a:cubicBezTo>
                  <a:pt x="2112528" y="258683"/>
                  <a:pt x="2091338" y="262839"/>
                  <a:pt x="2070100" y="266700"/>
                </a:cubicBezTo>
                <a:cubicBezTo>
                  <a:pt x="2044765" y="271306"/>
                  <a:pt x="2018882" y="273155"/>
                  <a:pt x="1993900" y="279400"/>
                </a:cubicBezTo>
                <a:cubicBezTo>
                  <a:pt x="1967925" y="285894"/>
                  <a:pt x="1943675" y="298306"/>
                  <a:pt x="1917700" y="304800"/>
                </a:cubicBezTo>
                <a:cubicBezTo>
                  <a:pt x="1901424" y="308869"/>
                  <a:pt x="1847020" y="321090"/>
                  <a:pt x="1828800" y="330200"/>
                </a:cubicBezTo>
                <a:cubicBezTo>
                  <a:pt x="1815148" y="337026"/>
                  <a:pt x="1804352" y="348774"/>
                  <a:pt x="1790700" y="355600"/>
                </a:cubicBezTo>
                <a:cubicBezTo>
                  <a:pt x="1772480" y="364710"/>
                  <a:pt x="1718076" y="376931"/>
                  <a:pt x="1701800" y="381000"/>
                </a:cubicBezTo>
                <a:cubicBezTo>
                  <a:pt x="1680633" y="393700"/>
                  <a:pt x="1660378" y="408061"/>
                  <a:pt x="1638300" y="419100"/>
                </a:cubicBezTo>
                <a:cubicBezTo>
                  <a:pt x="1626326" y="425087"/>
                  <a:pt x="1611339" y="424374"/>
                  <a:pt x="1600200" y="431800"/>
                </a:cubicBezTo>
                <a:cubicBezTo>
                  <a:pt x="1585256" y="441763"/>
                  <a:pt x="1577044" y="459937"/>
                  <a:pt x="1562100" y="469900"/>
                </a:cubicBezTo>
                <a:cubicBezTo>
                  <a:pt x="1550961" y="477326"/>
                  <a:pt x="1535974" y="476613"/>
                  <a:pt x="1524000" y="482600"/>
                </a:cubicBezTo>
                <a:cubicBezTo>
                  <a:pt x="1510348" y="489426"/>
                  <a:pt x="1499552" y="501174"/>
                  <a:pt x="1485900" y="508000"/>
                </a:cubicBezTo>
                <a:cubicBezTo>
                  <a:pt x="1473926" y="513987"/>
                  <a:pt x="1459774" y="514713"/>
                  <a:pt x="1447800" y="520700"/>
                </a:cubicBezTo>
                <a:cubicBezTo>
                  <a:pt x="1434148" y="527526"/>
                  <a:pt x="1423352" y="539274"/>
                  <a:pt x="1409700" y="546100"/>
                </a:cubicBezTo>
                <a:cubicBezTo>
                  <a:pt x="1397726" y="552087"/>
                  <a:pt x="1383574" y="552813"/>
                  <a:pt x="1371600" y="558800"/>
                </a:cubicBezTo>
                <a:cubicBezTo>
                  <a:pt x="1273123" y="608039"/>
                  <a:pt x="1391165" y="564978"/>
                  <a:pt x="1295400" y="596900"/>
                </a:cubicBezTo>
                <a:cubicBezTo>
                  <a:pt x="1172563" y="689028"/>
                  <a:pt x="1303467" y="599216"/>
                  <a:pt x="1206500" y="647700"/>
                </a:cubicBezTo>
                <a:cubicBezTo>
                  <a:pt x="1108023" y="696939"/>
                  <a:pt x="1226065" y="653878"/>
                  <a:pt x="1130300" y="685800"/>
                </a:cubicBezTo>
                <a:cubicBezTo>
                  <a:pt x="1104900" y="711200"/>
                  <a:pt x="1074025" y="732112"/>
                  <a:pt x="1054100" y="762000"/>
                </a:cubicBezTo>
                <a:cubicBezTo>
                  <a:pt x="1020233" y="812800"/>
                  <a:pt x="1041400" y="791633"/>
                  <a:pt x="990600" y="825500"/>
                </a:cubicBezTo>
                <a:cubicBezTo>
                  <a:pt x="986367" y="842433"/>
                  <a:pt x="987582" y="861777"/>
                  <a:pt x="977900" y="876300"/>
                </a:cubicBezTo>
                <a:cubicBezTo>
                  <a:pt x="969433" y="889000"/>
                  <a:pt x="951526" y="891929"/>
                  <a:pt x="939800" y="901700"/>
                </a:cubicBezTo>
                <a:cubicBezTo>
                  <a:pt x="926002" y="913198"/>
                  <a:pt x="913198" y="926002"/>
                  <a:pt x="901700" y="939800"/>
                </a:cubicBezTo>
                <a:cubicBezTo>
                  <a:pt x="891929" y="951526"/>
                  <a:pt x="886441" y="966492"/>
                  <a:pt x="876300" y="977900"/>
                </a:cubicBezTo>
                <a:cubicBezTo>
                  <a:pt x="852435" y="1004748"/>
                  <a:pt x="825500" y="1028700"/>
                  <a:pt x="800100" y="1054100"/>
                </a:cubicBezTo>
                <a:lnTo>
                  <a:pt x="723900" y="1130300"/>
                </a:lnTo>
                <a:lnTo>
                  <a:pt x="685800" y="1168400"/>
                </a:lnTo>
                <a:cubicBezTo>
                  <a:pt x="673100" y="1181100"/>
                  <a:pt x="662644" y="1196537"/>
                  <a:pt x="647700" y="1206500"/>
                </a:cubicBezTo>
                <a:lnTo>
                  <a:pt x="609600" y="1231900"/>
                </a:lnTo>
                <a:cubicBezTo>
                  <a:pt x="605367" y="1244600"/>
                  <a:pt x="604326" y="1258861"/>
                  <a:pt x="596900" y="1270000"/>
                </a:cubicBezTo>
                <a:cubicBezTo>
                  <a:pt x="577343" y="1299336"/>
                  <a:pt x="548813" y="1314758"/>
                  <a:pt x="520700" y="1333500"/>
                </a:cubicBezTo>
                <a:cubicBezTo>
                  <a:pt x="495976" y="1407673"/>
                  <a:pt x="527345" y="1339555"/>
                  <a:pt x="469900" y="1397000"/>
                </a:cubicBezTo>
                <a:cubicBezTo>
                  <a:pt x="439903" y="1426997"/>
                  <a:pt x="444002" y="1451037"/>
                  <a:pt x="419100" y="1485900"/>
                </a:cubicBezTo>
                <a:cubicBezTo>
                  <a:pt x="408661" y="1500515"/>
                  <a:pt x="392498" y="1510202"/>
                  <a:pt x="381000" y="1524000"/>
                </a:cubicBezTo>
                <a:cubicBezTo>
                  <a:pt x="371229" y="1535726"/>
                  <a:pt x="363690" y="1549157"/>
                  <a:pt x="355600" y="1562100"/>
                </a:cubicBezTo>
                <a:cubicBezTo>
                  <a:pt x="342517" y="1583032"/>
                  <a:pt x="330583" y="1604668"/>
                  <a:pt x="317500" y="1625600"/>
                </a:cubicBezTo>
                <a:cubicBezTo>
                  <a:pt x="309410" y="1638543"/>
                  <a:pt x="298926" y="1650048"/>
                  <a:pt x="292100" y="1663700"/>
                </a:cubicBezTo>
                <a:cubicBezTo>
                  <a:pt x="286113" y="1675674"/>
                  <a:pt x="285901" y="1690098"/>
                  <a:pt x="279400" y="1701800"/>
                </a:cubicBezTo>
                <a:cubicBezTo>
                  <a:pt x="264575" y="1728485"/>
                  <a:pt x="242252" y="1750696"/>
                  <a:pt x="228600" y="1778000"/>
                </a:cubicBezTo>
                <a:cubicBezTo>
                  <a:pt x="220133" y="1794933"/>
                  <a:pt x="212593" y="1812362"/>
                  <a:pt x="203200" y="1828800"/>
                </a:cubicBezTo>
                <a:cubicBezTo>
                  <a:pt x="195627" y="1842052"/>
                  <a:pt x="184626" y="1853248"/>
                  <a:pt x="177800" y="1866900"/>
                </a:cubicBezTo>
                <a:cubicBezTo>
                  <a:pt x="171813" y="1878874"/>
                  <a:pt x="171087" y="1893026"/>
                  <a:pt x="165100" y="1905000"/>
                </a:cubicBezTo>
                <a:cubicBezTo>
                  <a:pt x="158274" y="1918652"/>
                  <a:pt x="146526" y="1929448"/>
                  <a:pt x="139700" y="1943100"/>
                </a:cubicBezTo>
                <a:cubicBezTo>
                  <a:pt x="133713" y="1955074"/>
                  <a:pt x="134426" y="1970061"/>
                  <a:pt x="127000" y="1981200"/>
                </a:cubicBezTo>
                <a:cubicBezTo>
                  <a:pt x="117037" y="1996144"/>
                  <a:pt x="101600" y="2006600"/>
                  <a:pt x="88900" y="2019300"/>
                </a:cubicBezTo>
                <a:cubicBezTo>
                  <a:pt x="52439" y="2165143"/>
                  <a:pt x="103423" y="1985413"/>
                  <a:pt x="50800" y="2108200"/>
                </a:cubicBezTo>
                <a:cubicBezTo>
                  <a:pt x="38136" y="2137750"/>
                  <a:pt x="31703" y="2209988"/>
                  <a:pt x="25400" y="2235200"/>
                </a:cubicBezTo>
                <a:cubicBezTo>
                  <a:pt x="18906" y="2261175"/>
                  <a:pt x="0" y="2311400"/>
                  <a:pt x="0" y="2311400"/>
                </a:cubicBezTo>
                <a:cubicBezTo>
                  <a:pt x="4233" y="2476500"/>
                  <a:pt x="4844" y="2641733"/>
                  <a:pt x="12700" y="2806700"/>
                </a:cubicBezTo>
                <a:cubicBezTo>
                  <a:pt x="13337" y="2820072"/>
                  <a:pt x="22153" y="2831813"/>
                  <a:pt x="25400" y="2844800"/>
                </a:cubicBezTo>
                <a:cubicBezTo>
                  <a:pt x="30635" y="2865741"/>
                  <a:pt x="32420" y="2887475"/>
                  <a:pt x="38100" y="2908300"/>
                </a:cubicBezTo>
                <a:cubicBezTo>
                  <a:pt x="45145" y="2934131"/>
                  <a:pt x="57006" y="2958525"/>
                  <a:pt x="63500" y="2984500"/>
                </a:cubicBezTo>
                <a:cubicBezTo>
                  <a:pt x="76418" y="3036173"/>
                  <a:pt x="73138" y="3038663"/>
                  <a:pt x="101600" y="3086100"/>
                </a:cubicBezTo>
                <a:cubicBezTo>
                  <a:pt x="117306" y="3112277"/>
                  <a:pt x="142747" y="3133340"/>
                  <a:pt x="152400" y="3162300"/>
                </a:cubicBezTo>
                <a:cubicBezTo>
                  <a:pt x="156633" y="3175000"/>
                  <a:pt x="158458" y="3188777"/>
                  <a:pt x="165100" y="3200400"/>
                </a:cubicBezTo>
                <a:cubicBezTo>
                  <a:pt x="186823" y="3238415"/>
                  <a:pt x="211273" y="3259273"/>
                  <a:pt x="241300" y="3289300"/>
                </a:cubicBezTo>
                <a:cubicBezTo>
                  <a:pt x="283981" y="3417343"/>
                  <a:pt x="218860" y="3218732"/>
                  <a:pt x="266700" y="3378200"/>
                </a:cubicBezTo>
                <a:lnTo>
                  <a:pt x="304800" y="3492500"/>
                </a:lnTo>
                <a:lnTo>
                  <a:pt x="317500" y="3530600"/>
                </a:lnTo>
                <a:cubicBezTo>
                  <a:pt x="321733" y="3543300"/>
                  <a:pt x="319061" y="3561274"/>
                  <a:pt x="330200" y="3568700"/>
                </a:cubicBezTo>
                <a:lnTo>
                  <a:pt x="368300" y="3594100"/>
                </a:lnTo>
                <a:cubicBezTo>
                  <a:pt x="376767" y="3611033"/>
                  <a:pt x="380313" y="3631513"/>
                  <a:pt x="393700" y="3644900"/>
                </a:cubicBezTo>
                <a:cubicBezTo>
                  <a:pt x="437369" y="3688569"/>
                  <a:pt x="460090" y="3692430"/>
                  <a:pt x="508000" y="3708400"/>
                </a:cubicBezTo>
                <a:cubicBezTo>
                  <a:pt x="524933" y="3721100"/>
                  <a:pt x="539868" y="3737034"/>
                  <a:pt x="558800" y="3746500"/>
                </a:cubicBezTo>
                <a:cubicBezTo>
                  <a:pt x="582747" y="3758474"/>
                  <a:pt x="609600" y="3763433"/>
                  <a:pt x="635000" y="3771900"/>
                </a:cubicBezTo>
                <a:lnTo>
                  <a:pt x="673100" y="3784600"/>
                </a:lnTo>
                <a:lnTo>
                  <a:pt x="711200" y="3797300"/>
                </a:lnTo>
                <a:cubicBezTo>
                  <a:pt x="723900" y="3801533"/>
                  <a:pt x="738161" y="3802574"/>
                  <a:pt x="749300" y="3810000"/>
                </a:cubicBezTo>
                <a:cubicBezTo>
                  <a:pt x="762000" y="3818467"/>
                  <a:pt x="775992" y="3825259"/>
                  <a:pt x="787400" y="3835400"/>
                </a:cubicBezTo>
                <a:cubicBezTo>
                  <a:pt x="814248" y="3859265"/>
                  <a:pt x="833712" y="3891675"/>
                  <a:pt x="863600" y="3911600"/>
                </a:cubicBezTo>
                <a:cubicBezTo>
                  <a:pt x="876300" y="3920067"/>
                  <a:pt x="889974" y="3927229"/>
                  <a:pt x="901700" y="3937000"/>
                </a:cubicBezTo>
                <a:cubicBezTo>
                  <a:pt x="915498" y="3948498"/>
                  <a:pt x="925623" y="3964073"/>
                  <a:pt x="939800" y="3975100"/>
                </a:cubicBezTo>
                <a:cubicBezTo>
                  <a:pt x="1083956" y="4087221"/>
                  <a:pt x="962123" y="3992612"/>
                  <a:pt x="1054100" y="4038600"/>
                </a:cubicBezTo>
                <a:cubicBezTo>
                  <a:pt x="1067752" y="4045426"/>
                  <a:pt x="1078548" y="4057174"/>
                  <a:pt x="1092200" y="4064000"/>
                </a:cubicBezTo>
                <a:cubicBezTo>
                  <a:pt x="1104174" y="4069987"/>
                  <a:pt x="1118326" y="4070713"/>
                  <a:pt x="1130300" y="4076700"/>
                </a:cubicBezTo>
                <a:cubicBezTo>
                  <a:pt x="1218005" y="4120553"/>
                  <a:pt x="1113474" y="4088369"/>
                  <a:pt x="1219200" y="4114800"/>
                </a:cubicBezTo>
                <a:cubicBezTo>
                  <a:pt x="1292419" y="4163613"/>
                  <a:pt x="1221788" y="4121352"/>
                  <a:pt x="1295400" y="4152900"/>
                </a:cubicBezTo>
                <a:cubicBezTo>
                  <a:pt x="1312801" y="4160358"/>
                  <a:pt x="1328799" y="4170842"/>
                  <a:pt x="1346200" y="4178300"/>
                </a:cubicBezTo>
                <a:cubicBezTo>
                  <a:pt x="1358505" y="4183573"/>
                  <a:pt x="1372326" y="4185013"/>
                  <a:pt x="1384300" y="4191000"/>
                </a:cubicBezTo>
                <a:cubicBezTo>
                  <a:pt x="1472005" y="4234853"/>
                  <a:pt x="1367474" y="4202669"/>
                  <a:pt x="1473200" y="4229100"/>
                </a:cubicBezTo>
                <a:cubicBezTo>
                  <a:pt x="1485900" y="4237567"/>
                  <a:pt x="1496820" y="4249673"/>
                  <a:pt x="1511300" y="4254500"/>
                </a:cubicBezTo>
                <a:cubicBezTo>
                  <a:pt x="1535729" y="4262643"/>
                  <a:pt x="1562165" y="4262594"/>
                  <a:pt x="1587500" y="4267200"/>
                </a:cubicBezTo>
                <a:cubicBezTo>
                  <a:pt x="1733285" y="4293706"/>
                  <a:pt x="1570851" y="4274557"/>
                  <a:pt x="1841500" y="4292600"/>
                </a:cubicBezTo>
                <a:cubicBezTo>
                  <a:pt x="1858433" y="4296833"/>
                  <a:pt x="1874846" y="4305300"/>
                  <a:pt x="1892300" y="4305300"/>
                </a:cubicBezTo>
                <a:cubicBezTo>
                  <a:pt x="2125172" y="4305300"/>
                  <a:pt x="2358053" y="4300231"/>
                  <a:pt x="2590800" y="4292600"/>
                </a:cubicBezTo>
                <a:cubicBezTo>
                  <a:pt x="2616537" y="4291756"/>
                  <a:pt x="2641863" y="4285486"/>
                  <a:pt x="2667000" y="4279900"/>
                </a:cubicBezTo>
                <a:cubicBezTo>
                  <a:pt x="2680068" y="4276996"/>
                  <a:pt x="2692228" y="4270878"/>
                  <a:pt x="2705100" y="4267200"/>
                </a:cubicBezTo>
                <a:cubicBezTo>
                  <a:pt x="2721883" y="4262405"/>
                  <a:pt x="2738861" y="4258286"/>
                  <a:pt x="2755900" y="4254500"/>
                </a:cubicBezTo>
                <a:cubicBezTo>
                  <a:pt x="2791683" y="4246548"/>
                  <a:pt x="2865864" y="4236224"/>
                  <a:pt x="2895600" y="4216400"/>
                </a:cubicBezTo>
                <a:cubicBezTo>
                  <a:pt x="2921000" y="4199467"/>
                  <a:pt x="2942840" y="4175253"/>
                  <a:pt x="2971800" y="4165600"/>
                </a:cubicBezTo>
                <a:cubicBezTo>
                  <a:pt x="2997200" y="4157133"/>
                  <a:pt x="3025723" y="4155052"/>
                  <a:pt x="3048000" y="4140200"/>
                </a:cubicBezTo>
                <a:cubicBezTo>
                  <a:pt x="3121219" y="4091387"/>
                  <a:pt x="3050588" y="4133648"/>
                  <a:pt x="3124200" y="4102100"/>
                </a:cubicBezTo>
                <a:cubicBezTo>
                  <a:pt x="3234054" y="4055020"/>
                  <a:pt x="3123749" y="4093784"/>
                  <a:pt x="3213100" y="4064000"/>
                </a:cubicBezTo>
                <a:cubicBezTo>
                  <a:pt x="3225800" y="4051300"/>
                  <a:pt x="3237402" y="4037398"/>
                  <a:pt x="3251200" y="4025900"/>
                </a:cubicBezTo>
                <a:cubicBezTo>
                  <a:pt x="3262926" y="4016129"/>
                  <a:pt x="3278507" y="4011293"/>
                  <a:pt x="3289300" y="4000500"/>
                </a:cubicBezTo>
                <a:cubicBezTo>
                  <a:pt x="3300093" y="3989707"/>
                  <a:pt x="3304559" y="3973808"/>
                  <a:pt x="3314700" y="3962400"/>
                </a:cubicBezTo>
                <a:cubicBezTo>
                  <a:pt x="3338565" y="3935552"/>
                  <a:pt x="3370975" y="3916088"/>
                  <a:pt x="3390900" y="3886200"/>
                </a:cubicBezTo>
                <a:cubicBezTo>
                  <a:pt x="3399367" y="3873500"/>
                  <a:pt x="3406529" y="3859826"/>
                  <a:pt x="3416300" y="3848100"/>
                </a:cubicBezTo>
                <a:cubicBezTo>
                  <a:pt x="3427798" y="3834302"/>
                  <a:pt x="3443373" y="3824177"/>
                  <a:pt x="3454400" y="3810000"/>
                </a:cubicBezTo>
                <a:cubicBezTo>
                  <a:pt x="3473142" y="3785903"/>
                  <a:pt x="3491548" y="3761104"/>
                  <a:pt x="3505200" y="3733800"/>
                </a:cubicBezTo>
                <a:cubicBezTo>
                  <a:pt x="3515161" y="3713878"/>
                  <a:pt x="3538049" y="3662851"/>
                  <a:pt x="3556000" y="3644900"/>
                </a:cubicBezTo>
                <a:cubicBezTo>
                  <a:pt x="3566793" y="3634107"/>
                  <a:pt x="3581400" y="3627967"/>
                  <a:pt x="3594100" y="3619500"/>
                </a:cubicBezTo>
                <a:lnTo>
                  <a:pt x="3644900" y="3543300"/>
                </a:lnTo>
                <a:cubicBezTo>
                  <a:pt x="3653367" y="3530600"/>
                  <a:pt x="3659507" y="3515993"/>
                  <a:pt x="3670300" y="3505200"/>
                </a:cubicBezTo>
                <a:lnTo>
                  <a:pt x="3708400" y="3467100"/>
                </a:lnTo>
                <a:lnTo>
                  <a:pt x="3733800" y="3390900"/>
                </a:lnTo>
                <a:cubicBezTo>
                  <a:pt x="3738033" y="3378200"/>
                  <a:pt x="3743253" y="3365787"/>
                  <a:pt x="3746500" y="3352800"/>
                </a:cubicBezTo>
                <a:cubicBezTo>
                  <a:pt x="3750733" y="3335867"/>
                  <a:pt x="3754184" y="3318718"/>
                  <a:pt x="3759200" y="3302000"/>
                </a:cubicBezTo>
                <a:lnTo>
                  <a:pt x="3797300" y="3187700"/>
                </a:lnTo>
                <a:cubicBezTo>
                  <a:pt x="3807322" y="3157635"/>
                  <a:pt x="3822700" y="3116751"/>
                  <a:pt x="3822700" y="3086100"/>
                </a:cubicBezTo>
                <a:lnTo>
                  <a:pt x="3810000" y="3073400"/>
                </a:ln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563888" y="1252736"/>
            <a:ext cx="4357554" cy="4988721"/>
          </a:xfrm>
          <a:custGeom>
            <a:avLst/>
            <a:gdLst>
              <a:gd name="connsiteX0" fmla="*/ 3621078 w 4573578"/>
              <a:gd name="connsiteY0" fmla="*/ 0 h 4988721"/>
              <a:gd name="connsiteX1" fmla="*/ 3481378 w 4573578"/>
              <a:gd name="connsiteY1" fmla="*/ 38100 h 4988721"/>
              <a:gd name="connsiteX2" fmla="*/ 3405178 w 4573578"/>
              <a:gd name="connsiteY2" fmla="*/ 63500 h 4988721"/>
              <a:gd name="connsiteX3" fmla="*/ 3354378 w 4573578"/>
              <a:gd name="connsiteY3" fmla="*/ 76200 h 4988721"/>
              <a:gd name="connsiteX4" fmla="*/ 3265478 w 4573578"/>
              <a:gd name="connsiteY4" fmla="*/ 101600 h 4988721"/>
              <a:gd name="connsiteX5" fmla="*/ 3163878 w 4573578"/>
              <a:gd name="connsiteY5" fmla="*/ 114300 h 4988721"/>
              <a:gd name="connsiteX6" fmla="*/ 3024178 w 4573578"/>
              <a:gd name="connsiteY6" fmla="*/ 152400 h 4988721"/>
              <a:gd name="connsiteX7" fmla="*/ 2986078 w 4573578"/>
              <a:gd name="connsiteY7" fmla="*/ 165100 h 4988721"/>
              <a:gd name="connsiteX8" fmla="*/ 2859078 w 4573578"/>
              <a:gd name="connsiteY8" fmla="*/ 190500 h 4988721"/>
              <a:gd name="connsiteX9" fmla="*/ 2820978 w 4573578"/>
              <a:gd name="connsiteY9" fmla="*/ 203200 h 4988721"/>
              <a:gd name="connsiteX10" fmla="*/ 2732078 w 4573578"/>
              <a:gd name="connsiteY10" fmla="*/ 241300 h 4988721"/>
              <a:gd name="connsiteX11" fmla="*/ 2655878 w 4573578"/>
              <a:gd name="connsiteY11" fmla="*/ 254000 h 4988721"/>
              <a:gd name="connsiteX12" fmla="*/ 2579678 w 4573578"/>
              <a:gd name="connsiteY12" fmla="*/ 279400 h 4988721"/>
              <a:gd name="connsiteX13" fmla="*/ 2528878 w 4573578"/>
              <a:gd name="connsiteY13" fmla="*/ 292100 h 4988721"/>
              <a:gd name="connsiteX14" fmla="*/ 2452678 w 4573578"/>
              <a:gd name="connsiteY14" fmla="*/ 317500 h 4988721"/>
              <a:gd name="connsiteX15" fmla="*/ 2414578 w 4573578"/>
              <a:gd name="connsiteY15" fmla="*/ 330200 h 4988721"/>
              <a:gd name="connsiteX16" fmla="*/ 2338378 w 4573578"/>
              <a:gd name="connsiteY16" fmla="*/ 342900 h 4988721"/>
              <a:gd name="connsiteX17" fmla="*/ 2274878 w 4573578"/>
              <a:gd name="connsiteY17" fmla="*/ 368300 h 4988721"/>
              <a:gd name="connsiteX18" fmla="*/ 2185978 w 4573578"/>
              <a:gd name="connsiteY18" fmla="*/ 393700 h 4988721"/>
              <a:gd name="connsiteX19" fmla="*/ 2109778 w 4573578"/>
              <a:gd name="connsiteY19" fmla="*/ 406400 h 4988721"/>
              <a:gd name="connsiteX20" fmla="*/ 2033578 w 4573578"/>
              <a:gd name="connsiteY20" fmla="*/ 431800 h 4988721"/>
              <a:gd name="connsiteX21" fmla="*/ 1995478 w 4573578"/>
              <a:gd name="connsiteY21" fmla="*/ 444500 h 4988721"/>
              <a:gd name="connsiteX22" fmla="*/ 1868478 w 4573578"/>
              <a:gd name="connsiteY22" fmla="*/ 482600 h 4988721"/>
              <a:gd name="connsiteX23" fmla="*/ 1830378 w 4573578"/>
              <a:gd name="connsiteY23" fmla="*/ 495300 h 4988721"/>
              <a:gd name="connsiteX24" fmla="*/ 1792278 w 4573578"/>
              <a:gd name="connsiteY24" fmla="*/ 520700 h 4988721"/>
              <a:gd name="connsiteX25" fmla="*/ 1754178 w 4573578"/>
              <a:gd name="connsiteY25" fmla="*/ 533400 h 4988721"/>
              <a:gd name="connsiteX26" fmla="*/ 1677978 w 4573578"/>
              <a:gd name="connsiteY26" fmla="*/ 584200 h 4988721"/>
              <a:gd name="connsiteX27" fmla="*/ 1576378 w 4573578"/>
              <a:gd name="connsiteY27" fmla="*/ 635000 h 4988721"/>
              <a:gd name="connsiteX28" fmla="*/ 1538278 w 4573578"/>
              <a:gd name="connsiteY28" fmla="*/ 660400 h 4988721"/>
              <a:gd name="connsiteX29" fmla="*/ 1487478 w 4573578"/>
              <a:gd name="connsiteY29" fmla="*/ 698500 h 4988721"/>
              <a:gd name="connsiteX30" fmla="*/ 1449378 w 4573578"/>
              <a:gd name="connsiteY30" fmla="*/ 711200 h 4988721"/>
              <a:gd name="connsiteX31" fmla="*/ 1373178 w 4573578"/>
              <a:gd name="connsiteY31" fmla="*/ 774700 h 4988721"/>
              <a:gd name="connsiteX32" fmla="*/ 1335078 w 4573578"/>
              <a:gd name="connsiteY32" fmla="*/ 787400 h 4988721"/>
              <a:gd name="connsiteX33" fmla="*/ 1284278 w 4573578"/>
              <a:gd name="connsiteY33" fmla="*/ 825500 h 4988721"/>
              <a:gd name="connsiteX34" fmla="*/ 1233478 w 4573578"/>
              <a:gd name="connsiteY34" fmla="*/ 850900 h 4988721"/>
              <a:gd name="connsiteX35" fmla="*/ 1157278 w 4573578"/>
              <a:gd name="connsiteY35" fmla="*/ 901700 h 4988721"/>
              <a:gd name="connsiteX36" fmla="*/ 1119178 w 4573578"/>
              <a:gd name="connsiteY36" fmla="*/ 927100 h 4988721"/>
              <a:gd name="connsiteX37" fmla="*/ 966778 w 4573578"/>
              <a:gd name="connsiteY37" fmla="*/ 1041400 h 4988721"/>
              <a:gd name="connsiteX38" fmla="*/ 865178 w 4573578"/>
              <a:gd name="connsiteY38" fmla="*/ 1130300 h 4988721"/>
              <a:gd name="connsiteX39" fmla="*/ 827078 w 4573578"/>
              <a:gd name="connsiteY39" fmla="*/ 1155700 h 4988721"/>
              <a:gd name="connsiteX40" fmla="*/ 776278 w 4573578"/>
              <a:gd name="connsiteY40" fmla="*/ 1219200 h 4988721"/>
              <a:gd name="connsiteX41" fmla="*/ 750878 w 4573578"/>
              <a:gd name="connsiteY41" fmla="*/ 1270000 h 4988721"/>
              <a:gd name="connsiteX42" fmla="*/ 712778 w 4573578"/>
              <a:gd name="connsiteY42" fmla="*/ 1308100 h 4988721"/>
              <a:gd name="connsiteX43" fmla="*/ 687378 w 4573578"/>
              <a:gd name="connsiteY43" fmla="*/ 1358900 h 4988721"/>
              <a:gd name="connsiteX44" fmla="*/ 598478 w 4573578"/>
              <a:gd name="connsiteY44" fmla="*/ 1485900 h 4988721"/>
              <a:gd name="connsiteX45" fmla="*/ 585778 w 4573578"/>
              <a:gd name="connsiteY45" fmla="*/ 1524000 h 4988721"/>
              <a:gd name="connsiteX46" fmla="*/ 522278 w 4573578"/>
              <a:gd name="connsiteY46" fmla="*/ 1600200 h 4988721"/>
              <a:gd name="connsiteX47" fmla="*/ 509578 w 4573578"/>
              <a:gd name="connsiteY47" fmla="*/ 1638300 h 4988721"/>
              <a:gd name="connsiteX48" fmla="*/ 471478 w 4573578"/>
              <a:gd name="connsiteY48" fmla="*/ 1676400 h 4988721"/>
              <a:gd name="connsiteX49" fmla="*/ 433378 w 4573578"/>
              <a:gd name="connsiteY49" fmla="*/ 1727200 h 4988721"/>
              <a:gd name="connsiteX50" fmla="*/ 407978 w 4573578"/>
              <a:gd name="connsiteY50" fmla="*/ 1765300 h 4988721"/>
              <a:gd name="connsiteX51" fmla="*/ 357178 w 4573578"/>
              <a:gd name="connsiteY51" fmla="*/ 1828800 h 4988721"/>
              <a:gd name="connsiteX52" fmla="*/ 306378 w 4573578"/>
              <a:gd name="connsiteY52" fmla="*/ 1905000 h 4988721"/>
              <a:gd name="connsiteX53" fmla="*/ 268278 w 4573578"/>
              <a:gd name="connsiteY53" fmla="*/ 1955800 h 4988721"/>
              <a:gd name="connsiteX54" fmla="*/ 242878 w 4573578"/>
              <a:gd name="connsiteY54" fmla="*/ 1993900 h 4988721"/>
              <a:gd name="connsiteX55" fmla="*/ 204778 w 4573578"/>
              <a:gd name="connsiteY55" fmla="*/ 2032000 h 4988721"/>
              <a:gd name="connsiteX56" fmla="*/ 166678 w 4573578"/>
              <a:gd name="connsiteY56" fmla="*/ 2108200 h 4988721"/>
              <a:gd name="connsiteX57" fmla="*/ 128578 w 4573578"/>
              <a:gd name="connsiteY57" fmla="*/ 2235200 h 4988721"/>
              <a:gd name="connsiteX58" fmla="*/ 103178 w 4573578"/>
              <a:gd name="connsiteY58" fmla="*/ 2286000 h 4988721"/>
              <a:gd name="connsiteX59" fmla="*/ 77778 w 4573578"/>
              <a:gd name="connsiteY59" fmla="*/ 2387600 h 4988721"/>
              <a:gd name="connsiteX60" fmla="*/ 52378 w 4573578"/>
              <a:gd name="connsiteY60" fmla="*/ 2463800 h 4988721"/>
              <a:gd name="connsiteX61" fmla="*/ 39678 w 4573578"/>
              <a:gd name="connsiteY61" fmla="*/ 2514600 h 4988721"/>
              <a:gd name="connsiteX62" fmla="*/ 14278 w 4573578"/>
              <a:gd name="connsiteY62" fmla="*/ 2590800 h 4988721"/>
              <a:gd name="connsiteX63" fmla="*/ 14278 w 4573578"/>
              <a:gd name="connsiteY63" fmla="*/ 3009900 h 4988721"/>
              <a:gd name="connsiteX64" fmla="*/ 52378 w 4573578"/>
              <a:gd name="connsiteY64" fmla="*/ 3124200 h 4988721"/>
              <a:gd name="connsiteX65" fmla="*/ 77778 w 4573578"/>
              <a:gd name="connsiteY65" fmla="*/ 3213100 h 4988721"/>
              <a:gd name="connsiteX66" fmla="*/ 103178 w 4573578"/>
              <a:gd name="connsiteY66" fmla="*/ 3251200 h 4988721"/>
              <a:gd name="connsiteX67" fmla="*/ 128578 w 4573578"/>
              <a:gd name="connsiteY67" fmla="*/ 3365500 h 4988721"/>
              <a:gd name="connsiteX68" fmla="*/ 179378 w 4573578"/>
              <a:gd name="connsiteY68" fmla="*/ 3492500 h 4988721"/>
              <a:gd name="connsiteX69" fmla="*/ 192078 w 4573578"/>
              <a:gd name="connsiteY69" fmla="*/ 3556000 h 4988721"/>
              <a:gd name="connsiteX70" fmla="*/ 204778 w 4573578"/>
              <a:gd name="connsiteY70" fmla="*/ 3594100 h 4988721"/>
              <a:gd name="connsiteX71" fmla="*/ 242878 w 4573578"/>
              <a:gd name="connsiteY71" fmla="*/ 3695700 h 4988721"/>
              <a:gd name="connsiteX72" fmla="*/ 280978 w 4573578"/>
              <a:gd name="connsiteY72" fmla="*/ 3822700 h 4988721"/>
              <a:gd name="connsiteX73" fmla="*/ 319078 w 4573578"/>
              <a:gd name="connsiteY73" fmla="*/ 3911600 h 4988721"/>
              <a:gd name="connsiteX74" fmla="*/ 344478 w 4573578"/>
              <a:gd name="connsiteY74" fmla="*/ 4013200 h 4988721"/>
              <a:gd name="connsiteX75" fmla="*/ 382578 w 4573578"/>
              <a:gd name="connsiteY75" fmla="*/ 4127500 h 4988721"/>
              <a:gd name="connsiteX76" fmla="*/ 395278 w 4573578"/>
              <a:gd name="connsiteY76" fmla="*/ 4165600 h 4988721"/>
              <a:gd name="connsiteX77" fmla="*/ 433378 w 4573578"/>
              <a:gd name="connsiteY77" fmla="*/ 4292600 h 4988721"/>
              <a:gd name="connsiteX78" fmla="*/ 471478 w 4573578"/>
              <a:gd name="connsiteY78" fmla="*/ 4330700 h 4988721"/>
              <a:gd name="connsiteX79" fmla="*/ 496878 w 4573578"/>
              <a:gd name="connsiteY79" fmla="*/ 4368800 h 4988721"/>
              <a:gd name="connsiteX80" fmla="*/ 547678 w 4573578"/>
              <a:gd name="connsiteY80" fmla="*/ 4394200 h 4988721"/>
              <a:gd name="connsiteX81" fmla="*/ 674678 w 4573578"/>
              <a:gd name="connsiteY81" fmla="*/ 4432300 h 4988721"/>
              <a:gd name="connsiteX82" fmla="*/ 750878 w 4573578"/>
              <a:gd name="connsiteY82" fmla="*/ 4483100 h 4988721"/>
              <a:gd name="connsiteX83" fmla="*/ 788978 w 4573578"/>
              <a:gd name="connsiteY83" fmla="*/ 4495800 h 4988721"/>
              <a:gd name="connsiteX84" fmla="*/ 865178 w 4573578"/>
              <a:gd name="connsiteY84" fmla="*/ 4546600 h 4988721"/>
              <a:gd name="connsiteX85" fmla="*/ 915978 w 4573578"/>
              <a:gd name="connsiteY85" fmla="*/ 4572000 h 4988721"/>
              <a:gd name="connsiteX86" fmla="*/ 954078 w 4573578"/>
              <a:gd name="connsiteY86" fmla="*/ 4584700 h 4988721"/>
              <a:gd name="connsiteX87" fmla="*/ 1030278 w 4573578"/>
              <a:gd name="connsiteY87" fmla="*/ 4635500 h 4988721"/>
              <a:gd name="connsiteX88" fmla="*/ 1068378 w 4573578"/>
              <a:gd name="connsiteY88" fmla="*/ 4660900 h 4988721"/>
              <a:gd name="connsiteX89" fmla="*/ 1106478 w 4573578"/>
              <a:gd name="connsiteY89" fmla="*/ 4673600 h 4988721"/>
              <a:gd name="connsiteX90" fmla="*/ 1195378 w 4573578"/>
              <a:gd name="connsiteY90" fmla="*/ 4737100 h 4988721"/>
              <a:gd name="connsiteX91" fmla="*/ 1271578 w 4573578"/>
              <a:gd name="connsiteY91" fmla="*/ 4787900 h 4988721"/>
              <a:gd name="connsiteX92" fmla="*/ 1347778 w 4573578"/>
              <a:gd name="connsiteY92" fmla="*/ 4813300 h 4988721"/>
              <a:gd name="connsiteX93" fmla="*/ 1563678 w 4573578"/>
              <a:gd name="connsiteY93" fmla="*/ 4838700 h 4988721"/>
              <a:gd name="connsiteX94" fmla="*/ 2020878 w 4573578"/>
              <a:gd name="connsiteY94" fmla="*/ 4851400 h 4988721"/>
              <a:gd name="connsiteX95" fmla="*/ 2147878 w 4573578"/>
              <a:gd name="connsiteY95" fmla="*/ 4889500 h 4988721"/>
              <a:gd name="connsiteX96" fmla="*/ 2185978 w 4573578"/>
              <a:gd name="connsiteY96" fmla="*/ 4902200 h 4988721"/>
              <a:gd name="connsiteX97" fmla="*/ 2363778 w 4573578"/>
              <a:gd name="connsiteY97" fmla="*/ 4914900 h 4988721"/>
              <a:gd name="connsiteX98" fmla="*/ 2516178 w 4573578"/>
              <a:gd name="connsiteY98" fmla="*/ 4940300 h 4988721"/>
              <a:gd name="connsiteX99" fmla="*/ 2579678 w 4573578"/>
              <a:gd name="connsiteY99" fmla="*/ 4953000 h 4988721"/>
              <a:gd name="connsiteX100" fmla="*/ 2719378 w 4573578"/>
              <a:gd name="connsiteY100" fmla="*/ 4965700 h 4988721"/>
              <a:gd name="connsiteX101" fmla="*/ 3113078 w 4573578"/>
              <a:gd name="connsiteY101" fmla="*/ 4965700 h 4988721"/>
              <a:gd name="connsiteX102" fmla="*/ 3176578 w 4573578"/>
              <a:gd name="connsiteY102" fmla="*/ 4953000 h 4988721"/>
              <a:gd name="connsiteX103" fmla="*/ 3252778 w 4573578"/>
              <a:gd name="connsiteY103" fmla="*/ 4927600 h 4988721"/>
              <a:gd name="connsiteX104" fmla="*/ 3290878 w 4573578"/>
              <a:gd name="connsiteY104" fmla="*/ 4914900 h 4988721"/>
              <a:gd name="connsiteX105" fmla="*/ 3328978 w 4573578"/>
              <a:gd name="connsiteY105" fmla="*/ 4902200 h 4988721"/>
              <a:gd name="connsiteX106" fmla="*/ 3392478 w 4573578"/>
              <a:gd name="connsiteY106" fmla="*/ 4876800 h 4988721"/>
              <a:gd name="connsiteX107" fmla="*/ 3468678 w 4573578"/>
              <a:gd name="connsiteY107" fmla="*/ 4851400 h 4988721"/>
              <a:gd name="connsiteX108" fmla="*/ 3506778 w 4573578"/>
              <a:gd name="connsiteY108" fmla="*/ 4838700 h 4988721"/>
              <a:gd name="connsiteX109" fmla="*/ 3595678 w 4573578"/>
              <a:gd name="connsiteY109" fmla="*/ 4813300 h 4988721"/>
              <a:gd name="connsiteX110" fmla="*/ 3671878 w 4573578"/>
              <a:gd name="connsiteY110" fmla="*/ 4775200 h 4988721"/>
              <a:gd name="connsiteX111" fmla="*/ 3697278 w 4573578"/>
              <a:gd name="connsiteY111" fmla="*/ 4737100 h 4988721"/>
              <a:gd name="connsiteX112" fmla="*/ 3735378 w 4573578"/>
              <a:gd name="connsiteY112" fmla="*/ 4711700 h 4988721"/>
              <a:gd name="connsiteX113" fmla="*/ 3786178 w 4573578"/>
              <a:gd name="connsiteY113" fmla="*/ 4673600 h 4988721"/>
              <a:gd name="connsiteX114" fmla="*/ 3824278 w 4573578"/>
              <a:gd name="connsiteY114" fmla="*/ 4648200 h 4988721"/>
              <a:gd name="connsiteX115" fmla="*/ 3913178 w 4573578"/>
              <a:gd name="connsiteY115" fmla="*/ 4559300 h 4988721"/>
              <a:gd name="connsiteX116" fmla="*/ 4002078 w 4573578"/>
              <a:gd name="connsiteY116" fmla="*/ 4457700 h 4988721"/>
              <a:gd name="connsiteX117" fmla="*/ 4014778 w 4573578"/>
              <a:gd name="connsiteY117" fmla="*/ 4419600 h 4988721"/>
              <a:gd name="connsiteX118" fmla="*/ 4065578 w 4573578"/>
              <a:gd name="connsiteY118" fmla="*/ 4343400 h 4988721"/>
              <a:gd name="connsiteX119" fmla="*/ 4090978 w 4573578"/>
              <a:gd name="connsiteY119" fmla="*/ 4305300 h 4988721"/>
              <a:gd name="connsiteX120" fmla="*/ 4116378 w 4573578"/>
              <a:gd name="connsiteY120" fmla="*/ 4254500 h 4988721"/>
              <a:gd name="connsiteX121" fmla="*/ 4230678 w 4573578"/>
              <a:gd name="connsiteY121" fmla="*/ 4127500 h 4988721"/>
              <a:gd name="connsiteX122" fmla="*/ 4306878 w 4573578"/>
              <a:gd name="connsiteY122" fmla="*/ 4013200 h 4988721"/>
              <a:gd name="connsiteX123" fmla="*/ 4332278 w 4573578"/>
              <a:gd name="connsiteY123" fmla="*/ 3975100 h 4988721"/>
              <a:gd name="connsiteX124" fmla="*/ 4357678 w 4573578"/>
              <a:gd name="connsiteY124" fmla="*/ 3924300 h 4988721"/>
              <a:gd name="connsiteX125" fmla="*/ 4433878 w 4573578"/>
              <a:gd name="connsiteY125" fmla="*/ 3810000 h 4988721"/>
              <a:gd name="connsiteX126" fmla="*/ 4459278 w 4573578"/>
              <a:gd name="connsiteY126" fmla="*/ 3771900 h 4988721"/>
              <a:gd name="connsiteX127" fmla="*/ 4484678 w 4573578"/>
              <a:gd name="connsiteY127" fmla="*/ 3721100 h 4988721"/>
              <a:gd name="connsiteX128" fmla="*/ 4535478 w 4573578"/>
              <a:gd name="connsiteY128" fmla="*/ 3644900 h 4988721"/>
              <a:gd name="connsiteX129" fmla="*/ 4560878 w 4573578"/>
              <a:gd name="connsiteY129" fmla="*/ 3568700 h 4988721"/>
              <a:gd name="connsiteX130" fmla="*/ 4573578 w 4573578"/>
              <a:gd name="connsiteY130" fmla="*/ 3530600 h 4988721"/>
              <a:gd name="connsiteX131" fmla="*/ 4573578 w 4573578"/>
              <a:gd name="connsiteY131" fmla="*/ 3467100 h 498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573578" h="4988721">
                <a:moveTo>
                  <a:pt x="3621078" y="0"/>
                </a:moveTo>
                <a:cubicBezTo>
                  <a:pt x="3390808" y="76757"/>
                  <a:pt x="3678837" y="-15752"/>
                  <a:pt x="3481378" y="38100"/>
                </a:cubicBezTo>
                <a:cubicBezTo>
                  <a:pt x="3455547" y="45145"/>
                  <a:pt x="3430823" y="55807"/>
                  <a:pt x="3405178" y="63500"/>
                </a:cubicBezTo>
                <a:cubicBezTo>
                  <a:pt x="3388460" y="68516"/>
                  <a:pt x="3371161" y="71405"/>
                  <a:pt x="3354378" y="76200"/>
                </a:cubicBezTo>
                <a:cubicBezTo>
                  <a:pt x="3312102" y="88279"/>
                  <a:pt x="3313121" y="93660"/>
                  <a:pt x="3265478" y="101600"/>
                </a:cubicBezTo>
                <a:cubicBezTo>
                  <a:pt x="3231812" y="107211"/>
                  <a:pt x="3197745" y="110067"/>
                  <a:pt x="3163878" y="114300"/>
                </a:cubicBezTo>
                <a:cubicBezTo>
                  <a:pt x="3000404" y="168791"/>
                  <a:pt x="3167784" y="116498"/>
                  <a:pt x="3024178" y="152400"/>
                </a:cubicBezTo>
                <a:cubicBezTo>
                  <a:pt x="3011191" y="155647"/>
                  <a:pt x="2999146" y="162196"/>
                  <a:pt x="2986078" y="165100"/>
                </a:cubicBezTo>
                <a:cubicBezTo>
                  <a:pt x="2873808" y="190049"/>
                  <a:pt x="2947639" y="165197"/>
                  <a:pt x="2859078" y="190500"/>
                </a:cubicBezTo>
                <a:cubicBezTo>
                  <a:pt x="2846206" y="194178"/>
                  <a:pt x="2833283" y="197927"/>
                  <a:pt x="2820978" y="203200"/>
                </a:cubicBezTo>
                <a:cubicBezTo>
                  <a:pt x="2779165" y="221120"/>
                  <a:pt x="2773317" y="232136"/>
                  <a:pt x="2732078" y="241300"/>
                </a:cubicBezTo>
                <a:cubicBezTo>
                  <a:pt x="2706941" y="246886"/>
                  <a:pt x="2680860" y="247755"/>
                  <a:pt x="2655878" y="254000"/>
                </a:cubicBezTo>
                <a:cubicBezTo>
                  <a:pt x="2629903" y="260494"/>
                  <a:pt x="2605653" y="272906"/>
                  <a:pt x="2579678" y="279400"/>
                </a:cubicBezTo>
                <a:cubicBezTo>
                  <a:pt x="2562745" y="283633"/>
                  <a:pt x="2545596" y="287084"/>
                  <a:pt x="2528878" y="292100"/>
                </a:cubicBezTo>
                <a:cubicBezTo>
                  <a:pt x="2503233" y="299793"/>
                  <a:pt x="2478078" y="309033"/>
                  <a:pt x="2452678" y="317500"/>
                </a:cubicBezTo>
                <a:cubicBezTo>
                  <a:pt x="2439978" y="321733"/>
                  <a:pt x="2427783" y="327999"/>
                  <a:pt x="2414578" y="330200"/>
                </a:cubicBezTo>
                <a:lnTo>
                  <a:pt x="2338378" y="342900"/>
                </a:lnTo>
                <a:cubicBezTo>
                  <a:pt x="2317211" y="351367"/>
                  <a:pt x="2296224" y="360295"/>
                  <a:pt x="2274878" y="368300"/>
                </a:cubicBezTo>
                <a:cubicBezTo>
                  <a:pt x="2247211" y="378675"/>
                  <a:pt x="2214572" y="387981"/>
                  <a:pt x="2185978" y="393700"/>
                </a:cubicBezTo>
                <a:cubicBezTo>
                  <a:pt x="2160728" y="398750"/>
                  <a:pt x="2134760" y="400155"/>
                  <a:pt x="2109778" y="406400"/>
                </a:cubicBezTo>
                <a:cubicBezTo>
                  <a:pt x="2083803" y="412894"/>
                  <a:pt x="2058978" y="423333"/>
                  <a:pt x="2033578" y="431800"/>
                </a:cubicBezTo>
                <a:cubicBezTo>
                  <a:pt x="2020878" y="436033"/>
                  <a:pt x="2008605" y="441875"/>
                  <a:pt x="1995478" y="444500"/>
                </a:cubicBezTo>
                <a:cubicBezTo>
                  <a:pt x="1898323" y="463931"/>
                  <a:pt x="1963955" y="446796"/>
                  <a:pt x="1868478" y="482600"/>
                </a:cubicBezTo>
                <a:cubicBezTo>
                  <a:pt x="1855943" y="487300"/>
                  <a:pt x="1842352" y="489313"/>
                  <a:pt x="1830378" y="495300"/>
                </a:cubicBezTo>
                <a:cubicBezTo>
                  <a:pt x="1816726" y="502126"/>
                  <a:pt x="1805930" y="513874"/>
                  <a:pt x="1792278" y="520700"/>
                </a:cubicBezTo>
                <a:cubicBezTo>
                  <a:pt x="1780304" y="526687"/>
                  <a:pt x="1765880" y="526899"/>
                  <a:pt x="1754178" y="533400"/>
                </a:cubicBezTo>
                <a:cubicBezTo>
                  <a:pt x="1727493" y="548225"/>
                  <a:pt x="1706938" y="574547"/>
                  <a:pt x="1677978" y="584200"/>
                </a:cubicBezTo>
                <a:cubicBezTo>
                  <a:pt x="1619946" y="603544"/>
                  <a:pt x="1644930" y="592155"/>
                  <a:pt x="1576378" y="635000"/>
                </a:cubicBezTo>
                <a:cubicBezTo>
                  <a:pt x="1563435" y="643090"/>
                  <a:pt x="1550698" y="651528"/>
                  <a:pt x="1538278" y="660400"/>
                </a:cubicBezTo>
                <a:cubicBezTo>
                  <a:pt x="1521054" y="672703"/>
                  <a:pt x="1505856" y="687998"/>
                  <a:pt x="1487478" y="698500"/>
                </a:cubicBezTo>
                <a:cubicBezTo>
                  <a:pt x="1475855" y="705142"/>
                  <a:pt x="1462078" y="706967"/>
                  <a:pt x="1449378" y="711200"/>
                </a:cubicBezTo>
                <a:cubicBezTo>
                  <a:pt x="1421291" y="739287"/>
                  <a:pt x="1408541" y="757019"/>
                  <a:pt x="1373178" y="774700"/>
                </a:cubicBezTo>
                <a:cubicBezTo>
                  <a:pt x="1361204" y="780687"/>
                  <a:pt x="1347778" y="783167"/>
                  <a:pt x="1335078" y="787400"/>
                </a:cubicBezTo>
                <a:cubicBezTo>
                  <a:pt x="1318145" y="800100"/>
                  <a:pt x="1302227" y="814282"/>
                  <a:pt x="1284278" y="825500"/>
                </a:cubicBezTo>
                <a:cubicBezTo>
                  <a:pt x="1268224" y="835534"/>
                  <a:pt x="1249712" y="841160"/>
                  <a:pt x="1233478" y="850900"/>
                </a:cubicBezTo>
                <a:cubicBezTo>
                  <a:pt x="1207301" y="866606"/>
                  <a:pt x="1182678" y="884767"/>
                  <a:pt x="1157278" y="901700"/>
                </a:cubicBezTo>
                <a:cubicBezTo>
                  <a:pt x="1144578" y="910167"/>
                  <a:pt x="1131226" y="917729"/>
                  <a:pt x="1119178" y="927100"/>
                </a:cubicBezTo>
                <a:cubicBezTo>
                  <a:pt x="992830" y="1025371"/>
                  <a:pt x="1045039" y="989226"/>
                  <a:pt x="966778" y="1041400"/>
                </a:cubicBezTo>
                <a:cubicBezTo>
                  <a:pt x="924445" y="1104900"/>
                  <a:pt x="954078" y="1071033"/>
                  <a:pt x="865178" y="1130300"/>
                </a:cubicBezTo>
                <a:lnTo>
                  <a:pt x="827078" y="1155700"/>
                </a:lnTo>
                <a:cubicBezTo>
                  <a:pt x="796756" y="1246667"/>
                  <a:pt x="840106" y="1142607"/>
                  <a:pt x="776278" y="1219200"/>
                </a:cubicBezTo>
                <a:cubicBezTo>
                  <a:pt x="764158" y="1233744"/>
                  <a:pt x="761882" y="1254594"/>
                  <a:pt x="750878" y="1270000"/>
                </a:cubicBezTo>
                <a:cubicBezTo>
                  <a:pt x="740439" y="1284615"/>
                  <a:pt x="723217" y="1293485"/>
                  <a:pt x="712778" y="1308100"/>
                </a:cubicBezTo>
                <a:cubicBezTo>
                  <a:pt x="701774" y="1323506"/>
                  <a:pt x="697412" y="1342846"/>
                  <a:pt x="687378" y="1358900"/>
                </a:cubicBezTo>
                <a:cubicBezTo>
                  <a:pt x="666678" y="1392020"/>
                  <a:pt x="609509" y="1452808"/>
                  <a:pt x="598478" y="1485900"/>
                </a:cubicBezTo>
                <a:cubicBezTo>
                  <a:pt x="594245" y="1498600"/>
                  <a:pt x="591765" y="1512026"/>
                  <a:pt x="585778" y="1524000"/>
                </a:cubicBezTo>
                <a:cubicBezTo>
                  <a:pt x="568097" y="1559363"/>
                  <a:pt x="550365" y="1572113"/>
                  <a:pt x="522278" y="1600200"/>
                </a:cubicBezTo>
                <a:cubicBezTo>
                  <a:pt x="518045" y="1612900"/>
                  <a:pt x="517004" y="1627161"/>
                  <a:pt x="509578" y="1638300"/>
                </a:cubicBezTo>
                <a:cubicBezTo>
                  <a:pt x="499615" y="1653244"/>
                  <a:pt x="483167" y="1662763"/>
                  <a:pt x="471478" y="1676400"/>
                </a:cubicBezTo>
                <a:cubicBezTo>
                  <a:pt x="457703" y="1692471"/>
                  <a:pt x="445681" y="1709976"/>
                  <a:pt x="433378" y="1727200"/>
                </a:cubicBezTo>
                <a:cubicBezTo>
                  <a:pt x="424506" y="1739620"/>
                  <a:pt x="417136" y="1753089"/>
                  <a:pt x="407978" y="1765300"/>
                </a:cubicBezTo>
                <a:cubicBezTo>
                  <a:pt x="391714" y="1786985"/>
                  <a:pt x="373121" y="1806878"/>
                  <a:pt x="357178" y="1828800"/>
                </a:cubicBezTo>
                <a:cubicBezTo>
                  <a:pt x="339223" y="1853488"/>
                  <a:pt x="324694" y="1880578"/>
                  <a:pt x="306378" y="1905000"/>
                </a:cubicBezTo>
                <a:cubicBezTo>
                  <a:pt x="293678" y="1921933"/>
                  <a:pt x="280581" y="1938576"/>
                  <a:pt x="268278" y="1955800"/>
                </a:cubicBezTo>
                <a:cubicBezTo>
                  <a:pt x="259406" y="1968220"/>
                  <a:pt x="252649" y="1982174"/>
                  <a:pt x="242878" y="1993900"/>
                </a:cubicBezTo>
                <a:cubicBezTo>
                  <a:pt x="231380" y="2007698"/>
                  <a:pt x="217478" y="2019300"/>
                  <a:pt x="204778" y="2032000"/>
                </a:cubicBezTo>
                <a:cubicBezTo>
                  <a:pt x="158461" y="2170951"/>
                  <a:pt x="232330" y="1960484"/>
                  <a:pt x="166678" y="2108200"/>
                </a:cubicBezTo>
                <a:cubicBezTo>
                  <a:pt x="97200" y="2264525"/>
                  <a:pt x="172908" y="2116985"/>
                  <a:pt x="128578" y="2235200"/>
                </a:cubicBezTo>
                <a:cubicBezTo>
                  <a:pt x="121931" y="2252927"/>
                  <a:pt x="110636" y="2268599"/>
                  <a:pt x="103178" y="2286000"/>
                </a:cubicBezTo>
                <a:cubicBezTo>
                  <a:pt x="83911" y="2330957"/>
                  <a:pt x="92686" y="2332936"/>
                  <a:pt x="77778" y="2387600"/>
                </a:cubicBezTo>
                <a:cubicBezTo>
                  <a:pt x="70733" y="2413431"/>
                  <a:pt x="58872" y="2437825"/>
                  <a:pt x="52378" y="2463800"/>
                </a:cubicBezTo>
                <a:cubicBezTo>
                  <a:pt x="48145" y="2480733"/>
                  <a:pt x="44694" y="2497882"/>
                  <a:pt x="39678" y="2514600"/>
                </a:cubicBezTo>
                <a:cubicBezTo>
                  <a:pt x="31985" y="2540245"/>
                  <a:pt x="14278" y="2590800"/>
                  <a:pt x="14278" y="2590800"/>
                </a:cubicBezTo>
                <a:cubicBezTo>
                  <a:pt x="340" y="2771989"/>
                  <a:pt x="-9263" y="2805876"/>
                  <a:pt x="14278" y="3009900"/>
                </a:cubicBezTo>
                <a:cubicBezTo>
                  <a:pt x="16999" y="3033486"/>
                  <a:pt x="44667" y="3093357"/>
                  <a:pt x="52378" y="3124200"/>
                </a:cubicBezTo>
                <a:cubicBezTo>
                  <a:pt x="56447" y="3140476"/>
                  <a:pt x="68668" y="3194880"/>
                  <a:pt x="77778" y="3213100"/>
                </a:cubicBezTo>
                <a:cubicBezTo>
                  <a:pt x="84604" y="3226752"/>
                  <a:pt x="94711" y="3238500"/>
                  <a:pt x="103178" y="3251200"/>
                </a:cubicBezTo>
                <a:cubicBezTo>
                  <a:pt x="106627" y="3268443"/>
                  <a:pt x="120891" y="3345002"/>
                  <a:pt x="128578" y="3365500"/>
                </a:cubicBezTo>
                <a:cubicBezTo>
                  <a:pt x="157607" y="3442910"/>
                  <a:pt x="159793" y="3394575"/>
                  <a:pt x="179378" y="3492500"/>
                </a:cubicBezTo>
                <a:cubicBezTo>
                  <a:pt x="183611" y="3513667"/>
                  <a:pt x="186843" y="3535059"/>
                  <a:pt x="192078" y="3556000"/>
                </a:cubicBezTo>
                <a:cubicBezTo>
                  <a:pt x="195325" y="3568987"/>
                  <a:pt x="200078" y="3581565"/>
                  <a:pt x="204778" y="3594100"/>
                </a:cubicBezTo>
                <a:cubicBezTo>
                  <a:pt x="220882" y="3637043"/>
                  <a:pt x="231347" y="3655343"/>
                  <a:pt x="242878" y="3695700"/>
                </a:cubicBezTo>
                <a:cubicBezTo>
                  <a:pt x="255031" y="3738237"/>
                  <a:pt x="260858" y="3782459"/>
                  <a:pt x="280978" y="3822700"/>
                </a:cubicBezTo>
                <a:cubicBezTo>
                  <a:pt x="301794" y="3864332"/>
                  <a:pt x="307866" y="3870489"/>
                  <a:pt x="319078" y="3911600"/>
                </a:cubicBezTo>
                <a:cubicBezTo>
                  <a:pt x="328263" y="3945279"/>
                  <a:pt x="333439" y="3980082"/>
                  <a:pt x="344478" y="4013200"/>
                </a:cubicBezTo>
                <a:lnTo>
                  <a:pt x="382578" y="4127500"/>
                </a:lnTo>
                <a:cubicBezTo>
                  <a:pt x="386811" y="4140200"/>
                  <a:pt x="392031" y="4152613"/>
                  <a:pt x="395278" y="4165600"/>
                </a:cubicBezTo>
                <a:cubicBezTo>
                  <a:pt x="401034" y="4188622"/>
                  <a:pt x="423071" y="4282293"/>
                  <a:pt x="433378" y="4292600"/>
                </a:cubicBezTo>
                <a:cubicBezTo>
                  <a:pt x="446078" y="4305300"/>
                  <a:pt x="459980" y="4316902"/>
                  <a:pt x="471478" y="4330700"/>
                </a:cubicBezTo>
                <a:cubicBezTo>
                  <a:pt x="481249" y="4342426"/>
                  <a:pt x="485152" y="4359029"/>
                  <a:pt x="496878" y="4368800"/>
                </a:cubicBezTo>
                <a:cubicBezTo>
                  <a:pt x="511422" y="4380920"/>
                  <a:pt x="530100" y="4387169"/>
                  <a:pt x="547678" y="4394200"/>
                </a:cubicBezTo>
                <a:cubicBezTo>
                  <a:pt x="599211" y="4414813"/>
                  <a:pt x="624780" y="4419825"/>
                  <a:pt x="674678" y="4432300"/>
                </a:cubicBezTo>
                <a:cubicBezTo>
                  <a:pt x="700078" y="4449233"/>
                  <a:pt x="721918" y="4473447"/>
                  <a:pt x="750878" y="4483100"/>
                </a:cubicBezTo>
                <a:cubicBezTo>
                  <a:pt x="763578" y="4487333"/>
                  <a:pt x="777276" y="4489299"/>
                  <a:pt x="788978" y="4495800"/>
                </a:cubicBezTo>
                <a:cubicBezTo>
                  <a:pt x="815663" y="4510625"/>
                  <a:pt x="837874" y="4532948"/>
                  <a:pt x="865178" y="4546600"/>
                </a:cubicBezTo>
                <a:cubicBezTo>
                  <a:pt x="882111" y="4555067"/>
                  <a:pt x="898577" y="4564542"/>
                  <a:pt x="915978" y="4572000"/>
                </a:cubicBezTo>
                <a:cubicBezTo>
                  <a:pt x="928283" y="4577273"/>
                  <a:pt x="942376" y="4578199"/>
                  <a:pt x="954078" y="4584700"/>
                </a:cubicBezTo>
                <a:cubicBezTo>
                  <a:pt x="980763" y="4599525"/>
                  <a:pt x="1004878" y="4618567"/>
                  <a:pt x="1030278" y="4635500"/>
                </a:cubicBezTo>
                <a:cubicBezTo>
                  <a:pt x="1042978" y="4643967"/>
                  <a:pt x="1053898" y="4656073"/>
                  <a:pt x="1068378" y="4660900"/>
                </a:cubicBezTo>
                <a:lnTo>
                  <a:pt x="1106478" y="4673600"/>
                </a:lnTo>
                <a:cubicBezTo>
                  <a:pt x="1173823" y="4740945"/>
                  <a:pt x="1111798" y="4686952"/>
                  <a:pt x="1195378" y="4737100"/>
                </a:cubicBezTo>
                <a:cubicBezTo>
                  <a:pt x="1221555" y="4752806"/>
                  <a:pt x="1242618" y="4778247"/>
                  <a:pt x="1271578" y="4787900"/>
                </a:cubicBezTo>
                <a:lnTo>
                  <a:pt x="1347778" y="4813300"/>
                </a:lnTo>
                <a:cubicBezTo>
                  <a:pt x="1437632" y="4843251"/>
                  <a:pt x="1393006" y="4831873"/>
                  <a:pt x="1563678" y="4838700"/>
                </a:cubicBezTo>
                <a:cubicBezTo>
                  <a:pt x="1716015" y="4844793"/>
                  <a:pt x="1868478" y="4847167"/>
                  <a:pt x="2020878" y="4851400"/>
                </a:cubicBezTo>
                <a:cubicBezTo>
                  <a:pt x="2201962" y="4911761"/>
                  <a:pt x="2013523" y="4851113"/>
                  <a:pt x="2147878" y="4889500"/>
                </a:cubicBezTo>
                <a:cubicBezTo>
                  <a:pt x="2160750" y="4893178"/>
                  <a:pt x="2172683" y="4900636"/>
                  <a:pt x="2185978" y="4902200"/>
                </a:cubicBezTo>
                <a:cubicBezTo>
                  <a:pt x="2244989" y="4909142"/>
                  <a:pt x="2304511" y="4910667"/>
                  <a:pt x="2363778" y="4914900"/>
                </a:cubicBezTo>
                <a:cubicBezTo>
                  <a:pt x="2414578" y="4923367"/>
                  <a:pt x="2465677" y="4930200"/>
                  <a:pt x="2516178" y="4940300"/>
                </a:cubicBezTo>
                <a:cubicBezTo>
                  <a:pt x="2537345" y="4944533"/>
                  <a:pt x="2558259" y="4950323"/>
                  <a:pt x="2579678" y="4953000"/>
                </a:cubicBezTo>
                <a:cubicBezTo>
                  <a:pt x="2626076" y="4958800"/>
                  <a:pt x="2672811" y="4961467"/>
                  <a:pt x="2719378" y="4965700"/>
                </a:cubicBezTo>
                <a:cubicBezTo>
                  <a:pt x="2876661" y="5005021"/>
                  <a:pt x="2782097" y="4986386"/>
                  <a:pt x="3113078" y="4965700"/>
                </a:cubicBezTo>
                <a:cubicBezTo>
                  <a:pt x="3134622" y="4964354"/>
                  <a:pt x="3155753" y="4958680"/>
                  <a:pt x="3176578" y="4953000"/>
                </a:cubicBezTo>
                <a:cubicBezTo>
                  <a:pt x="3202409" y="4945955"/>
                  <a:pt x="3227378" y="4936067"/>
                  <a:pt x="3252778" y="4927600"/>
                </a:cubicBezTo>
                <a:lnTo>
                  <a:pt x="3290878" y="4914900"/>
                </a:lnTo>
                <a:cubicBezTo>
                  <a:pt x="3303578" y="4910667"/>
                  <a:pt x="3316549" y="4907172"/>
                  <a:pt x="3328978" y="4902200"/>
                </a:cubicBezTo>
                <a:cubicBezTo>
                  <a:pt x="3350145" y="4893733"/>
                  <a:pt x="3371053" y="4884591"/>
                  <a:pt x="3392478" y="4876800"/>
                </a:cubicBezTo>
                <a:cubicBezTo>
                  <a:pt x="3417640" y="4867650"/>
                  <a:pt x="3443278" y="4859867"/>
                  <a:pt x="3468678" y="4851400"/>
                </a:cubicBezTo>
                <a:cubicBezTo>
                  <a:pt x="3481378" y="4847167"/>
                  <a:pt x="3493791" y="4841947"/>
                  <a:pt x="3506778" y="4838700"/>
                </a:cubicBezTo>
                <a:cubicBezTo>
                  <a:pt x="3523054" y="4834631"/>
                  <a:pt x="3577458" y="4822410"/>
                  <a:pt x="3595678" y="4813300"/>
                </a:cubicBezTo>
                <a:cubicBezTo>
                  <a:pt x="3694155" y="4764061"/>
                  <a:pt x="3576113" y="4807122"/>
                  <a:pt x="3671878" y="4775200"/>
                </a:cubicBezTo>
                <a:cubicBezTo>
                  <a:pt x="3680345" y="4762500"/>
                  <a:pt x="3686485" y="4747893"/>
                  <a:pt x="3697278" y="4737100"/>
                </a:cubicBezTo>
                <a:cubicBezTo>
                  <a:pt x="3708071" y="4726307"/>
                  <a:pt x="3722958" y="4720572"/>
                  <a:pt x="3735378" y="4711700"/>
                </a:cubicBezTo>
                <a:cubicBezTo>
                  <a:pt x="3752602" y="4699397"/>
                  <a:pt x="3768954" y="4685903"/>
                  <a:pt x="3786178" y="4673600"/>
                </a:cubicBezTo>
                <a:cubicBezTo>
                  <a:pt x="3798598" y="4664728"/>
                  <a:pt x="3812933" y="4658411"/>
                  <a:pt x="3824278" y="4648200"/>
                </a:cubicBezTo>
                <a:cubicBezTo>
                  <a:pt x="3855428" y="4620165"/>
                  <a:pt x="3889932" y="4594169"/>
                  <a:pt x="3913178" y="4559300"/>
                </a:cubicBezTo>
                <a:cubicBezTo>
                  <a:pt x="3972445" y="4470400"/>
                  <a:pt x="3938578" y="4500033"/>
                  <a:pt x="4002078" y="4457700"/>
                </a:cubicBezTo>
                <a:cubicBezTo>
                  <a:pt x="4006311" y="4445000"/>
                  <a:pt x="4008277" y="4431302"/>
                  <a:pt x="4014778" y="4419600"/>
                </a:cubicBezTo>
                <a:cubicBezTo>
                  <a:pt x="4029603" y="4392915"/>
                  <a:pt x="4048645" y="4368800"/>
                  <a:pt x="4065578" y="4343400"/>
                </a:cubicBezTo>
                <a:cubicBezTo>
                  <a:pt x="4074045" y="4330700"/>
                  <a:pt x="4084152" y="4318952"/>
                  <a:pt x="4090978" y="4305300"/>
                </a:cubicBezTo>
                <a:cubicBezTo>
                  <a:pt x="4099445" y="4288367"/>
                  <a:pt x="4104551" y="4269283"/>
                  <a:pt x="4116378" y="4254500"/>
                </a:cubicBezTo>
                <a:cubicBezTo>
                  <a:pt x="4281188" y="4048488"/>
                  <a:pt x="4127631" y="4274710"/>
                  <a:pt x="4230678" y="4127500"/>
                </a:cubicBezTo>
                <a:lnTo>
                  <a:pt x="4306878" y="4013200"/>
                </a:lnTo>
                <a:cubicBezTo>
                  <a:pt x="4315345" y="4000500"/>
                  <a:pt x="4325452" y="3988752"/>
                  <a:pt x="4332278" y="3975100"/>
                </a:cubicBezTo>
                <a:cubicBezTo>
                  <a:pt x="4340745" y="3958167"/>
                  <a:pt x="4347938" y="3940534"/>
                  <a:pt x="4357678" y="3924300"/>
                </a:cubicBezTo>
                <a:lnTo>
                  <a:pt x="4433878" y="3810000"/>
                </a:lnTo>
                <a:cubicBezTo>
                  <a:pt x="4442345" y="3797300"/>
                  <a:pt x="4452452" y="3785552"/>
                  <a:pt x="4459278" y="3771900"/>
                </a:cubicBezTo>
                <a:cubicBezTo>
                  <a:pt x="4467745" y="3754967"/>
                  <a:pt x="4474938" y="3737334"/>
                  <a:pt x="4484678" y="3721100"/>
                </a:cubicBezTo>
                <a:cubicBezTo>
                  <a:pt x="4500384" y="3694923"/>
                  <a:pt x="4525825" y="3673860"/>
                  <a:pt x="4535478" y="3644900"/>
                </a:cubicBezTo>
                <a:lnTo>
                  <a:pt x="4560878" y="3568700"/>
                </a:lnTo>
                <a:cubicBezTo>
                  <a:pt x="4565111" y="3556000"/>
                  <a:pt x="4573578" y="3543987"/>
                  <a:pt x="4573578" y="3530600"/>
                </a:cubicBezTo>
                <a:lnTo>
                  <a:pt x="4573578" y="3467100"/>
                </a:ln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Left Brace 131"/>
          <p:cNvSpPr/>
          <p:nvPr/>
        </p:nvSpPr>
        <p:spPr>
          <a:xfrm rot="10800000">
            <a:off x="7308304" y="1268760"/>
            <a:ext cx="592096" cy="1925052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7984159" y="1916832"/>
                <a:ext cx="1196353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8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159" y="1916832"/>
                <a:ext cx="1196353" cy="531043"/>
              </a:xfrm>
              <a:prstGeom prst="rect">
                <a:avLst/>
              </a:prstGeom>
              <a:blipFill rotWithShape="1">
                <a:blip r:embed="rId2"/>
                <a:stretch>
                  <a:fillRect t="-9091" r="-9184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846" y="1170330"/>
                <a:ext cx="4572000" cy="29037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Comic Sans MS" pitchFamily="66" charset="0"/>
                  </a:rPr>
                  <a:t>Total number of edges: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In each B</a:t>
                </a:r>
                <a:r>
                  <a:rPr lang="en-US" sz="2400" baseline="-25000" dirty="0">
                    <a:latin typeface="Comic Sans MS" pitchFamily="66" charset="0"/>
                  </a:rPr>
                  <a:t>i 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) </a:t>
                </a:r>
                <a:r>
                  <a:rPr lang="en-US" sz="2400" dirty="0">
                    <a:latin typeface="Comic Sans MS" pitchFamily="66" charset="0"/>
                  </a:rPr>
                  <a:t>edges.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Overall,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  <m:sSup>
                      <m:sSupPr>
                        <m:ctrlP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)=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itchFamily="66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" y="1170330"/>
                <a:ext cx="4572000" cy="2903744"/>
              </a:xfrm>
              <a:prstGeom prst="rect">
                <a:avLst/>
              </a:prstGeom>
              <a:blipFill rotWithShape="1">
                <a:blip r:embed="rId3"/>
                <a:stretch>
                  <a:fillRect l="-2133" b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6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5" y="1057092"/>
            <a:ext cx="5968246" cy="10757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Cl. : </a:t>
            </a:r>
            <a:r>
              <a:rPr lang="en-US" sz="2400" dirty="0">
                <a:latin typeface="Comic Sans MS" pitchFamily="66" charset="0"/>
              </a:rPr>
              <a:t>Every (1,3) FT-ABFS tree 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400" dirty="0">
                <a:latin typeface="Comic Sans MS" pitchFamily="66" charset="0"/>
              </a:rPr>
              <a:t> must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contain  ALL the edges of the B</a:t>
            </a:r>
            <a:r>
              <a:rPr lang="en-US" sz="2400" baseline="-25000" dirty="0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graphs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276872"/>
            <a:ext cx="6869141" cy="43396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By contradiction: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Assume there exists an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edge 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2400" b="1" baseline="-25000" dirty="0" err="1">
                <a:solidFill>
                  <a:srgbClr val="0099FF"/>
                </a:solidFill>
                <a:latin typeface="Comic Sans MS" pitchFamily="66" charset="0"/>
              </a:rPr>
              <a:t>i,j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that is not in 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400" dirty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aseline="-25000" dirty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Consider the case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where 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f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400" b="1" baseline="-25000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fails.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0146" y="4288951"/>
            <a:ext cx="93610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</a:t>
            </a:r>
            <a:r>
              <a:rPr lang="en-US" sz="2400" baseline="-25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410266" y="4288950"/>
            <a:ext cx="936104" cy="724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aseline="-25000" dirty="0">
              <a:latin typeface="Comic Sans MS" panose="030F0702030302020204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210466" y="4288951"/>
            <a:ext cx="93610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B</a:t>
            </a:r>
            <a:r>
              <a:rPr lang="en-US" sz="2400" baseline="-25000" dirty="0" err="1">
                <a:latin typeface="Comic Sans MS" panose="030F0702030302020204" pitchFamily="66" charset="0"/>
              </a:rPr>
              <a:t>d</a:t>
            </a:r>
            <a:endParaRPr lang="en-US" sz="2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5330147" y="3743719"/>
            <a:ext cx="1749282" cy="5406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202354" y="3716568"/>
            <a:ext cx="1965307" cy="5723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152050" y="364087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562394" y="44329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778418" y="44329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94442" y="44329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235030" y="54876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Z</a:t>
            </a:r>
          </a:p>
        </p:txBody>
      </p:sp>
      <p:cxnSp>
        <p:nvCxnSpPr>
          <p:cNvPr id="79" name="Straight Connector 78"/>
          <p:cNvCxnSpPr>
            <a:endCxn id="93" idx="1"/>
          </p:cNvCxnSpPr>
          <p:nvPr/>
        </p:nvCxnSpPr>
        <p:spPr>
          <a:xfrm>
            <a:off x="5330146" y="4746151"/>
            <a:ext cx="1144672" cy="64815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112" idx="128"/>
          </p:cNvCxnSpPr>
          <p:nvPr/>
        </p:nvCxnSpPr>
        <p:spPr>
          <a:xfrm flipH="1">
            <a:off x="7890982" y="4818159"/>
            <a:ext cx="1146736" cy="6802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89" idx="0"/>
          </p:cNvCxnSpPr>
          <p:nvPr/>
        </p:nvCxnSpPr>
        <p:spPr>
          <a:xfrm flipV="1">
            <a:off x="7202354" y="1571811"/>
            <a:ext cx="0" cy="2039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7130346" y="33569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130346" y="29399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130346" y="250791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30346" y="207586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058338" y="1571811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0" name="TextBox 89"/>
          <p:cNvSpPr txBox="1"/>
          <p:nvPr/>
        </p:nvSpPr>
        <p:spPr>
          <a:xfrm>
            <a:off x="7418378" y="140863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237703" y="5157192"/>
            <a:ext cx="1972763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453727" y="537321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804248" y="537321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173807" y="537321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533847" y="537321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893887" y="5373216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4427984" y="2181154"/>
            <a:ext cx="3105863" cy="4344190"/>
          </a:xfrm>
          <a:custGeom>
            <a:avLst/>
            <a:gdLst>
              <a:gd name="connsiteX0" fmla="*/ 3378200 w 3822700"/>
              <a:gd name="connsiteY0" fmla="*/ 0 h 4305300"/>
              <a:gd name="connsiteX1" fmla="*/ 3238500 w 3822700"/>
              <a:gd name="connsiteY1" fmla="*/ 50800 h 4305300"/>
              <a:gd name="connsiteX2" fmla="*/ 2997200 w 3822700"/>
              <a:gd name="connsiteY2" fmla="*/ 88900 h 4305300"/>
              <a:gd name="connsiteX3" fmla="*/ 2870200 w 3822700"/>
              <a:gd name="connsiteY3" fmla="*/ 114300 h 4305300"/>
              <a:gd name="connsiteX4" fmla="*/ 2806700 w 3822700"/>
              <a:gd name="connsiteY4" fmla="*/ 127000 h 4305300"/>
              <a:gd name="connsiteX5" fmla="*/ 2628900 w 3822700"/>
              <a:gd name="connsiteY5" fmla="*/ 152400 h 4305300"/>
              <a:gd name="connsiteX6" fmla="*/ 2476500 w 3822700"/>
              <a:gd name="connsiteY6" fmla="*/ 177800 h 4305300"/>
              <a:gd name="connsiteX7" fmla="*/ 2349500 w 3822700"/>
              <a:gd name="connsiteY7" fmla="*/ 190500 h 4305300"/>
              <a:gd name="connsiteX8" fmla="*/ 2222500 w 3822700"/>
              <a:gd name="connsiteY8" fmla="*/ 228600 h 4305300"/>
              <a:gd name="connsiteX9" fmla="*/ 2133600 w 3822700"/>
              <a:gd name="connsiteY9" fmla="*/ 254000 h 4305300"/>
              <a:gd name="connsiteX10" fmla="*/ 2070100 w 3822700"/>
              <a:gd name="connsiteY10" fmla="*/ 266700 h 4305300"/>
              <a:gd name="connsiteX11" fmla="*/ 1993900 w 3822700"/>
              <a:gd name="connsiteY11" fmla="*/ 279400 h 4305300"/>
              <a:gd name="connsiteX12" fmla="*/ 1917700 w 3822700"/>
              <a:gd name="connsiteY12" fmla="*/ 304800 h 4305300"/>
              <a:gd name="connsiteX13" fmla="*/ 1828800 w 3822700"/>
              <a:gd name="connsiteY13" fmla="*/ 330200 h 4305300"/>
              <a:gd name="connsiteX14" fmla="*/ 1790700 w 3822700"/>
              <a:gd name="connsiteY14" fmla="*/ 355600 h 4305300"/>
              <a:gd name="connsiteX15" fmla="*/ 1701800 w 3822700"/>
              <a:gd name="connsiteY15" fmla="*/ 381000 h 4305300"/>
              <a:gd name="connsiteX16" fmla="*/ 1638300 w 3822700"/>
              <a:gd name="connsiteY16" fmla="*/ 419100 h 4305300"/>
              <a:gd name="connsiteX17" fmla="*/ 1600200 w 3822700"/>
              <a:gd name="connsiteY17" fmla="*/ 431800 h 4305300"/>
              <a:gd name="connsiteX18" fmla="*/ 1562100 w 3822700"/>
              <a:gd name="connsiteY18" fmla="*/ 469900 h 4305300"/>
              <a:gd name="connsiteX19" fmla="*/ 1524000 w 3822700"/>
              <a:gd name="connsiteY19" fmla="*/ 482600 h 4305300"/>
              <a:gd name="connsiteX20" fmla="*/ 1485900 w 3822700"/>
              <a:gd name="connsiteY20" fmla="*/ 508000 h 4305300"/>
              <a:gd name="connsiteX21" fmla="*/ 1447800 w 3822700"/>
              <a:gd name="connsiteY21" fmla="*/ 520700 h 4305300"/>
              <a:gd name="connsiteX22" fmla="*/ 1409700 w 3822700"/>
              <a:gd name="connsiteY22" fmla="*/ 546100 h 4305300"/>
              <a:gd name="connsiteX23" fmla="*/ 1371600 w 3822700"/>
              <a:gd name="connsiteY23" fmla="*/ 558800 h 4305300"/>
              <a:gd name="connsiteX24" fmla="*/ 1295400 w 3822700"/>
              <a:gd name="connsiteY24" fmla="*/ 596900 h 4305300"/>
              <a:gd name="connsiteX25" fmla="*/ 1206500 w 3822700"/>
              <a:gd name="connsiteY25" fmla="*/ 647700 h 4305300"/>
              <a:gd name="connsiteX26" fmla="*/ 1130300 w 3822700"/>
              <a:gd name="connsiteY26" fmla="*/ 685800 h 4305300"/>
              <a:gd name="connsiteX27" fmla="*/ 1054100 w 3822700"/>
              <a:gd name="connsiteY27" fmla="*/ 762000 h 4305300"/>
              <a:gd name="connsiteX28" fmla="*/ 990600 w 3822700"/>
              <a:gd name="connsiteY28" fmla="*/ 825500 h 4305300"/>
              <a:gd name="connsiteX29" fmla="*/ 977900 w 3822700"/>
              <a:gd name="connsiteY29" fmla="*/ 876300 h 4305300"/>
              <a:gd name="connsiteX30" fmla="*/ 939800 w 3822700"/>
              <a:gd name="connsiteY30" fmla="*/ 901700 h 4305300"/>
              <a:gd name="connsiteX31" fmla="*/ 901700 w 3822700"/>
              <a:gd name="connsiteY31" fmla="*/ 939800 h 4305300"/>
              <a:gd name="connsiteX32" fmla="*/ 876300 w 3822700"/>
              <a:gd name="connsiteY32" fmla="*/ 977900 h 4305300"/>
              <a:gd name="connsiteX33" fmla="*/ 800100 w 3822700"/>
              <a:gd name="connsiteY33" fmla="*/ 1054100 h 4305300"/>
              <a:gd name="connsiteX34" fmla="*/ 723900 w 3822700"/>
              <a:gd name="connsiteY34" fmla="*/ 1130300 h 4305300"/>
              <a:gd name="connsiteX35" fmla="*/ 685800 w 3822700"/>
              <a:gd name="connsiteY35" fmla="*/ 1168400 h 4305300"/>
              <a:gd name="connsiteX36" fmla="*/ 647700 w 3822700"/>
              <a:gd name="connsiteY36" fmla="*/ 1206500 h 4305300"/>
              <a:gd name="connsiteX37" fmla="*/ 609600 w 3822700"/>
              <a:gd name="connsiteY37" fmla="*/ 1231900 h 4305300"/>
              <a:gd name="connsiteX38" fmla="*/ 596900 w 3822700"/>
              <a:gd name="connsiteY38" fmla="*/ 1270000 h 4305300"/>
              <a:gd name="connsiteX39" fmla="*/ 520700 w 3822700"/>
              <a:gd name="connsiteY39" fmla="*/ 1333500 h 4305300"/>
              <a:gd name="connsiteX40" fmla="*/ 469900 w 3822700"/>
              <a:gd name="connsiteY40" fmla="*/ 1397000 h 4305300"/>
              <a:gd name="connsiteX41" fmla="*/ 419100 w 3822700"/>
              <a:gd name="connsiteY41" fmla="*/ 1485900 h 4305300"/>
              <a:gd name="connsiteX42" fmla="*/ 381000 w 3822700"/>
              <a:gd name="connsiteY42" fmla="*/ 1524000 h 4305300"/>
              <a:gd name="connsiteX43" fmla="*/ 355600 w 3822700"/>
              <a:gd name="connsiteY43" fmla="*/ 1562100 h 4305300"/>
              <a:gd name="connsiteX44" fmla="*/ 317500 w 3822700"/>
              <a:gd name="connsiteY44" fmla="*/ 1625600 h 4305300"/>
              <a:gd name="connsiteX45" fmla="*/ 292100 w 3822700"/>
              <a:gd name="connsiteY45" fmla="*/ 1663700 h 4305300"/>
              <a:gd name="connsiteX46" fmla="*/ 279400 w 3822700"/>
              <a:gd name="connsiteY46" fmla="*/ 1701800 h 4305300"/>
              <a:gd name="connsiteX47" fmla="*/ 228600 w 3822700"/>
              <a:gd name="connsiteY47" fmla="*/ 1778000 h 4305300"/>
              <a:gd name="connsiteX48" fmla="*/ 203200 w 3822700"/>
              <a:gd name="connsiteY48" fmla="*/ 1828800 h 4305300"/>
              <a:gd name="connsiteX49" fmla="*/ 177800 w 3822700"/>
              <a:gd name="connsiteY49" fmla="*/ 1866900 h 4305300"/>
              <a:gd name="connsiteX50" fmla="*/ 165100 w 3822700"/>
              <a:gd name="connsiteY50" fmla="*/ 1905000 h 4305300"/>
              <a:gd name="connsiteX51" fmla="*/ 139700 w 3822700"/>
              <a:gd name="connsiteY51" fmla="*/ 1943100 h 4305300"/>
              <a:gd name="connsiteX52" fmla="*/ 127000 w 3822700"/>
              <a:gd name="connsiteY52" fmla="*/ 1981200 h 4305300"/>
              <a:gd name="connsiteX53" fmla="*/ 88900 w 3822700"/>
              <a:gd name="connsiteY53" fmla="*/ 2019300 h 4305300"/>
              <a:gd name="connsiteX54" fmla="*/ 50800 w 3822700"/>
              <a:gd name="connsiteY54" fmla="*/ 2108200 h 4305300"/>
              <a:gd name="connsiteX55" fmla="*/ 25400 w 3822700"/>
              <a:gd name="connsiteY55" fmla="*/ 2235200 h 4305300"/>
              <a:gd name="connsiteX56" fmla="*/ 0 w 3822700"/>
              <a:gd name="connsiteY56" fmla="*/ 2311400 h 4305300"/>
              <a:gd name="connsiteX57" fmla="*/ 12700 w 3822700"/>
              <a:gd name="connsiteY57" fmla="*/ 2806700 h 4305300"/>
              <a:gd name="connsiteX58" fmla="*/ 25400 w 3822700"/>
              <a:gd name="connsiteY58" fmla="*/ 2844800 h 4305300"/>
              <a:gd name="connsiteX59" fmla="*/ 38100 w 3822700"/>
              <a:gd name="connsiteY59" fmla="*/ 2908300 h 4305300"/>
              <a:gd name="connsiteX60" fmla="*/ 63500 w 3822700"/>
              <a:gd name="connsiteY60" fmla="*/ 2984500 h 4305300"/>
              <a:gd name="connsiteX61" fmla="*/ 101600 w 3822700"/>
              <a:gd name="connsiteY61" fmla="*/ 3086100 h 4305300"/>
              <a:gd name="connsiteX62" fmla="*/ 152400 w 3822700"/>
              <a:gd name="connsiteY62" fmla="*/ 3162300 h 4305300"/>
              <a:gd name="connsiteX63" fmla="*/ 165100 w 3822700"/>
              <a:gd name="connsiteY63" fmla="*/ 3200400 h 4305300"/>
              <a:gd name="connsiteX64" fmla="*/ 241300 w 3822700"/>
              <a:gd name="connsiteY64" fmla="*/ 3289300 h 4305300"/>
              <a:gd name="connsiteX65" fmla="*/ 266700 w 3822700"/>
              <a:gd name="connsiteY65" fmla="*/ 3378200 h 4305300"/>
              <a:gd name="connsiteX66" fmla="*/ 304800 w 3822700"/>
              <a:gd name="connsiteY66" fmla="*/ 3492500 h 4305300"/>
              <a:gd name="connsiteX67" fmla="*/ 317500 w 3822700"/>
              <a:gd name="connsiteY67" fmla="*/ 3530600 h 4305300"/>
              <a:gd name="connsiteX68" fmla="*/ 330200 w 3822700"/>
              <a:gd name="connsiteY68" fmla="*/ 3568700 h 4305300"/>
              <a:gd name="connsiteX69" fmla="*/ 368300 w 3822700"/>
              <a:gd name="connsiteY69" fmla="*/ 3594100 h 4305300"/>
              <a:gd name="connsiteX70" fmla="*/ 393700 w 3822700"/>
              <a:gd name="connsiteY70" fmla="*/ 3644900 h 4305300"/>
              <a:gd name="connsiteX71" fmla="*/ 508000 w 3822700"/>
              <a:gd name="connsiteY71" fmla="*/ 3708400 h 4305300"/>
              <a:gd name="connsiteX72" fmla="*/ 558800 w 3822700"/>
              <a:gd name="connsiteY72" fmla="*/ 3746500 h 4305300"/>
              <a:gd name="connsiteX73" fmla="*/ 635000 w 3822700"/>
              <a:gd name="connsiteY73" fmla="*/ 3771900 h 4305300"/>
              <a:gd name="connsiteX74" fmla="*/ 673100 w 3822700"/>
              <a:gd name="connsiteY74" fmla="*/ 3784600 h 4305300"/>
              <a:gd name="connsiteX75" fmla="*/ 711200 w 3822700"/>
              <a:gd name="connsiteY75" fmla="*/ 3797300 h 4305300"/>
              <a:gd name="connsiteX76" fmla="*/ 749300 w 3822700"/>
              <a:gd name="connsiteY76" fmla="*/ 3810000 h 4305300"/>
              <a:gd name="connsiteX77" fmla="*/ 787400 w 3822700"/>
              <a:gd name="connsiteY77" fmla="*/ 3835400 h 4305300"/>
              <a:gd name="connsiteX78" fmla="*/ 863600 w 3822700"/>
              <a:gd name="connsiteY78" fmla="*/ 3911600 h 4305300"/>
              <a:gd name="connsiteX79" fmla="*/ 901700 w 3822700"/>
              <a:gd name="connsiteY79" fmla="*/ 3937000 h 4305300"/>
              <a:gd name="connsiteX80" fmla="*/ 939800 w 3822700"/>
              <a:gd name="connsiteY80" fmla="*/ 3975100 h 4305300"/>
              <a:gd name="connsiteX81" fmla="*/ 1054100 w 3822700"/>
              <a:gd name="connsiteY81" fmla="*/ 4038600 h 4305300"/>
              <a:gd name="connsiteX82" fmla="*/ 1092200 w 3822700"/>
              <a:gd name="connsiteY82" fmla="*/ 4064000 h 4305300"/>
              <a:gd name="connsiteX83" fmla="*/ 1130300 w 3822700"/>
              <a:gd name="connsiteY83" fmla="*/ 4076700 h 4305300"/>
              <a:gd name="connsiteX84" fmla="*/ 1219200 w 3822700"/>
              <a:gd name="connsiteY84" fmla="*/ 4114800 h 4305300"/>
              <a:gd name="connsiteX85" fmla="*/ 1295400 w 3822700"/>
              <a:gd name="connsiteY85" fmla="*/ 4152900 h 4305300"/>
              <a:gd name="connsiteX86" fmla="*/ 1346200 w 3822700"/>
              <a:gd name="connsiteY86" fmla="*/ 4178300 h 4305300"/>
              <a:gd name="connsiteX87" fmla="*/ 1384300 w 3822700"/>
              <a:gd name="connsiteY87" fmla="*/ 4191000 h 4305300"/>
              <a:gd name="connsiteX88" fmla="*/ 1473200 w 3822700"/>
              <a:gd name="connsiteY88" fmla="*/ 4229100 h 4305300"/>
              <a:gd name="connsiteX89" fmla="*/ 1511300 w 3822700"/>
              <a:gd name="connsiteY89" fmla="*/ 4254500 h 4305300"/>
              <a:gd name="connsiteX90" fmla="*/ 1587500 w 3822700"/>
              <a:gd name="connsiteY90" fmla="*/ 4267200 h 4305300"/>
              <a:gd name="connsiteX91" fmla="*/ 1841500 w 3822700"/>
              <a:gd name="connsiteY91" fmla="*/ 4292600 h 4305300"/>
              <a:gd name="connsiteX92" fmla="*/ 1892300 w 3822700"/>
              <a:gd name="connsiteY92" fmla="*/ 4305300 h 4305300"/>
              <a:gd name="connsiteX93" fmla="*/ 2590800 w 3822700"/>
              <a:gd name="connsiteY93" fmla="*/ 4292600 h 4305300"/>
              <a:gd name="connsiteX94" fmla="*/ 2667000 w 3822700"/>
              <a:gd name="connsiteY94" fmla="*/ 4279900 h 4305300"/>
              <a:gd name="connsiteX95" fmla="*/ 2705100 w 3822700"/>
              <a:gd name="connsiteY95" fmla="*/ 4267200 h 4305300"/>
              <a:gd name="connsiteX96" fmla="*/ 2755900 w 3822700"/>
              <a:gd name="connsiteY96" fmla="*/ 4254500 h 4305300"/>
              <a:gd name="connsiteX97" fmla="*/ 2895600 w 3822700"/>
              <a:gd name="connsiteY97" fmla="*/ 4216400 h 4305300"/>
              <a:gd name="connsiteX98" fmla="*/ 2971800 w 3822700"/>
              <a:gd name="connsiteY98" fmla="*/ 4165600 h 4305300"/>
              <a:gd name="connsiteX99" fmla="*/ 3048000 w 3822700"/>
              <a:gd name="connsiteY99" fmla="*/ 4140200 h 4305300"/>
              <a:gd name="connsiteX100" fmla="*/ 3124200 w 3822700"/>
              <a:gd name="connsiteY100" fmla="*/ 4102100 h 4305300"/>
              <a:gd name="connsiteX101" fmla="*/ 3213100 w 3822700"/>
              <a:gd name="connsiteY101" fmla="*/ 4064000 h 4305300"/>
              <a:gd name="connsiteX102" fmla="*/ 3251200 w 3822700"/>
              <a:gd name="connsiteY102" fmla="*/ 4025900 h 4305300"/>
              <a:gd name="connsiteX103" fmla="*/ 3289300 w 3822700"/>
              <a:gd name="connsiteY103" fmla="*/ 4000500 h 4305300"/>
              <a:gd name="connsiteX104" fmla="*/ 3314700 w 3822700"/>
              <a:gd name="connsiteY104" fmla="*/ 3962400 h 4305300"/>
              <a:gd name="connsiteX105" fmla="*/ 3390900 w 3822700"/>
              <a:gd name="connsiteY105" fmla="*/ 3886200 h 4305300"/>
              <a:gd name="connsiteX106" fmla="*/ 3416300 w 3822700"/>
              <a:gd name="connsiteY106" fmla="*/ 3848100 h 4305300"/>
              <a:gd name="connsiteX107" fmla="*/ 3454400 w 3822700"/>
              <a:gd name="connsiteY107" fmla="*/ 3810000 h 4305300"/>
              <a:gd name="connsiteX108" fmla="*/ 3505200 w 3822700"/>
              <a:gd name="connsiteY108" fmla="*/ 3733800 h 4305300"/>
              <a:gd name="connsiteX109" fmla="*/ 3556000 w 3822700"/>
              <a:gd name="connsiteY109" fmla="*/ 3644900 h 4305300"/>
              <a:gd name="connsiteX110" fmla="*/ 3594100 w 3822700"/>
              <a:gd name="connsiteY110" fmla="*/ 3619500 h 4305300"/>
              <a:gd name="connsiteX111" fmla="*/ 3644900 w 3822700"/>
              <a:gd name="connsiteY111" fmla="*/ 3543300 h 4305300"/>
              <a:gd name="connsiteX112" fmla="*/ 3670300 w 3822700"/>
              <a:gd name="connsiteY112" fmla="*/ 3505200 h 4305300"/>
              <a:gd name="connsiteX113" fmla="*/ 3708400 w 3822700"/>
              <a:gd name="connsiteY113" fmla="*/ 3467100 h 4305300"/>
              <a:gd name="connsiteX114" fmla="*/ 3733800 w 3822700"/>
              <a:gd name="connsiteY114" fmla="*/ 3390900 h 4305300"/>
              <a:gd name="connsiteX115" fmla="*/ 3746500 w 3822700"/>
              <a:gd name="connsiteY115" fmla="*/ 3352800 h 4305300"/>
              <a:gd name="connsiteX116" fmla="*/ 3759200 w 3822700"/>
              <a:gd name="connsiteY116" fmla="*/ 3302000 h 4305300"/>
              <a:gd name="connsiteX117" fmla="*/ 3797300 w 3822700"/>
              <a:gd name="connsiteY117" fmla="*/ 3187700 h 4305300"/>
              <a:gd name="connsiteX118" fmla="*/ 3822700 w 3822700"/>
              <a:gd name="connsiteY118" fmla="*/ 3086100 h 4305300"/>
              <a:gd name="connsiteX119" fmla="*/ 3810000 w 3822700"/>
              <a:gd name="connsiteY119" fmla="*/ 30734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22700" h="4305300">
                <a:moveTo>
                  <a:pt x="3378200" y="0"/>
                </a:moveTo>
                <a:cubicBezTo>
                  <a:pt x="3345372" y="13131"/>
                  <a:pt x="3271109" y="44278"/>
                  <a:pt x="3238500" y="50800"/>
                </a:cubicBezTo>
                <a:cubicBezTo>
                  <a:pt x="3073910" y="83718"/>
                  <a:pt x="3154408" y="71432"/>
                  <a:pt x="2997200" y="88900"/>
                </a:cubicBezTo>
                <a:cubicBezTo>
                  <a:pt x="2924176" y="113241"/>
                  <a:pt x="2986946" y="94842"/>
                  <a:pt x="2870200" y="114300"/>
                </a:cubicBezTo>
                <a:cubicBezTo>
                  <a:pt x="2848908" y="117849"/>
                  <a:pt x="2828022" y="123633"/>
                  <a:pt x="2806700" y="127000"/>
                </a:cubicBezTo>
                <a:cubicBezTo>
                  <a:pt x="2747564" y="136337"/>
                  <a:pt x="2687606" y="140659"/>
                  <a:pt x="2628900" y="152400"/>
                </a:cubicBezTo>
                <a:cubicBezTo>
                  <a:pt x="2560389" y="166102"/>
                  <a:pt x="2553013" y="168798"/>
                  <a:pt x="2476500" y="177800"/>
                </a:cubicBezTo>
                <a:cubicBezTo>
                  <a:pt x="2434247" y="182771"/>
                  <a:pt x="2391833" y="186267"/>
                  <a:pt x="2349500" y="190500"/>
                </a:cubicBezTo>
                <a:cubicBezTo>
                  <a:pt x="2168416" y="250861"/>
                  <a:pt x="2356855" y="190213"/>
                  <a:pt x="2222500" y="228600"/>
                </a:cubicBezTo>
                <a:cubicBezTo>
                  <a:pt x="2148251" y="249814"/>
                  <a:pt x="2222930" y="234149"/>
                  <a:pt x="2133600" y="254000"/>
                </a:cubicBezTo>
                <a:cubicBezTo>
                  <a:pt x="2112528" y="258683"/>
                  <a:pt x="2091338" y="262839"/>
                  <a:pt x="2070100" y="266700"/>
                </a:cubicBezTo>
                <a:cubicBezTo>
                  <a:pt x="2044765" y="271306"/>
                  <a:pt x="2018882" y="273155"/>
                  <a:pt x="1993900" y="279400"/>
                </a:cubicBezTo>
                <a:cubicBezTo>
                  <a:pt x="1967925" y="285894"/>
                  <a:pt x="1943675" y="298306"/>
                  <a:pt x="1917700" y="304800"/>
                </a:cubicBezTo>
                <a:cubicBezTo>
                  <a:pt x="1901424" y="308869"/>
                  <a:pt x="1847020" y="321090"/>
                  <a:pt x="1828800" y="330200"/>
                </a:cubicBezTo>
                <a:cubicBezTo>
                  <a:pt x="1815148" y="337026"/>
                  <a:pt x="1804352" y="348774"/>
                  <a:pt x="1790700" y="355600"/>
                </a:cubicBezTo>
                <a:cubicBezTo>
                  <a:pt x="1772480" y="364710"/>
                  <a:pt x="1718076" y="376931"/>
                  <a:pt x="1701800" y="381000"/>
                </a:cubicBezTo>
                <a:cubicBezTo>
                  <a:pt x="1680633" y="393700"/>
                  <a:pt x="1660378" y="408061"/>
                  <a:pt x="1638300" y="419100"/>
                </a:cubicBezTo>
                <a:cubicBezTo>
                  <a:pt x="1626326" y="425087"/>
                  <a:pt x="1611339" y="424374"/>
                  <a:pt x="1600200" y="431800"/>
                </a:cubicBezTo>
                <a:cubicBezTo>
                  <a:pt x="1585256" y="441763"/>
                  <a:pt x="1577044" y="459937"/>
                  <a:pt x="1562100" y="469900"/>
                </a:cubicBezTo>
                <a:cubicBezTo>
                  <a:pt x="1550961" y="477326"/>
                  <a:pt x="1535974" y="476613"/>
                  <a:pt x="1524000" y="482600"/>
                </a:cubicBezTo>
                <a:cubicBezTo>
                  <a:pt x="1510348" y="489426"/>
                  <a:pt x="1499552" y="501174"/>
                  <a:pt x="1485900" y="508000"/>
                </a:cubicBezTo>
                <a:cubicBezTo>
                  <a:pt x="1473926" y="513987"/>
                  <a:pt x="1459774" y="514713"/>
                  <a:pt x="1447800" y="520700"/>
                </a:cubicBezTo>
                <a:cubicBezTo>
                  <a:pt x="1434148" y="527526"/>
                  <a:pt x="1423352" y="539274"/>
                  <a:pt x="1409700" y="546100"/>
                </a:cubicBezTo>
                <a:cubicBezTo>
                  <a:pt x="1397726" y="552087"/>
                  <a:pt x="1383574" y="552813"/>
                  <a:pt x="1371600" y="558800"/>
                </a:cubicBezTo>
                <a:cubicBezTo>
                  <a:pt x="1273123" y="608039"/>
                  <a:pt x="1391165" y="564978"/>
                  <a:pt x="1295400" y="596900"/>
                </a:cubicBezTo>
                <a:cubicBezTo>
                  <a:pt x="1172563" y="689028"/>
                  <a:pt x="1303467" y="599216"/>
                  <a:pt x="1206500" y="647700"/>
                </a:cubicBezTo>
                <a:cubicBezTo>
                  <a:pt x="1108023" y="696939"/>
                  <a:pt x="1226065" y="653878"/>
                  <a:pt x="1130300" y="685800"/>
                </a:cubicBezTo>
                <a:cubicBezTo>
                  <a:pt x="1104900" y="711200"/>
                  <a:pt x="1074025" y="732112"/>
                  <a:pt x="1054100" y="762000"/>
                </a:cubicBezTo>
                <a:cubicBezTo>
                  <a:pt x="1020233" y="812800"/>
                  <a:pt x="1041400" y="791633"/>
                  <a:pt x="990600" y="825500"/>
                </a:cubicBezTo>
                <a:cubicBezTo>
                  <a:pt x="986367" y="842433"/>
                  <a:pt x="987582" y="861777"/>
                  <a:pt x="977900" y="876300"/>
                </a:cubicBezTo>
                <a:cubicBezTo>
                  <a:pt x="969433" y="889000"/>
                  <a:pt x="951526" y="891929"/>
                  <a:pt x="939800" y="901700"/>
                </a:cubicBezTo>
                <a:cubicBezTo>
                  <a:pt x="926002" y="913198"/>
                  <a:pt x="913198" y="926002"/>
                  <a:pt x="901700" y="939800"/>
                </a:cubicBezTo>
                <a:cubicBezTo>
                  <a:pt x="891929" y="951526"/>
                  <a:pt x="886441" y="966492"/>
                  <a:pt x="876300" y="977900"/>
                </a:cubicBezTo>
                <a:cubicBezTo>
                  <a:pt x="852435" y="1004748"/>
                  <a:pt x="825500" y="1028700"/>
                  <a:pt x="800100" y="1054100"/>
                </a:cubicBezTo>
                <a:lnTo>
                  <a:pt x="723900" y="1130300"/>
                </a:lnTo>
                <a:lnTo>
                  <a:pt x="685800" y="1168400"/>
                </a:lnTo>
                <a:cubicBezTo>
                  <a:pt x="673100" y="1181100"/>
                  <a:pt x="662644" y="1196537"/>
                  <a:pt x="647700" y="1206500"/>
                </a:cubicBezTo>
                <a:lnTo>
                  <a:pt x="609600" y="1231900"/>
                </a:lnTo>
                <a:cubicBezTo>
                  <a:pt x="605367" y="1244600"/>
                  <a:pt x="604326" y="1258861"/>
                  <a:pt x="596900" y="1270000"/>
                </a:cubicBezTo>
                <a:cubicBezTo>
                  <a:pt x="577343" y="1299336"/>
                  <a:pt x="548813" y="1314758"/>
                  <a:pt x="520700" y="1333500"/>
                </a:cubicBezTo>
                <a:cubicBezTo>
                  <a:pt x="495976" y="1407673"/>
                  <a:pt x="527345" y="1339555"/>
                  <a:pt x="469900" y="1397000"/>
                </a:cubicBezTo>
                <a:cubicBezTo>
                  <a:pt x="439903" y="1426997"/>
                  <a:pt x="444002" y="1451037"/>
                  <a:pt x="419100" y="1485900"/>
                </a:cubicBezTo>
                <a:cubicBezTo>
                  <a:pt x="408661" y="1500515"/>
                  <a:pt x="392498" y="1510202"/>
                  <a:pt x="381000" y="1524000"/>
                </a:cubicBezTo>
                <a:cubicBezTo>
                  <a:pt x="371229" y="1535726"/>
                  <a:pt x="363690" y="1549157"/>
                  <a:pt x="355600" y="1562100"/>
                </a:cubicBezTo>
                <a:cubicBezTo>
                  <a:pt x="342517" y="1583032"/>
                  <a:pt x="330583" y="1604668"/>
                  <a:pt x="317500" y="1625600"/>
                </a:cubicBezTo>
                <a:cubicBezTo>
                  <a:pt x="309410" y="1638543"/>
                  <a:pt x="298926" y="1650048"/>
                  <a:pt x="292100" y="1663700"/>
                </a:cubicBezTo>
                <a:cubicBezTo>
                  <a:pt x="286113" y="1675674"/>
                  <a:pt x="285901" y="1690098"/>
                  <a:pt x="279400" y="1701800"/>
                </a:cubicBezTo>
                <a:cubicBezTo>
                  <a:pt x="264575" y="1728485"/>
                  <a:pt x="242252" y="1750696"/>
                  <a:pt x="228600" y="1778000"/>
                </a:cubicBezTo>
                <a:cubicBezTo>
                  <a:pt x="220133" y="1794933"/>
                  <a:pt x="212593" y="1812362"/>
                  <a:pt x="203200" y="1828800"/>
                </a:cubicBezTo>
                <a:cubicBezTo>
                  <a:pt x="195627" y="1842052"/>
                  <a:pt x="184626" y="1853248"/>
                  <a:pt x="177800" y="1866900"/>
                </a:cubicBezTo>
                <a:cubicBezTo>
                  <a:pt x="171813" y="1878874"/>
                  <a:pt x="171087" y="1893026"/>
                  <a:pt x="165100" y="1905000"/>
                </a:cubicBezTo>
                <a:cubicBezTo>
                  <a:pt x="158274" y="1918652"/>
                  <a:pt x="146526" y="1929448"/>
                  <a:pt x="139700" y="1943100"/>
                </a:cubicBezTo>
                <a:cubicBezTo>
                  <a:pt x="133713" y="1955074"/>
                  <a:pt x="134426" y="1970061"/>
                  <a:pt x="127000" y="1981200"/>
                </a:cubicBezTo>
                <a:cubicBezTo>
                  <a:pt x="117037" y="1996144"/>
                  <a:pt x="101600" y="2006600"/>
                  <a:pt x="88900" y="2019300"/>
                </a:cubicBezTo>
                <a:cubicBezTo>
                  <a:pt x="52439" y="2165143"/>
                  <a:pt x="103423" y="1985413"/>
                  <a:pt x="50800" y="2108200"/>
                </a:cubicBezTo>
                <a:cubicBezTo>
                  <a:pt x="38136" y="2137750"/>
                  <a:pt x="31703" y="2209988"/>
                  <a:pt x="25400" y="2235200"/>
                </a:cubicBezTo>
                <a:cubicBezTo>
                  <a:pt x="18906" y="2261175"/>
                  <a:pt x="0" y="2311400"/>
                  <a:pt x="0" y="2311400"/>
                </a:cubicBezTo>
                <a:cubicBezTo>
                  <a:pt x="4233" y="2476500"/>
                  <a:pt x="4844" y="2641733"/>
                  <a:pt x="12700" y="2806700"/>
                </a:cubicBezTo>
                <a:cubicBezTo>
                  <a:pt x="13337" y="2820072"/>
                  <a:pt x="22153" y="2831813"/>
                  <a:pt x="25400" y="2844800"/>
                </a:cubicBezTo>
                <a:cubicBezTo>
                  <a:pt x="30635" y="2865741"/>
                  <a:pt x="32420" y="2887475"/>
                  <a:pt x="38100" y="2908300"/>
                </a:cubicBezTo>
                <a:cubicBezTo>
                  <a:pt x="45145" y="2934131"/>
                  <a:pt x="57006" y="2958525"/>
                  <a:pt x="63500" y="2984500"/>
                </a:cubicBezTo>
                <a:cubicBezTo>
                  <a:pt x="76418" y="3036173"/>
                  <a:pt x="73138" y="3038663"/>
                  <a:pt x="101600" y="3086100"/>
                </a:cubicBezTo>
                <a:cubicBezTo>
                  <a:pt x="117306" y="3112277"/>
                  <a:pt x="142747" y="3133340"/>
                  <a:pt x="152400" y="3162300"/>
                </a:cubicBezTo>
                <a:cubicBezTo>
                  <a:pt x="156633" y="3175000"/>
                  <a:pt x="158458" y="3188777"/>
                  <a:pt x="165100" y="3200400"/>
                </a:cubicBezTo>
                <a:cubicBezTo>
                  <a:pt x="186823" y="3238415"/>
                  <a:pt x="211273" y="3259273"/>
                  <a:pt x="241300" y="3289300"/>
                </a:cubicBezTo>
                <a:cubicBezTo>
                  <a:pt x="283981" y="3417343"/>
                  <a:pt x="218860" y="3218732"/>
                  <a:pt x="266700" y="3378200"/>
                </a:cubicBezTo>
                <a:lnTo>
                  <a:pt x="304800" y="3492500"/>
                </a:lnTo>
                <a:lnTo>
                  <a:pt x="317500" y="3530600"/>
                </a:lnTo>
                <a:cubicBezTo>
                  <a:pt x="321733" y="3543300"/>
                  <a:pt x="319061" y="3561274"/>
                  <a:pt x="330200" y="3568700"/>
                </a:cubicBezTo>
                <a:lnTo>
                  <a:pt x="368300" y="3594100"/>
                </a:lnTo>
                <a:cubicBezTo>
                  <a:pt x="376767" y="3611033"/>
                  <a:pt x="380313" y="3631513"/>
                  <a:pt x="393700" y="3644900"/>
                </a:cubicBezTo>
                <a:cubicBezTo>
                  <a:pt x="437369" y="3688569"/>
                  <a:pt x="460090" y="3692430"/>
                  <a:pt x="508000" y="3708400"/>
                </a:cubicBezTo>
                <a:cubicBezTo>
                  <a:pt x="524933" y="3721100"/>
                  <a:pt x="539868" y="3737034"/>
                  <a:pt x="558800" y="3746500"/>
                </a:cubicBezTo>
                <a:cubicBezTo>
                  <a:pt x="582747" y="3758474"/>
                  <a:pt x="609600" y="3763433"/>
                  <a:pt x="635000" y="3771900"/>
                </a:cubicBezTo>
                <a:lnTo>
                  <a:pt x="673100" y="3784600"/>
                </a:lnTo>
                <a:lnTo>
                  <a:pt x="711200" y="3797300"/>
                </a:lnTo>
                <a:cubicBezTo>
                  <a:pt x="723900" y="3801533"/>
                  <a:pt x="738161" y="3802574"/>
                  <a:pt x="749300" y="3810000"/>
                </a:cubicBezTo>
                <a:cubicBezTo>
                  <a:pt x="762000" y="3818467"/>
                  <a:pt x="775992" y="3825259"/>
                  <a:pt x="787400" y="3835400"/>
                </a:cubicBezTo>
                <a:cubicBezTo>
                  <a:pt x="814248" y="3859265"/>
                  <a:pt x="833712" y="3891675"/>
                  <a:pt x="863600" y="3911600"/>
                </a:cubicBezTo>
                <a:cubicBezTo>
                  <a:pt x="876300" y="3920067"/>
                  <a:pt x="889974" y="3927229"/>
                  <a:pt x="901700" y="3937000"/>
                </a:cubicBezTo>
                <a:cubicBezTo>
                  <a:pt x="915498" y="3948498"/>
                  <a:pt x="925623" y="3964073"/>
                  <a:pt x="939800" y="3975100"/>
                </a:cubicBezTo>
                <a:cubicBezTo>
                  <a:pt x="1083956" y="4087221"/>
                  <a:pt x="962123" y="3992612"/>
                  <a:pt x="1054100" y="4038600"/>
                </a:cubicBezTo>
                <a:cubicBezTo>
                  <a:pt x="1067752" y="4045426"/>
                  <a:pt x="1078548" y="4057174"/>
                  <a:pt x="1092200" y="4064000"/>
                </a:cubicBezTo>
                <a:cubicBezTo>
                  <a:pt x="1104174" y="4069987"/>
                  <a:pt x="1118326" y="4070713"/>
                  <a:pt x="1130300" y="4076700"/>
                </a:cubicBezTo>
                <a:cubicBezTo>
                  <a:pt x="1218005" y="4120553"/>
                  <a:pt x="1113474" y="4088369"/>
                  <a:pt x="1219200" y="4114800"/>
                </a:cubicBezTo>
                <a:cubicBezTo>
                  <a:pt x="1292419" y="4163613"/>
                  <a:pt x="1221788" y="4121352"/>
                  <a:pt x="1295400" y="4152900"/>
                </a:cubicBezTo>
                <a:cubicBezTo>
                  <a:pt x="1312801" y="4160358"/>
                  <a:pt x="1328799" y="4170842"/>
                  <a:pt x="1346200" y="4178300"/>
                </a:cubicBezTo>
                <a:cubicBezTo>
                  <a:pt x="1358505" y="4183573"/>
                  <a:pt x="1372326" y="4185013"/>
                  <a:pt x="1384300" y="4191000"/>
                </a:cubicBezTo>
                <a:cubicBezTo>
                  <a:pt x="1472005" y="4234853"/>
                  <a:pt x="1367474" y="4202669"/>
                  <a:pt x="1473200" y="4229100"/>
                </a:cubicBezTo>
                <a:cubicBezTo>
                  <a:pt x="1485900" y="4237567"/>
                  <a:pt x="1496820" y="4249673"/>
                  <a:pt x="1511300" y="4254500"/>
                </a:cubicBezTo>
                <a:cubicBezTo>
                  <a:pt x="1535729" y="4262643"/>
                  <a:pt x="1562165" y="4262594"/>
                  <a:pt x="1587500" y="4267200"/>
                </a:cubicBezTo>
                <a:cubicBezTo>
                  <a:pt x="1733285" y="4293706"/>
                  <a:pt x="1570851" y="4274557"/>
                  <a:pt x="1841500" y="4292600"/>
                </a:cubicBezTo>
                <a:cubicBezTo>
                  <a:pt x="1858433" y="4296833"/>
                  <a:pt x="1874846" y="4305300"/>
                  <a:pt x="1892300" y="4305300"/>
                </a:cubicBezTo>
                <a:cubicBezTo>
                  <a:pt x="2125172" y="4305300"/>
                  <a:pt x="2358053" y="4300231"/>
                  <a:pt x="2590800" y="4292600"/>
                </a:cubicBezTo>
                <a:cubicBezTo>
                  <a:pt x="2616537" y="4291756"/>
                  <a:pt x="2641863" y="4285486"/>
                  <a:pt x="2667000" y="4279900"/>
                </a:cubicBezTo>
                <a:cubicBezTo>
                  <a:pt x="2680068" y="4276996"/>
                  <a:pt x="2692228" y="4270878"/>
                  <a:pt x="2705100" y="4267200"/>
                </a:cubicBezTo>
                <a:cubicBezTo>
                  <a:pt x="2721883" y="4262405"/>
                  <a:pt x="2738861" y="4258286"/>
                  <a:pt x="2755900" y="4254500"/>
                </a:cubicBezTo>
                <a:cubicBezTo>
                  <a:pt x="2791683" y="4246548"/>
                  <a:pt x="2865864" y="4236224"/>
                  <a:pt x="2895600" y="4216400"/>
                </a:cubicBezTo>
                <a:cubicBezTo>
                  <a:pt x="2921000" y="4199467"/>
                  <a:pt x="2942840" y="4175253"/>
                  <a:pt x="2971800" y="4165600"/>
                </a:cubicBezTo>
                <a:cubicBezTo>
                  <a:pt x="2997200" y="4157133"/>
                  <a:pt x="3025723" y="4155052"/>
                  <a:pt x="3048000" y="4140200"/>
                </a:cubicBezTo>
                <a:cubicBezTo>
                  <a:pt x="3121219" y="4091387"/>
                  <a:pt x="3050588" y="4133648"/>
                  <a:pt x="3124200" y="4102100"/>
                </a:cubicBezTo>
                <a:cubicBezTo>
                  <a:pt x="3234054" y="4055020"/>
                  <a:pt x="3123749" y="4093784"/>
                  <a:pt x="3213100" y="4064000"/>
                </a:cubicBezTo>
                <a:cubicBezTo>
                  <a:pt x="3225800" y="4051300"/>
                  <a:pt x="3237402" y="4037398"/>
                  <a:pt x="3251200" y="4025900"/>
                </a:cubicBezTo>
                <a:cubicBezTo>
                  <a:pt x="3262926" y="4016129"/>
                  <a:pt x="3278507" y="4011293"/>
                  <a:pt x="3289300" y="4000500"/>
                </a:cubicBezTo>
                <a:cubicBezTo>
                  <a:pt x="3300093" y="3989707"/>
                  <a:pt x="3304559" y="3973808"/>
                  <a:pt x="3314700" y="3962400"/>
                </a:cubicBezTo>
                <a:cubicBezTo>
                  <a:pt x="3338565" y="3935552"/>
                  <a:pt x="3370975" y="3916088"/>
                  <a:pt x="3390900" y="3886200"/>
                </a:cubicBezTo>
                <a:cubicBezTo>
                  <a:pt x="3399367" y="3873500"/>
                  <a:pt x="3406529" y="3859826"/>
                  <a:pt x="3416300" y="3848100"/>
                </a:cubicBezTo>
                <a:cubicBezTo>
                  <a:pt x="3427798" y="3834302"/>
                  <a:pt x="3443373" y="3824177"/>
                  <a:pt x="3454400" y="3810000"/>
                </a:cubicBezTo>
                <a:cubicBezTo>
                  <a:pt x="3473142" y="3785903"/>
                  <a:pt x="3491548" y="3761104"/>
                  <a:pt x="3505200" y="3733800"/>
                </a:cubicBezTo>
                <a:cubicBezTo>
                  <a:pt x="3515161" y="3713878"/>
                  <a:pt x="3538049" y="3662851"/>
                  <a:pt x="3556000" y="3644900"/>
                </a:cubicBezTo>
                <a:cubicBezTo>
                  <a:pt x="3566793" y="3634107"/>
                  <a:pt x="3581400" y="3627967"/>
                  <a:pt x="3594100" y="3619500"/>
                </a:cubicBezTo>
                <a:lnTo>
                  <a:pt x="3644900" y="3543300"/>
                </a:lnTo>
                <a:cubicBezTo>
                  <a:pt x="3653367" y="3530600"/>
                  <a:pt x="3659507" y="3515993"/>
                  <a:pt x="3670300" y="3505200"/>
                </a:cubicBezTo>
                <a:lnTo>
                  <a:pt x="3708400" y="3467100"/>
                </a:lnTo>
                <a:lnTo>
                  <a:pt x="3733800" y="3390900"/>
                </a:lnTo>
                <a:cubicBezTo>
                  <a:pt x="3738033" y="3378200"/>
                  <a:pt x="3743253" y="3365787"/>
                  <a:pt x="3746500" y="3352800"/>
                </a:cubicBezTo>
                <a:cubicBezTo>
                  <a:pt x="3750733" y="3335867"/>
                  <a:pt x="3754184" y="3318718"/>
                  <a:pt x="3759200" y="3302000"/>
                </a:cubicBezTo>
                <a:lnTo>
                  <a:pt x="3797300" y="3187700"/>
                </a:lnTo>
                <a:cubicBezTo>
                  <a:pt x="3807322" y="3157635"/>
                  <a:pt x="3822700" y="3116751"/>
                  <a:pt x="3822700" y="3086100"/>
                </a:cubicBezTo>
                <a:lnTo>
                  <a:pt x="3810000" y="3073400"/>
                </a:ln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247122" y="1931851"/>
            <a:ext cx="3674470" cy="4881525"/>
          </a:xfrm>
          <a:custGeom>
            <a:avLst/>
            <a:gdLst>
              <a:gd name="connsiteX0" fmla="*/ 3621078 w 4573578"/>
              <a:gd name="connsiteY0" fmla="*/ 0 h 4988721"/>
              <a:gd name="connsiteX1" fmla="*/ 3481378 w 4573578"/>
              <a:gd name="connsiteY1" fmla="*/ 38100 h 4988721"/>
              <a:gd name="connsiteX2" fmla="*/ 3405178 w 4573578"/>
              <a:gd name="connsiteY2" fmla="*/ 63500 h 4988721"/>
              <a:gd name="connsiteX3" fmla="*/ 3354378 w 4573578"/>
              <a:gd name="connsiteY3" fmla="*/ 76200 h 4988721"/>
              <a:gd name="connsiteX4" fmla="*/ 3265478 w 4573578"/>
              <a:gd name="connsiteY4" fmla="*/ 101600 h 4988721"/>
              <a:gd name="connsiteX5" fmla="*/ 3163878 w 4573578"/>
              <a:gd name="connsiteY5" fmla="*/ 114300 h 4988721"/>
              <a:gd name="connsiteX6" fmla="*/ 3024178 w 4573578"/>
              <a:gd name="connsiteY6" fmla="*/ 152400 h 4988721"/>
              <a:gd name="connsiteX7" fmla="*/ 2986078 w 4573578"/>
              <a:gd name="connsiteY7" fmla="*/ 165100 h 4988721"/>
              <a:gd name="connsiteX8" fmla="*/ 2859078 w 4573578"/>
              <a:gd name="connsiteY8" fmla="*/ 190500 h 4988721"/>
              <a:gd name="connsiteX9" fmla="*/ 2820978 w 4573578"/>
              <a:gd name="connsiteY9" fmla="*/ 203200 h 4988721"/>
              <a:gd name="connsiteX10" fmla="*/ 2732078 w 4573578"/>
              <a:gd name="connsiteY10" fmla="*/ 241300 h 4988721"/>
              <a:gd name="connsiteX11" fmla="*/ 2655878 w 4573578"/>
              <a:gd name="connsiteY11" fmla="*/ 254000 h 4988721"/>
              <a:gd name="connsiteX12" fmla="*/ 2579678 w 4573578"/>
              <a:gd name="connsiteY12" fmla="*/ 279400 h 4988721"/>
              <a:gd name="connsiteX13" fmla="*/ 2528878 w 4573578"/>
              <a:gd name="connsiteY13" fmla="*/ 292100 h 4988721"/>
              <a:gd name="connsiteX14" fmla="*/ 2452678 w 4573578"/>
              <a:gd name="connsiteY14" fmla="*/ 317500 h 4988721"/>
              <a:gd name="connsiteX15" fmla="*/ 2414578 w 4573578"/>
              <a:gd name="connsiteY15" fmla="*/ 330200 h 4988721"/>
              <a:gd name="connsiteX16" fmla="*/ 2338378 w 4573578"/>
              <a:gd name="connsiteY16" fmla="*/ 342900 h 4988721"/>
              <a:gd name="connsiteX17" fmla="*/ 2274878 w 4573578"/>
              <a:gd name="connsiteY17" fmla="*/ 368300 h 4988721"/>
              <a:gd name="connsiteX18" fmla="*/ 2185978 w 4573578"/>
              <a:gd name="connsiteY18" fmla="*/ 393700 h 4988721"/>
              <a:gd name="connsiteX19" fmla="*/ 2109778 w 4573578"/>
              <a:gd name="connsiteY19" fmla="*/ 406400 h 4988721"/>
              <a:gd name="connsiteX20" fmla="*/ 2033578 w 4573578"/>
              <a:gd name="connsiteY20" fmla="*/ 431800 h 4988721"/>
              <a:gd name="connsiteX21" fmla="*/ 1995478 w 4573578"/>
              <a:gd name="connsiteY21" fmla="*/ 444500 h 4988721"/>
              <a:gd name="connsiteX22" fmla="*/ 1868478 w 4573578"/>
              <a:gd name="connsiteY22" fmla="*/ 482600 h 4988721"/>
              <a:gd name="connsiteX23" fmla="*/ 1830378 w 4573578"/>
              <a:gd name="connsiteY23" fmla="*/ 495300 h 4988721"/>
              <a:gd name="connsiteX24" fmla="*/ 1792278 w 4573578"/>
              <a:gd name="connsiteY24" fmla="*/ 520700 h 4988721"/>
              <a:gd name="connsiteX25" fmla="*/ 1754178 w 4573578"/>
              <a:gd name="connsiteY25" fmla="*/ 533400 h 4988721"/>
              <a:gd name="connsiteX26" fmla="*/ 1677978 w 4573578"/>
              <a:gd name="connsiteY26" fmla="*/ 584200 h 4988721"/>
              <a:gd name="connsiteX27" fmla="*/ 1576378 w 4573578"/>
              <a:gd name="connsiteY27" fmla="*/ 635000 h 4988721"/>
              <a:gd name="connsiteX28" fmla="*/ 1538278 w 4573578"/>
              <a:gd name="connsiteY28" fmla="*/ 660400 h 4988721"/>
              <a:gd name="connsiteX29" fmla="*/ 1487478 w 4573578"/>
              <a:gd name="connsiteY29" fmla="*/ 698500 h 4988721"/>
              <a:gd name="connsiteX30" fmla="*/ 1449378 w 4573578"/>
              <a:gd name="connsiteY30" fmla="*/ 711200 h 4988721"/>
              <a:gd name="connsiteX31" fmla="*/ 1373178 w 4573578"/>
              <a:gd name="connsiteY31" fmla="*/ 774700 h 4988721"/>
              <a:gd name="connsiteX32" fmla="*/ 1335078 w 4573578"/>
              <a:gd name="connsiteY32" fmla="*/ 787400 h 4988721"/>
              <a:gd name="connsiteX33" fmla="*/ 1284278 w 4573578"/>
              <a:gd name="connsiteY33" fmla="*/ 825500 h 4988721"/>
              <a:gd name="connsiteX34" fmla="*/ 1233478 w 4573578"/>
              <a:gd name="connsiteY34" fmla="*/ 850900 h 4988721"/>
              <a:gd name="connsiteX35" fmla="*/ 1157278 w 4573578"/>
              <a:gd name="connsiteY35" fmla="*/ 901700 h 4988721"/>
              <a:gd name="connsiteX36" fmla="*/ 1119178 w 4573578"/>
              <a:gd name="connsiteY36" fmla="*/ 927100 h 4988721"/>
              <a:gd name="connsiteX37" fmla="*/ 966778 w 4573578"/>
              <a:gd name="connsiteY37" fmla="*/ 1041400 h 4988721"/>
              <a:gd name="connsiteX38" fmla="*/ 865178 w 4573578"/>
              <a:gd name="connsiteY38" fmla="*/ 1130300 h 4988721"/>
              <a:gd name="connsiteX39" fmla="*/ 827078 w 4573578"/>
              <a:gd name="connsiteY39" fmla="*/ 1155700 h 4988721"/>
              <a:gd name="connsiteX40" fmla="*/ 776278 w 4573578"/>
              <a:gd name="connsiteY40" fmla="*/ 1219200 h 4988721"/>
              <a:gd name="connsiteX41" fmla="*/ 750878 w 4573578"/>
              <a:gd name="connsiteY41" fmla="*/ 1270000 h 4988721"/>
              <a:gd name="connsiteX42" fmla="*/ 712778 w 4573578"/>
              <a:gd name="connsiteY42" fmla="*/ 1308100 h 4988721"/>
              <a:gd name="connsiteX43" fmla="*/ 687378 w 4573578"/>
              <a:gd name="connsiteY43" fmla="*/ 1358900 h 4988721"/>
              <a:gd name="connsiteX44" fmla="*/ 598478 w 4573578"/>
              <a:gd name="connsiteY44" fmla="*/ 1485900 h 4988721"/>
              <a:gd name="connsiteX45" fmla="*/ 585778 w 4573578"/>
              <a:gd name="connsiteY45" fmla="*/ 1524000 h 4988721"/>
              <a:gd name="connsiteX46" fmla="*/ 522278 w 4573578"/>
              <a:gd name="connsiteY46" fmla="*/ 1600200 h 4988721"/>
              <a:gd name="connsiteX47" fmla="*/ 509578 w 4573578"/>
              <a:gd name="connsiteY47" fmla="*/ 1638300 h 4988721"/>
              <a:gd name="connsiteX48" fmla="*/ 471478 w 4573578"/>
              <a:gd name="connsiteY48" fmla="*/ 1676400 h 4988721"/>
              <a:gd name="connsiteX49" fmla="*/ 433378 w 4573578"/>
              <a:gd name="connsiteY49" fmla="*/ 1727200 h 4988721"/>
              <a:gd name="connsiteX50" fmla="*/ 407978 w 4573578"/>
              <a:gd name="connsiteY50" fmla="*/ 1765300 h 4988721"/>
              <a:gd name="connsiteX51" fmla="*/ 357178 w 4573578"/>
              <a:gd name="connsiteY51" fmla="*/ 1828800 h 4988721"/>
              <a:gd name="connsiteX52" fmla="*/ 306378 w 4573578"/>
              <a:gd name="connsiteY52" fmla="*/ 1905000 h 4988721"/>
              <a:gd name="connsiteX53" fmla="*/ 268278 w 4573578"/>
              <a:gd name="connsiteY53" fmla="*/ 1955800 h 4988721"/>
              <a:gd name="connsiteX54" fmla="*/ 242878 w 4573578"/>
              <a:gd name="connsiteY54" fmla="*/ 1993900 h 4988721"/>
              <a:gd name="connsiteX55" fmla="*/ 204778 w 4573578"/>
              <a:gd name="connsiteY55" fmla="*/ 2032000 h 4988721"/>
              <a:gd name="connsiteX56" fmla="*/ 166678 w 4573578"/>
              <a:gd name="connsiteY56" fmla="*/ 2108200 h 4988721"/>
              <a:gd name="connsiteX57" fmla="*/ 128578 w 4573578"/>
              <a:gd name="connsiteY57" fmla="*/ 2235200 h 4988721"/>
              <a:gd name="connsiteX58" fmla="*/ 103178 w 4573578"/>
              <a:gd name="connsiteY58" fmla="*/ 2286000 h 4988721"/>
              <a:gd name="connsiteX59" fmla="*/ 77778 w 4573578"/>
              <a:gd name="connsiteY59" fmla="*/ 2387600 h 4988721"/>
              <a:gd name="connsiteX60" fmla="*/ 52378 w 4573578"/>
              <a:gd name="connsiteY60" fmla="*/ 2463800 h 4988721"/>
              <a:gd name="connsiteX61" fmla="*/ 39678 w 4573578"/>
              <a:gd name="connsiteY61" fmla="*/ 2514600 h 4988721"/>
              <a:gd name="connsiteX62" fmla="*/ 14278 w 4573578"/>
              <a:gd name="connsiteY62" fmla="*/ 2590800 h 4988721"/>
              <a:gd name="connsiteX63" fmla="*/ 14278 w 4573578"/>
              <a:gd name="connsiteY63" fmla="*/ 3009900 h 4988721"/>
              <a:gd name="connsiteX64" fmla="*/ 52378 w 4573578"/>
              <a:gd name="connsiteY64" fmla="*/ 3124200 h 4988721"/>
              <a:gd name="connsiteX65" fmla="*/ 77778 w 4573578"/>
              <a:gd name="connsiteY65" fmla="*/ 3213100 h 4988721"/>
              <a:gd name="connsiteX66" fmla="*/ 103178 w 4573578"/>
              <a:gd name="connsiteY66" fmla="*/ 3251200 h 4988721"/>
              <a:gd name="connsiteX67" fmla="*/ 128578 w 4573578"/>
              <a:gd name="connsiteY67" fmla="*/ 3365500 h 4988721"/>
              <a:gd name="connsiteX68" fmla="*/ 179378 w 4573578"/>
              <a:gd name="connsiteY68" fmla="*/ 3492500 h 4988721"/>
              <a:gd name="connsiteX69" fmla="*/ 192078 w 4573578"/>
              <a:gd name="connsiteY69" fmla="*/ 3556000 h 4988721"/>
              <a:gd name="connsiteX70" fmla="*/ 204778 w 4573578"/>
              <a:gd name="connsiteY70" fmla="*/ 3594100 h 4988721"/>
              <a:gd name="connsiteX71" fmla="*/ 242878 w 4573578"/>
              <a:gd name="connsiteY71" fmla="*/ 3695700 h 4988721"/>
              <a:gd name="connsiteX72" fmla="*/ 280978 w 4573578"/>
              <a:gd name="connsiteY72" fmla="*/ 3822700 h 4988721"/>
              <a:gd name="connsiteX73" fmla="*/ 319078 w 4573578"/>
              <a:gd name="connsiteY73" fmla="*/ 3911600 h 4988721"/>
              <a:gd name="connsiteX74" fmla="*/ 344478 w 4573578"/>
              <a:gd name="connsiteY74" fmla="*/ 4013200 h 4988721"/>
              <a:gd name="connsiteX75" fmla="*/ 382578 w 4573578"/>
              <a:gd name="connsiteY75" fmla="*/ 4127500 h 4988721"/>
              <a:gd name="connsiteX76" fmla="*/ 395278 w 4573578"/>
              <a:gd name="connsiteY76" fmla="*/ 4165600 h 4988721"/>
              <a:gd name="connsiteX77" fmla="*/ 433378 w 4573578"/>
              <a:gd name="connsiteY77" fmla="*/ 4292600 h 4988721"/>
              <a:gd name="connsiteX78" fmla="*/ 471478 w 4573578"/>
              <a:gd name="connsiteY78" fmla="*/ 4330700 h 4988721"/>
              <a:gd name="connsiteX79" fmla="*/ 496878 w 4573578"/>
              <a:gd name="connsiteY79" fmla="*/ 4368800 h 4988721"/>
              <a:gd name="connsiteX80" fmla="*/ 547678 w 4573578"/>
              <a:gd name="connsiteY80" fmla="*/ 4394200 h 4988721"/>
              <a:gd name="connsiteX81" fmla="*/ 674678 w 4573578"/>
              <a:gd name="connsiteY81" fmla="*/ 4432300 h 4988721"/>
              <a:gd name="connsiteX82" fmla="*/ 750878 w 4573578"/>
              <a:gd name="connsiteY82" fmla="*/ 4483100 h 4988721"/>
              <a:gd name="connsiteX83" fmla="*/ 788978 w 4573578"/>
              <a:gd name="connsiteY83" fmla="*/ 4495800 h 4988721"/>
              <a:gd name="connsiteX84" fmla="*/ 865178 w 4573578"/>
              <a:gd name="connsiteY84" fmla="*/ 4546600 h 4988721"/>
              <a:gd name="connsiteX85" fmla="*/ 915978 w 4573578"/>
              <a:gd name="connsiteY85" fmla="*/ 4572000 h 4988721"/>
              <a:gd name="connsiteX86" fmla="*/ 954078 w 4573578"/>
              <a:gd name="connsiteY86" fmla="*/ 4584700 h 4988721"/>
              <a:gd name="connsiteX87" fmla="*/ 1030278 w 4573578"/>
              <a:gd name="connsiteY87" fmla="*/ 4635500 h 4988721"/>
              <a:gd name="connsiteX88" fmla="*/ 1068378 w 4573578"/>
              <a:gd name="connsiteY88" fmla="*/ 4660900 h 4988721"/>
              <a:gd name="connsiteX89" fmla="*/ 1106478 w 4573578"/>
              <a:gd name="connsiteY89" fmla="*/ 4673600 h 4988721"/>
              <a:gd name="connsiteX90" fmla="*/ 1195378 w 4573578"/>
              <a:gd name="connsiteY90" fmla="*/ 4737100 h 4988721"/>
              <a:gd name="connsiteX91" fmla="*/ 1271578 w 4573578"/>
              <a:gd name="connsiteY91" fmla="*/ 4787900 h 4988721"/>
              <a:gd name="connsiteX92" fmla="*/ 1347778 w 4573578"/>
              <a:gd name="connsiteY92" fmla="*/ 4813300 h 4988721"/>
              <a:gd name="connsiteX93" fmla="*/ 1563678 w 4573578"/>
              <a:gd name="connsiteY93" fmla="*/ 4838700 h 4988721"/>
              <a:gd name="connsiteX94" fmla="*/ 2020878 w 4573578"/>
              <a:gd name="connsiteY94" fmla="*/ 4851400 h 4988721"/>
              <a:gd name="connsiteX95" fmla="*/ 2147878 w 4573578"/>
              <a:gd name="connsiteY95" fmla="*/ 4889500 h 4988721"/>
              <a:gd name="connsiteX96" fmla="*/ 2185978 w 4573578"/>
              <a:gd name="connsiteY96" fmla="*/ 4902200 h 4988721"/>
              <a:gd name="connsiteX97" fmla="*/ 2363778 w 4573578"/>
              <a:gd name="connsiteY97" fmla="*/ 4914900 h 4988721"/>
              <a:gd name="connsiteX98" fmla="*/ 2516178 w 4573578"/>
              <a:gd name="connsiteY98" fmla="*/ 4940300 h 4988721"/>
              <a:gd name="connsiteX99" fmla="*/ 2579678 w 4573578"/>
              <a:gd name="connsiteY99" fmla="*/ 4953000 h 4988721"/>
              <a:gd name="connsiteX100" fmla="*/ 2719378 w 4573578"/>
              <a:gd name="connsiteY100" fmla="*/ 4965700 h 4988721"/>
              <a:gd name="connsiteX101" fmla="*/ 3113078 w 4573578"/>
              <a:gd name="connsiteY101" fmla="*/ 4965700 h 4988721"/>
              <a:gd name="connsiteX102" fmla="*/ 3176578 w 4573578"/>
              <a:gd name="connsiteY102" fmla="*/ 4953000 h 4988721"/>
              <a:gd name="connsiteX103" fmla="*/ 3252778 w 4573578"/>
              <a:gd name="connsiteY103" fmla="*/ 4927600 h 4988721"/>
              <a:gd name="connsiteX104" fmla="*/ 3290878 w 4573578"/>
              <a:gd name="connsiteY104" fmla="*/ 4914900 h 4988721"/>
              <a:gd name="connsiteX105" fmla="*/ 3328978 w 4573578"/>
              <a:gd name="connsiteY105" fmla="*/ 4902200 h 4988721"/>
              <a:gd name="connsiteX106" fmla="*/ 3392478 w 4573578"/>
              <a:gd name="connsiteY106" fmla="*/ 4876800 h 4988721"/>
              <a:gd name="connsiteX107" fmla="*/ 3468678 w 4573578"/>
              <a:gd name="connsiteY107" fmla="*/ 4851400 h 4988721"/>
              <a:gd name="connsiteX108" fmla="*/ 3506778 w 4573578"/>
              <a:gd name="connsiteY108" fmla="*/ 4838700 h 4988721"/>
              <a:gd name="connsiteX109" fmla="*/ 3595678 w 4573578"/>
              <a:gd name="connsiteY109" fmla="*/ 4813300 h 4988721"/>
              <a:gd name="connsiteX110" fmla="*/ 3671878 w 4573578"/>
              <a:gd name="connsiteY110" fmla="*/ 4775200 h 4988721"/>
              <a:gd name="connsiteX111" fmla="*/ 3697278 w 4573578"/>
              <a:gd name="connsiteY111" fmla="*/ 4737100 h 4988721"/>
              <a:gd name="connsiteX112" fmla="*/ 3735378 w 4573578"/>
              <a:gd name="connsiteY112" fmla="*/ 4711700 h 4988721"/>
              <a:gd name="connsiteX113" fmla="*/ 3786178 w 4573578"/>
              <a:gd name="connsiteY113" fmla="*/ 4673600 h 4988721"/>
              <a:gd name="connsiteX114" fmla="*/ 3824278 w 4573578"/>
              <a:gd name="connsiteY114" fmla="*/ 4648200 h 4988721"/>
              <a:gd name="connsiteX115" fmla="*/ 3913178 w 4573578"/>
              <a:gd name="connsiteY115" fmla="*/ 4559300 h 4988721"/>
              <a:gd name="connsiteX116" fmla="*/ 4002078 w 4573578"/>
              <a:gd name="connsiteY116" fmla="*/ 4457700 h 4988721"/>
              <a:gd name="connsiteX117" fmla="*/ 4014778 w 4573578"/>
              <a:gd name="connsiteY117" fmla="*/ 4419600 h 4988721"/>
              <a:gd name="connsiteX118" fmla="*/ 4065578 w 4573578"/>
              <a:gd name="connsiteY118" fmla="*/ 4343400 h 4988721"/>
              <a:gd name="connsiteX119" fmla="*/ 4090978 w 4573578"/>
              <a:gd name="connsiteY119" fmla="*/ 4305300 h 4988721"/>
              <a:gd name="connsiteX120" fmla="*/ 4116378 w 4573578"/>
              <a:gd name="connsiteY120" fmla="*/ 4254500 h 4988721"/>
              <a:gd name="connsiteX121" fmla="*/ 4230678 w 4573578"/>
              <a:gd name="connsiteY121" fmla="*/ 4127500 h 4988721"/>
              <a:gd name="connsiteX122" fmla="*/ 4306878 w 4573578"/>
              <a:gd name="connsiteY122" fmla="*/ 4013200 h 4988721"/>
              <a:gd name="connsiteX123" fmla="*/ 4332278 w 4573578"/>
              <a:gd name="connsiteY123" fmla="*/ 3975100 h 4988721"/>
              <a:gd name="connsiteX124" fmla="*/ 4357678 w 4573578"/>
              <a:gd name="connsiteY124" fmla="*/ 3924300 h 4988721"/>
              <a:gd name="connsiteX125" fmla="*/ 4433878 w 4573578"/>
              <a:gd name="connsiteY125" fmla="*/ 3810000 h 4988721"/>
              <a:gd name="connsiteX126" fmla="*/ 4459278 w 4573578"/>
              <a:gd name="connsiteY126" fmla="*/ 3771900 h 4988721"/>
              <a:gd name="connsiteX127" fmla="*/ 4484678 w 4573578"/>
              <a:gd name="connsiteY127" fmla="*/ 3721100 h 4988721"/>
              <a:gd name="connsiteX128" fmla="*/ 4535478 w 4573578"/>
              <a:gd name="connsiteY128" fmla="*/ 3644900 h 4988721"/>
              <a:gd name="connsiteX129" fmla="*/ 4560878 w 4573578"/>
              <a:gd name="connsiteY129" fmla="*/ 3568700 h 4988721"/>
              <a:gd name="connsiteX130" fmla="*/ 4573578 w 4573578"/>
              <a:gd name="connsiteY130" fmla="*/ 3530600 h 4988721"/>
              <a:gd name="connsiteX131" fmla="*/ 4573578 w 4573578"/>
              <a:gd name="connsiteY131" fmla="*/ 3467100 h 498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573578" h="4988721">
                <a:moveTo>
                  <a:pt x="3621078" y="0"/>
                </a:moveTo>
                <a:cubicBezTo>
                  <a:pt x="3390808" y="76757"/>
                  <a:pt x="3678837" y="-15752"/>
                  <a:pt x="3481378" y="38100"/>
                </a:cubicBezTo>
                <a:cubicBezTo>
                  <a:pt x="3455547" y="45145"/>
                  <a:pt x="3430823" y="55807"/>
                  <a:pt x="3405178" y="63500"/>
                </a:cubicBezTo>
                <a:cubicBezTo>
                  <a:pt x="3388460" y="68516"/>
                  <a:pt x="3371161" y="71405"/>
                  <a:pt x="3354378" y="76200"/>
                </a:cubicBezTo>
                <a:cubicBezTo>
                  <a:pt x="3312102" y="88279"/>
                  <a:pt x="3313121" y="93660"/>
                  <a:pt x="3265478" y="101600"/>
                </a:cubicBezTo>
                <a:cubicBezTo>
                  <a:pt x="3231812" y="107211"/>
                  <a:pt x="3197745" y="110067"/>
                  <a:pt x="3163878" y="114300"/>
                </a:cubicBezTo>
                <a:cubicBezTo>
                  <a:pt x="3000404" y="168791"/>
                  <a:pt x="3167784" y="116498"/>
                  <a:pt x="3024178" y="152400"/>
                </a:cubicBezTo>
                <a:cubicBezTo>
                  <a:pt x="3011191" y="155647"/>
                  <a:pt x="2999146" y="162196"/>
                  <a:pt x="2986078" y="165100"/>
                </a:cubicBezTo>
                <a:cubicBezTo>
                  <a:pt x="2873808" y="190049"/>
                  <a:pt x="2947639" y="165197"/>
                  <a:pt x="2859078" y="190500"/>
                </a:cubicBezTo>
                <a:cubicBezTo>
                  <a:pt x="2846206" y="194178"/>
                  <a:pt x="2833283" y="197927"/>
                  <a:pt x="2820978" y="203200"/>
                </a:cubicBezTo>
                <a:cubicBezTo>
                  <a:pt x="2779165" y="221120"/>
                  <a:pt x="2773317" y="232136"/>
                  <a:pt x="2732078" y="241300"/>
                </a:cubicBezTo>
                <a:cubicBezTo>
                  <a:pt x="2706941" y="246886"/>
                  <a:pt x="2680860" y="247755"/>
                  <a:pt x="2655878" y="254000"/>
                </a:cubicBezTo>
                <a:cubicBezTo>
                  <a:pt x="2629903" y="260494"/>
                  <a:pt x="2605653" y="272906"/>
                  <a:pt x="2579678" y="279400"/>
                </a:cubicBezTo>
                <a:cubicBezTo>
                  <a:pt x="2562745" y="283633"/>
                  <a:pt x="2545596" y="287084"/>
                  <a:pt x="2528878" y="292100"/>
                </a:cubicBezTo>
                <a:cubicBezTo>
                  <a:pt x="2503233" y="299793"/>
                  <a:pt x="2478078" y="309033"/>
                  <a:pt x="2452678" y="317500"/>
                </a:cubicBezTo>
                <a:cubicBezTo>
                  <a:pt x="2439978" y="321733"/>
                  <a:pt x="2427783" y="327999"/>
                  <a:pt x="2414578" y="330200"/>
                </a:cubicBezTo>
                <a:lnTo>
                  <a:pt x="2338378" y="342900"/>
                </a:lnTo>
                <a:cubicBezTo>
                  <a:pt x="2317211" y="351367"/>
                  <a:pt x="2296224" y="360295"/>
                  <a:pt x="2274878" y="368300"/>
                </a:cubicBezTo>
                <a:cubicBezTo>
                  <a:pt x="2247211" y="378675"/>
                  <a:pt x="2214572" y="387981"/>
                  <a:pt x="2185978" y="393700"/>
                </a:cubicBezTo>
                <a:cubicBezTo>
                  <a:pt x="2160728" y="398750"/>
                  <a:pt x="2134760" y="400155"/>
                  <a:pt x="2109778" y="406400"/>
                </a:cubicBezTo>
                <a:cubicBezTo>
                  <a:pt x="2083803" y="412894"/>
                  <a:pt x="2058978" y="423333"/>
                  <a:pt x="2033578" y="431800"/>
                </a:cubicBezTo>
                <a:cubicBezTo>
                  <a:pt x="2020878" y="436033"/>
                  <a:pt x="2008605" y="441875"/>
                  <a:pt x="1995478" y="444500"/>
                </a:cubicBezTo>
                <a:cubicBezTo>
                  <a:pt x="1898323" y="463931"/>
                  <a:pt x="1963955" y="446796"/>
                  <a:pt x="1868478" y="482600"/>
                </a:cubicBezTo>
                <a:cubicBezTo>
                  <a:pt x="1855943" y="487300"/>
                  <a:pt x="1842352" y="489313"/>
                  <a:pt x="1830378" y="495300"/>
                </a:cubicBezTo>
                <a:cubicBezTo>
                  <a:pt x="1816726" y="502126"/>
                  <a:pt x="1805930" y="513874"/>
                  <a:pt x="1792278" y="520700"/>
                </a:cubicBezTo>
                <a:cubicBezTo>
                  <a:pt x="1780304" y="526687"/>
                  <a:pt x="1765880" y="526899"/>
                  <a:pt x="1754178" y="533400"/>
                </a:cubicBezTo>
                <a:cubicBezTo>
                  <a:pt x="1727493" y="548225"/>
                  <a:pt x="1706938" y="574547"/>
                  <a:pt x="1677978" y="584200"/>
                </a:cubicBezTo>
                <a:cubicBezTo>
                  <a:pt x="1619946" y="603544"/>
                  <a:pt x="1644930" y="592155"/>
                  <a:pt x="1576378" y="635000"/>
                </a:cubicBezTo>
                <a:cubicBezTo>
                  <a:pt x="1563435" y="643090"/>
                  <a:pt x="1550698" y="651528"/>
                  <a:pt x="1538278" y="660400"/>
                </a:cubicBezTo>
                <a:cubicBezTo>
                  <a:pt x="1521054" y="672703"/>
                  <a:pt x="1505856" y="687998"/>
                  <a:pt x="1487478" y="698500"/>
                </a:cubicBezTo>
                <a:cubicBezTo>
                  <a:pt x="1475855" y="705142"/>
                  <a:pt x="1462078" y="706967"/>
                  <a:pt x="1449378" y="711200"/>
                </a:cubicBezTo>
                <a:cubicBezTo>
                  <a:pt x="1421291" y="739287"/>
                  <a:pt x="1408541" y="757019"/>
                  <a:pt x="1373178" y="774700"/>
                </a:cubicBezTo>
                <a:cubicBezTo>
                  <a:pt x="1361204" y="780687"/>
                  <a:pt x="1347778" y="783167"/>
                  <a:pt x="1335078" y="787400"/>
                </a:cubicBezTo>
                <a:cubicBezTo>
                  <a:pt x="1318145" y="800100"/>
                  <a:pt x="1302227" y="814282"/>
                  <a:pt x="1284278" y="825500"/>
                </a:cubicBezTo>
                <a:cubicBezTo>
                  <a:pt x="1268224" y="835534"/>
                  <a:pt x="1249712" y="841160"/>
                  <a:pt x="1233478" y="850900"/>
                </a:cubicBezTo>
                <a:cubicBezTo>
                  <a:pt x="1207301" y="866606"/>
                  <a:pt x="1182678" y="884767"/>
                  <a:pt x="1157278" y="901700"/>
                </a:cubicBezTo>
                <a:cubicBezTo>
                  <a:pt x="1144578" y="910167"/>
                  <a:pt x="1131226" y="917729"/>
                  <a:pt x="1119178" y="927100"/>
                </a:cubicBezTo>
                <a:cubicBezTo>
                  <a:pt x="992830" y="1025371"/>
                  <a:pt x="1045039" y="989226"/>
                  <a:pt x="966778" y="1041400"/>
                </a:cubicBezTo>
                <a:cubicBezTo>
                  <a:pt x="924445" y="1104900"/>
                  <a:pt x="954078" y="1071033"/>
                  <a:pt x="865178" y="1130300"/>
                </a:cubicBezTo>
                <a:lnTo>
                  <a:pt x="827078" y="1155700"/>
                </a:lnTo>
                <a:cubicBezTo>
                  <a:pt x="796756" y="1246667"/>
                  <a:pt x="840106" y="1142607"/>
                  <a:pt x="776278" y="1219200"/>
                </a:cubicBezTo>
                <a:cubicBezTo>
                  <a:pt x="764158" y="1233744"/>
                  <a:pt x="761882" y="1254594"/>
                  <a:pt x="750878" y="1270000"/>
                </a:cubicBezTo>
                <a:cubicBezTo>
                  <a:pt x="740439" y="1284615"/>
                  <a:pt x="723217" y="1293485"/>
                  <a:pt x="712778" y="1308100"/>
                </a:cubicBezTo>
                <a:cubicBezTo>
                  <a:pt x="701774" y="1323506"/>
                  <a:pt x="697412" y="1342846"/>
                  <a:pt x="687378" y="1358900"/>
                </a:cubicBezTo>
                <a:cubicBezTo>
                  <a:pt x="666678" y="1392020"/>
                  <a:pt x="609509" y="1452808"/>
                  <a:pt x="598478" y="1485900"/>
                </a:cubicBezTo>
                <a:cubicBezTo>
                  <a:pt x="594245" y="1498600"/>
                  <a:pt x="591765" y="1512026"/>
                  <a:pt x="585778" y="1524000"/>
                </a:cubicBezTo>
                <a:cubicBezTo>
                  <a:pt x="568097" y="1559363"/>
                  <a:pt x="550365" y="1572113"/>
                  <a:pt x="522278" y="1600200"/>
                </a:cubicBezTo>
                <a:cubicBezTo>
                  <a:pt x="518045" y="1612900"/>
                  <a:pt x="517004" y="1627161"/>
                  <a:pt x="509578" y="1638300"/>
                </a:cubicBezTo>
                <a:cubicBezTo>
                  <a:pt x="499615" y="1653244"/>
                  <a:pt x="483167" y="1662763"/>
                  <a:pt x="471478" y="1676400"/>
                </a:cubicBezTo>
                <a:cubicBezTo>
                  <a:pt x="457703" y="1692471"/>
                  <a:pt x="445681" y="1709976"/>
                  <a:pt x="433378" y="1727200"/>
                </a:cubicBezTo>
                <a:cubicBezTo>
                  <a:pt x="424506" y="1739620"/>
                  <a:pt x="417136" y="1753089"/>
                  <a:pt x="407978" y="1765300"/>
                </a:cubicBezTo>
                <a:cubicBezTo>
                  <a:pt x="391714" y="1786985"/>
                  <a:pt x="373121" y="1806878"/>
                  <a:pt x="357178" y="1828800"/>
                </a:cubicBezTo>
                <a:cubicBezTo>
                  <a:pt x="339223" y="1853488"/>
                  <a:pt x="324694" y="1880578"/>
                  <a:pt x="306378" y="1905000"/>
                </a:cubicBezTo>
                <a:cubicBezTo>
                  <a:pt x="293678" y="1921933"/>
                  <a:pt x="280581" y="1938576"/>
                  <a:pt x="268278" y="1955800"/>
                </a:cubicBezTo>
                <a:cubicBezTo>
                  <a:pt x="259406" y="1968220"/>
                  <a:pt x="252649" y="1982174"/>
                  <a:pt x="242878" y="1993900"/>
                </a:cubicBezTo>
                <a:cubicBezTo>
                  <a:pt x="231380" y="2007698"/>
                  <a:pt x="217478" y="2019300"/>
                  <a:pt x="204778" y="2032000"/>
                </a:cubicBezTo>
                <a:cubicBezTo>
                  <a:pt x="158461" y="2170951"/>
                  <a:pt x="232330" y="1960484"/>
                  <a:pt x="166678" y="2108200"/>
                </a:cubicBezTo>
                <a:cubicBezTo>
                  <a:pt x="97200" y="2264525"/>
                  <a:pt x="172908" y="2116985"/>
                  <a:pt x="128578" y="2235200"/>
                </a:cubicBezTo>
                <a:cubicBezTo>
                  <a:pt x="121931" y="2252927"/>
                  <a:pt x="110636" y="2268599"/>
                  <a:pt x="103178" y="2286000"/>
                </a:cubicBezTo>
                <a:cubicBezTo>
                  <a:pt x="83911" y="2330957"/>
                  <a:pt x="92686" y="2332936"/>
                  <a:pt x="77778" y="2387600"/>
                </a:cubicBezTo>
                <a:cubicBezTo>
                  <a:pt x="70733" y="2413431"/>
                  <a:pt x="58872" y="2437825"/>
                  <a:pt x="52378" y="2463800"/>
                </a:cubicBezTo>
                <a:cubicBezTo>
                  <a:pt x="48145" y="2480733"/>
                  <a:pt x="44694" y="2497882"/>
                  <a:pt x="39678" y="2514600"/>
                </a:cubicBezTo>
                <a:cubicBezTo>
                  <a:pt x="31985" y="2540245"/>
                  <a:pt x="14278" y="2590800"/>
                  <a:pt x="14278" y="2590800"/>
                </a:cubicBezTo>
                <a:cubicBezTo>
                  <a:pt x="340" y="2771989"/>
                  <a:pt x="-9263" y="2805876"/>
                  <a:pt x="14278" y="3009900"/>
                </a:cubicBezTo>
                <a:cubicBezTo>
                  <a:pt x="16999" y="3033486"/>
                  <a:pt x="44667" y="3093357"/>
                  <a:pt x="52378" y="3124200"/>
                </a:cubicBezTo>
                <a:cubicBezTo>
                  <a:pt x="56447" y="3140476"/>
                  <a:pt x="68668" y="3194880"/>
                  <a:pt x="77778" y="3213100"/>
                </a:cubicBezTo>
                <a:cubicBezTo>
                  <a:pt x="84604" y="3226752"/>
                  <a:pt x="94711" y="3238500"/>
                  <a:pt x="103178" y="3251200"/>
                </a:cubicBezTo>
                <a:cubicBezTo>
                  <a:pt x="106627" y="3268443"/>
                  <a:pt x="120891" y="3345002"/>
                  <a:pt x="128578" y="3365500"/>
                </a:cubicBezTo>
                <a:cubicBezTo>
                  <a:pt x="157607" y="3442910"/>
                  <a:pt x="159793" y="3394575"/>
                  <a:pt x="179378" y="3492500"/>
                </a:cubicBezTo>
                <a:cubicBezTo>
                  <a:pt x="183611" y="3513667"/>
                  <a:pt x="186843" y="3535059"/>
                  <a:pt x="192078" y="3556000"/>
                </a:cubicBezTo>
                <a:cubicBezTo>
                  <a:pt x="195325" y="3568987"/>
                  <a:pt x="200078" y="3581565"/>
                  <a:pt x="204778" y="3594100"/>
                </a:cubicBezTo>
                <a:cubicBezTo>
                  <a:pt x="220882" y="3637043"/>
                  <a:pt x="231347" y="3655343"/>
                  <a:pt x="242878" y="3695700"/>
                </a:cubicBezTo>
                <a:cubicBezTo>
                  <a:pt x="255031" y="3738237"/>
                  <a:pt x="260858" y="3782459"/>
                  <a:pt x="280978" y="3822700"/>
                </a:cubicBezTo>
                <a:cubicBezTo>
                  <a:pt x="301794" y="3864332"/>
                  <a:pt x="307866" y="3870489"/>
                  <a:pt x="319078" y="3911600"/>
                </a:cubicBezTo>
                <a:cubicBezTo>
                  <a:pt x="328263" y="3945279"/>
                  <a:pt x="333439" y="3980082"/>
                  <a:pt x="344478" y="4013200"/>
                </a:cubicBezTo>
                <a:lnTo>
                  <a:pt x="382578" y="4127500"/>
                </a:lnTo>
                <a:cubicBezTo>
                  <a:pt x="386811" y="4140200"/>
                  <a:pt x="392031" y="4152613"/>
                  <a:pt x="395278" y="4165600"/>
                </a:cubicBezTo>
                <a:cubicBezTo>
                  <a:pt x="401034" y="4188622"/>
                  <a:pt x="423071" y="4282293"/>
                  <a:pt x="433378" y="4292600"/>
                </a:cubicBezTo>
                <a:cubicBezTo>
                  <a:pt x="446078" y="4305300"/>
                  <a:pt x="459980" y="4316902"/>
                  <a:pt x="471478" y="4330700"/>
                </a:cubicBezTo>
                <a:cubicBezTo>
                  <a:pt x="481249" y="4342426"/>
                  <a:pt x="485152" y="4359029"/>
                  <a:pt x="496878" y="4368800"/>
                </a:cubicBezTo>
                <a:cubicBezTo>
                  <a:pt x="511422" y="4380920"/>
                  <a:pt x="530100" y="4387169"/>
                  <a:pt x="547678" y="4394200"/>
                </a:cubicBezTo>
                <a:cubicBezTo>
                  <a:pt x="599211" y="4414813"/>
                  <a:pt x="624780" y="4419825"/>
                  <a:pt x="674678" y="4432300"/>
                </a:cubicBezTo>
                <a:cubicBezTo>
                  <a:pt x="700078" y="4449233"/>
                  <a:pt x="721918" y="4473447"/>
                  <a:pt x="750878" y="4483100"/>
                </a:cubicBezTo>
                <a:cubicBezTo>
                  <a:pt x="763578" y="4487333"/>
                  <a:pt x="777276" y="4489299"/>
                  <a:pt x="788978" y="4495800"/>
                </a:cubicBezTo>
                <a:cubicBezTo>
                  <a:pt x="815663" y="4510625"/>
                  <a:pt x="837874" y="4532948"/>
                  <a:pt x="865178" y="4546600"/>
                </a:cubicBezTo>
                <a:cubicBezTo>
                  <a:pt x="882111" y="4555067"/>
                  <a:pt x="898577" y="4564542"/>
                  <a:pt x="915978" y="4572000"/>
                </a:cubicBezTo>
                <a:cubicBezTo>
                  <a:pt x="928283" y="4577273"/>
                  <a:pt x="942376" y="4578199"/>
                  <a:pt x="954078" y="4584700"/>
                </a:cubicBezTo>
                <a:cubicBezTo>
                  <a:pt x="980763" y="4599525"/>
                  <a:pt x="1004878" y="4618567"/>
                  <a:pt x="1030278" y="4635500"/>
                </a:cubicBezTo>
                <a:cubicBezTo>
                  <a:pt x="1042978" y="4643967"/>
                  <a:pt x="1053898" y="4656073"/>
                  <a:pt x="1068378" y="4660900"/>
                </a:cubicBezTo>
                <a:lnTo>
                  <a:pt x="1106478" y="4673600"/>
                </a:lnTo>
                <a:cubicBezTo>
                  <a:pt x="1173823" y="4740945"/>
                  <a:pt x="1111798" y="4686952"/>
                  <a:pt x="1195378" y="4737100"/>
                </a:cubicBezTo>
                <a:cubicBezTo>
                  <a:pt x="1221555" y="4752806"/>
                  <a:pt x="1242618" y="4778247"/>
                  <a:pt x="1271578" y="4787900"/>
                </a:cubicBezTo>
                <a:lnTo>
                  <a:pt x="1347778" y="4813300"/>
                </a:lnTo>
                <a:cubicBezTo>
                  <a:pt x="1437632" y="4843251"/>
                  <a:pt x="1393006" y="4831873"/>
                  <a:pt x="1563678" y="4838700"/>
                </a:cubicBezTo>
                <a:cubicBezTo>
                  <a:pt x="1716015" y="4844793"/>
                  <a:pt x="1868478" y="4847167"/>
                  <a:pt x="2020878" y="4851400"/>
                </a:cubicBezTo>
                <a:cubicBezTo>
                  <a:pt x="2201962" y="4911761"/>
                  <a:pt x="2013523" y="4851113"/>
                  <a:pt x="2147878" y="4889500"/>
                </a:cubicBezTo>
                <a:cubicBezTo>
                  <a:pt x="2160750" y="4893178"/>
                  <a:pt x="2172683" y="4900636"/>
                  <a:pt x="2185978" y="4902200"/>
                </a:cubicBezTo>
                <a:cubicBezTo>
                  <a:pt x="2244989" y="4909142"/>
                  <a:pt x="2304511" y="4910667"/>
                  <a:pt x="2363778" y="4914900"/>
                </a:cubicBezTo>
                <a:cubicBezTo>
                  <a:pt x="2414578" y="4923367"/>
                  <a:pt x="2465677" y="4930200"/>
                  <a:pt x="2516178" y="4940300"/>
                </a:cubicBezTo>
                <a:cubicBezTo>
                  <a:pt x="2537345" y="4944533"/>
                  <a:pt x="2558259" y="4950323"/>
                  <a:pt x="2579678" y="4953000"/>
                </a:cubicBezTo>
                <a:cubicBezTo>
                  <a:pt x="2626076" y="4958800"/>
                  <a:pt x="2672811" y="4961467"/>
                  <a:pt x="2719378" y="4965700"/>
                </a:cubicBezTo>
                <a:cubicBezTo>
                  <a:pt x="2876661" y="5005021"/>
                  <a:pt x="2782097" y="4986386"/>
                  <a:pt x="3113078" y="4965700"/>
                </a:cubicBezTo>
                <a:cubicBezTo>
                  <a:pt x="3134622" y="4964354"/>
                  <a:pt x="3155753" y="4958680"/>
                  <a:pt x="3176578" y="4953000"/>
                </a:cubicBezTo>
                <a:cubicBezTo>
                  <a:pt x="3202409" y="4945955"/>
                  <a:pt x="3227378" y="4936067"/>
                  <a:pt x="3252778" y="4927600"/>
                </a:cubicBezTo>
                <a:lnTo>
                  <a:pt x="3290878" y="4914900"/>
                </a:lnTo>
                <a:cubicBezTo>
                  <a:pt x="3303578" y="4910667"/>
                  <a:pt x="3316549" y="4907172"/>
                  <a:pt x="3328978" y="4902200"/>
                </a:cubicBezTo>
                <a:cubicBezTo>
                  <a:pt x="3350145" y="4893733"/>
                  <a:pt x="3371053" y="4884591"/>
                  <a:pt x="3392478" y="4876800"/>
                </a:cubicBezTo>
                <a:cubicBezTo>
                  <a:pt x="3417640" y="4867650"/>
                  <a:pt x="3443278" y="4859867"/>
                  <a:pt x="3468678" y="4851400"/>
                </a:cubicBezTo>
                <a:cubicBezTo>
                  <a:pt x="3481378" y="4847167"/>
                  <a:pt x="3493791" y="4841947"/>
                  <a:pt x="3506778" y="4838700"/>
                </a:cubicBezTo>
                <a:cubicBezTo>
                  <a:pt x="3523054" y="4834631"/>
                  <a:pt x="3577458" y="4822410"/>
                  <a:pt x="3595678" y="4813300"/>
                </a:cubicBezTo>
                <a:cubicBezTo>
                  <a:pt x="3694155" y="4764061"/>
                  <a:pt x="3576113" y="4807122"/>
                  <a:pt x="3671878" y="4775200"/>
                </a:cubicBezTo>
                <a:cubicBezTo>
                  <a:pt x="3680345" y="4762500"/>
                  <a:pt x="3686485" y="4747893"/>
                  <a:pt x="3697278" y="4737100"/>
                </a:cubicBezTo>
                <a:cubicBezTo>
                  <a:pt x="3708071" y="4726307"/>
                  <a:pt x="3722958" y="4720572"/>
                  <a:pt x="3735378" y="4711700"/>
                </a:cubicBezTo>
                <a:cubicBezTo>
                  <a:pt x="3752602" y="4699397"/>
                  <a:pt x="3768954" y="4685903"/>
                  <a:pt x="3786178" y="4673600"/>
                </a:cubicBezTo>
                <a:cubicBezTo>
                  <a:pt x="3798598" y="4664728"/>
                  <a:pt x="3812933" y="4658411"/>
                  <a:pt x="3824278" y="4648200"/>
                </a:cubicBezTo>
                <a:cubicBezTo>
                  <a:pt x="3855428" y="4620165"/>
                  <a:pt x="3889932" y="4594169"/>
                  <a:pt x="3913178" y="4559300"/>
                </a:cubicBezTo>
                <a:cubicBezTo>
                  <a:pt x="3972445" y="4470400"/>
                  <a:pt x="3938578" y="4500033"/>
                  <a:pt x="4002078" y="4457700"/>
                </a:cubicBezTo>
                <a:cubicBezTo>
                  <a:pt x="4006311" y="4445000"/>
                  <a:pt x="4008277" y="4431302"/>
                  <a:pt x="4014778" y="4419600"/>
                </a:cubicBezTo>
                <a:cubicBezTo>
                  <a:pt x="4029603" y="4392915"/>
                  <a:pt x="4048645" y="4368800"/>
                  <a:pt x="4065578" y="4343400"/>
                </a:cubicBezTo>
                <a:cubicBezTo>
                  <a:pt x="4074045" y="4330700"/>
                  <a:pt x="4084152" y="4318952"/>
                  <a:pt x="4090978" y="4305300"/>
                </a:cubicBezTo>
                <a:cubicBezTo>
                  <a:pt x="4099445" y="4288367"/>
                  <a:pt x="4104551" y="4269283"/>
                  <a:pt x="4116378" y="4254500"/>
                </a:cubicBezTo>
                <a:cubicBezTo>
                  <a:pt x="4281188" y="4048488"/>
                  <a:pt x="4127631" y="4274710"/>
                  <a:pt x="4230678" y="4127500"/>
                </a:cubicBezTo>
                <a:lnTo>
                  <a:pt x="4306878" y="4013200"/>
                </a:lnTo>
                <a:cubicBezTo>
                  <a:pt x="4315345" y="4000500"/>
                  <a:pt x="4325452" y="3988752"/>
                  <a:pt x="4332278" y="3975100"/>
                </a:cubicBezTo>
                <a:cubicBezTo>
                  <a:pt x="4340745" y="3958167"/>
                  <a:pt x="4347938" y="3940534"/>
                  <a:pt x="4357678" y="3924300"/>
                </a:cubicBezTo>
                <a:lnTo>
                  <a:pt x="4433878" y="3810000"/>
                </a:lnTo>
                <a:cubicBezTo>
                  <a:pt x="4442345" y="3797300"/>
                  <a:pt x="4452452" y="3785552"/>
                  <a:pt x="4459278" y="3771900"/>
                </a:cubicBezTo>
                <a:cubicBezTo>
                  <a:pt x="4467745" y="3754967"/>
                  <a:pt x="4474938" y="3737334"/>
                  <a:pt x="4484678" y="3721100"/>
                </a:cubicBezTo>
                <a:cubicBezTo>
                  <a:pt x="4500384" y="3694923"/>
                  <a:pt x="4525825" y="3673860"/>
                  <a:pt x="4535478" y="3644900"/>
                </a:cubicBezTo>
                <a:lnTo>
                  <a:pt x="4560878" y="3568700"/>
                </a:lnTo>
                <a:cubicBezTo>
                  <a:pt x="4565111" y="3556000"/>
                  <a:pt x="4573578" y="3543987"/>
                  <a:pt x="4573578" y="3530600"/>
                </a:cubicBezTo>
                <a:lnTo>
                  <a:pt x="4573578" y="3467100"/>
                </a:ln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eft Brace 112"/>
          <p:cNvSpPr/>
          <p:nvPr/>
        </p:nvSpPr>
        <p:spPr>
          <a:xfrm rot="10800000">
            <a:off x="7380312" y="1768671"/>
            <a:ext cx="592096" cy="1925052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8056167" y="2416743"/>
                <a:ext cx="1196353" cy="53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8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167" y="2416743"/>
                <a:ext cx="1196353" cy="531043"/>
              </a:xfrm>
              <a:prstGeom prst="rect">
                <a:avLst/>
              </a:prstGeom>
              <a:blipFill rotWithShape="1">
                <a:blip r:embed="rId2"/>
                <a:stretch>
                  <a:fillRect t="-9091" r="-9184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4756295" y="2631989"/>
            <a:ext cx="2461137" cy="3608173"/>
          </a:xfrm>
          <a:custGeom>
            <a:avLst/>
            <a:gdLst>
              <a:gd name="connsiteX0" fmla="*/ 2373554 w 2461137"/>
              <a:gd name="connsiteY0" fmla="*/ 0 h 3608173"/>
              <a:gd name="connsiteX1" fmla="*/ 2225273 w 2461137"/>
              <a:gd name="connsiteY1" fmla="*/ 37070 h 3608173"/>
              <a:gd name="connsiteX2" fmla="*/ 2138775 w 2461137"/>
              <a:gd name="connsiteY2" fmla="*/ 74141 h 3608173"/>
              <a:gd name="connsiteX3" fmla="*/ 2089348 w 2461137"/>
              <a:gd name="connsiteY3" fmla="*/ 86497 h 3608173"/>
              <a:gd name="connsiteX4" fmla="*/ 1965781 w 2461137"/>
              <a:gd name="connsiteY4" fmla="*/ 111211 h 3608173"/>
              <a:gd name="connsiteX5" fmla="*/ 1866927 w 2461137"/>
              <a:gd name="connsiteY5" fmla="*/ 160638 h 3608173"/>
              <a:gd name="connsiteX6" fmla="*/ 1780429 w 2461137"/>
              <a:gd name="connsiteY6" fmla="*/ 185352 h 3608173"/>
              <a:gd name="connsiteX7" fmla="*/ 1731002 w 2461137"/>
              <a:gd name="connsiteY7" fmla="*/ 210065 h 3608173"/>
              <a:gd name="connsiteX8" fmla="*/ 1693932 w 2461137"/>
              <a:gd name="connsiteY8" fmla="*/ 234779 h 3608173"/>
              <a:gd name="connsiteX9" fmla="*/ 1632148 w 2461137"/>
              <a:gd name="connsiteY9" fmla="*/ 247135 h 3608173"/>
              <a:gd name="connsiteX10" fmla="*/ 1595078 w 2461137"/>
              <a:gd name="connsiteY10" fmla="*/ 271849 h 3608173"/>
              <a:gd name="connsiteX11" fmla="*/ 1520937 w 2461137"/>
              <a:gd name="connsiteY11" fmla="*/ 296562 h 3608173"/>
              <a:gd name="connsiteX12" fmla="*/ 1483867 w 2461137"/>
              <a:gd name="connsiteY12" fmla="*/ 308919 h 3608173"/>
              <a:gd name="connsiteX13" fmla="*/ 1434440 w 2461137"/>
              <a:gd name="connsiteY13" fmla="*/ 333633 h 3608173"/>
              <a:gd name="connsiteX14" fmla="*/ 1397370 w 2461137"/>
              <a:gd name="connsiteY14" fmla="*/ 345989 h 3608173"/>
              <a:gd name="connsiteX15" fmla="*/ 1298516 w 2461137"/>
              <a:gd name="connsiteY15" fmla="*/ 395416 h 3608173"/>
              <a:gd name="connsiteX16" fmla="*/ 1212019 w 2461137"/>
              <a:gd name="connsiteY16" fmla="*/ 420130 h 3608173"/>
              <a:gd name="connsiteX17" fmla="*/ 1100808 w 2461137"/>
              <a:gd name="connsiteY17" fmla="*/ 506627 h 3608173"/>
              <a:gd name="connsiteX18" fmla="*/ 1063737 w 2461137"/>
              <a:gd name="connsiteY18" fmla="*/ 531341 h 3608173"/>
              <a:gd name="connsiteX19" fmla="*/ 964883 w 2461137"/>
              <a:gd name="connsiteY19" fmla="*/ 580768 h 3608173"/>
              <a:gd name="connsiteX20" fmla="*/ 927813 w 2461137"/>
              <a:gd name="connsiteY20" fmla="*/ 605481 h 3608173"/>
              <a:gd name="connsiteX21" fmla="*/ 828959 w 2461137"/>
              <a:gd name="connsiteY21" fmla="*/ 654908 h 3608173"/>
              <a:gd name="connsiteX22" fmla="*/ 754819 w 2461137"/>
              <a:gd name="connsiteY22" fmla="*/ 704335 h 3608173"/>
              <a:gd name="connsiteX23" fmla="*/ 631251 w 2461137"/>
              <a:gd name="connsiteY23" fmla="*/ 790833 h 3608173"/>
              <a:gd name="connsiteX24" fmla="*/ 557110 w 2461137"/>
              <a:gd name="connsiteY24" fmla="*/ 840260 h 3608173"/>
              <a:gd name="connsiteX25" fmla="*/ 520040 w 2461137"/>
              <a:gd name="connsiteY25" fmla="*/ 864973 h 3608173"/>
              <a:gd name="connsiteX26" fmla="*/ 482970 w 2461137"/>
              <a:gd name="connsiteY26" fmla="*/ 902043 h 3608173"/>
              <a:gd name="connsiteX27" fmla="*/ 470613 w 2461137"/>
              <a:gd name="connsiteY27" fmla="*/ 939114 h 3608173"/>
              <a:gd name="connsiteX28" fmla="*/ 445900 w 2461137"/>
              <a:gd name="connsiteY28" fmla="*/ 976184 h 3608173"/>
              <a:gd name="connsiteX29" fmla="*/ 396473 w 2461137"/>
              <a:gd name="connsiteY29" fmla="*/ 1112108 h 3608173"/>
              <a:gd name="connsiteX30" fmla="*/ 334689 w 2461137"/>
              <a:gd name="connsiteY30" fmla="*/ 1235676 h 3608173"/>
              <a:gd name="connsiteX31" fmla="*/ 309975 w 2461137"/>
              <a:gd name="connsiteY31" fmla="*/ 1272746 h 3608173"/>
              <a:gd name="connsiteX32" fmla="*/ 297619 w 2461137"/>
              <a:gd name="connsiteY32" fmla="*/ 1322173 h 3608173"/>
              <a:gd name="connsiteX33" fmla="*/ 272905 w 2461137"/>
              <a:gd name="connsiteY33" fmla="*/ 1359243 h 3608173"/>
              <a:gd name="connsiteX34" fmla="*/ 211121 w 2461137"/>
              <a:gd name="connsiteY34" fmla="*/ 1445741 h 3608173"/>
              <a:gd name="connsiteX35" fmla="*/ 186408 w 2461137"/>
              <a:gd name="connsiteY35" fmla="*/ 1519881 h 3608173"/>
              <a:gd name="connsiteX36" fmla="*/ 149337 w 2461137"/>
              <a:gd name="connsiteY36" fmla="*/ 1606379 h 3608173"/>
              <a:gd name="connsiteX37" fmla="*/ 112267 w 2461137"/>
              <a:gd name="connsiteY37" fmla="*/ 1705233 h 3608173"/>
              <a:gd name="connsiteX38" fmla="*/ 99910 w 2461137"/>
              <a:gd name="connsiteY38" fmla="*/ 1804087 h 3608173"/>
              <a:gd name="connsiteX39" fmla="*/ 75197 w 2461137"/>
              <a:gd name="connsiteY39" fmla="*/ 1890584 h 3608173"/>
              <a:gd name="connsiteX40" fmla="*/ 62840 w 2461137"/>
              <a:gd name="connsiteY40" fmla="*/ 1952368 h 3608173"/>
              <a:gd name="connsiteX41" fmla="*/ 50483 w 2461137"/>
              <a:gd name="connsiteY41" fmla="*/ 2001795 h 3608173"/>
              <a:gd name="connsiteX42" fmla="*/ 25770 w 2461137"/>
              <a:gd name="connsiteY42" fmla="*/ 2199503 h 3608173"/>
              <a:gd name="connsiteX43" fmla="*/ 13413 w 2461137"/>
              <a:gd name="connsiteY43" fmla="*/ 2286000 h 3608173"/>
              <a:gd name="connsiteX44" fmla="*/ 13413 w 2461137"/>
              <a:gd name="connsiteY44" fmla="*/ 2755557 h 3608173"/>
              <a:gd name="connsiteX45" fmla="*/ 25770 w 2461137"/>
              <a:gd name="connsiteY45" fmla="*/ 2792627 h 3608173"/>
              <a:gd name="connsiteX46" fmla="*/ 62840 w 2461137"/>
              <a:gd name="connsiteY46" fmla="*/ 2879125 h 3608173"/>
              <a:gd name="connsiteX47" fmla="*/ 99910 w 2461137"/>
              <a:gd name="connsiteY47" fmla="*/ 2965622 h 3608173"/>
              <a:gd name="connsiteX48" fmla="*/ 112267 w 2461137"/>
              <a:gd name="connsiteY48" fmla="*/ 3002692 h 3608173"/>
              <a:gd name="connsiteX49" fmla="*/ 149337 w 2461137"/>
              <a:gd name="connsiteY49" fmla="*/ 3027406 h 3608173"/>
              <a:gd name="connsiteX50" fmla="*/ 223478 w 2461137"/>
              <a:gd name="connsiteY50" fmla="*/ 3101546 h 3608173"/>
              <a:gd name="connsiteX51" fmla="*/ 272905 w 2461137"/>
              <a:gd name="connsiteY51" fmla="*/ 3175687 h 3608173"/>
              <a:gd name="connsiteX52" fmla="*/ 384116 w 2461137"/>
              <a:gd name="connsiteY52" fmla="*/ 3237470 h 3608173"/>
              <a:gd name="connsiteX53" fmla="*/ 458256 w 2461137"/>
              <a:gd name="connsiteY53" fmla="*/ 3274541 h 3608173"/>
              <a:gd name="connsiteX54" fmla="*/ 495327 w 2461137"/>
              <a:gd name="connsiteY54" fmla="*/ 3299254 h 3608173"/>
              <a:gd name="connsiteX55" fmla="*/ 532397 w 2461137"/>
              <a:gd name="connsiteY55" fmla="*/ 3311611 h 3608173"/>
              <a:gd name="connsiteX56" fmla="*/ 606537 w 2461137"/>
              <a:gd name="connsiteY56" fmla="*/ 3361038 h 3608173"/>
              <a:gd name="connsiteX57" fmla="*/ 643608 w 2461137"/>
              <a:gd name="connsiteY57" fmla="*/ 3398108 h 3608173"/>
              <a:gd name="connsiteX58" fmla="*/ 680678 w 2461137"/>
              <a:gd name="connsiteY58" fmla="*/ 3410465 h 3608173"/>
              <a:gd name="connsiteX59" fmla="*/ 717748 w 2461137"/>
              <a:gd name="connsiteY59" fmla="*/ 3447535 h 3608173"/>
              <a:gd name="connsiteX60" fmla="*/ 841316 w 2461137"/>
              <a:gd name="connsiteY60" fmla="*/ 3521676 h 3608173"/>
              <a:gd name="connsiteX61" fmla="*/ 878386 w 2461137"/>
              <a:gd name="connsiteY61" fmla="*/ 3546389 h 3608173"/>
              <a:gd name="connsiteX62" fmla="*/ 989597 w 2461137"/>
              <a:gd name="connsiteY62" fmla="*/ 3571103 h 3608173"/>
              <a:gd name="connsiteX63" fmla="*/ 1076094 w 2461137"/>
              <a:gd name="connsiteY63" fmla="*/ 3595816 h 3608173"/>
              <a:gd name="connsiteX64" fmla="*/ 1174948 w 2461137"/>
              <a:gd name="connsiteY64" fmla="*/ 3608173 h 3608173"/>
              <a:gd name="connsiteX65" fmla="*/ 1928710 w 2461137"/>
              <a:gd name="connsiteY65" fmla="*/ 3595816 h 3608173"/>
              <a:gd name="connsiteX66" fmla="*/ 2002851 w 2461137"/>
              <a:gd name="connsiteY66" fmla="*/ 3546389 h 3608173"/>
              <a:gd name="connsiteX67" fmla="*/ 2039921 w 2461137"/>
              <a:gd name="connsiteY67" fmla="*/ 3521676 h 3608173"/>
              <a:gd name="connsiteX68" fmla="*/ 2101705 w 2461137"/>
              <a:gd name="connsiteY68" fmla="*/ 3447535 h 3608173"/>
              <a:gd name="connsiteX69" fmla="*/ 2138775 w 2461137"/>
              <a:gd name="connsiteY69" fmla="*/ 3422822 h 3608173"/>
              <a:gd name="connsiteX70" fmla="*/ 2200559 w 2461137"/>
              <a:gd name="connsiteY70" fmla="*/ 3361038 h 3608173"/>
              <a:gd name="connsiteX71" fmla="*/ 2225273 w 2461137"/>
              <a:gd name="connsiteY71" fmla="*/ 3323968 h 3608173"/>
              <a:gd name="connsiteX72" fmla="*/ 2274700 w 2461137"/>
              <a:gd name="connsiteY72" fmla="*/ 3299254 h 3608173"/>
              <a:gd name="connsiteX73" fmla="*/ 2311770 w 2461137"/>
              <a:gd name="connsiteY73" fmla="*/ 3262184 h 3608173"/>
              <a:gd name="connsiteX74" fmla="*/ 2324127 w 2461137"/>
              <a:gd name="connsiteY74" fmla="*/ 3225114 h 3608173"/>
              <a:gd name="connsiteX75" fmla="*/ 2336483 w 2461137"/>
              <a:gd name="connsiteY75" fmla="*/ 3052119 h 3608173"/>
              <a:gd name="connsiteX76" fmla="*/ 2373554 w 2461137"/>
              <a:gd name="connsiteY76" fmla="*/ 3015049 h 3608173"/>
              <a:gd name="connsiteX77" fmla="*/ 2447694 w 2461137"/>
              <a:gd name="connsiteY77" fmla="*/ 2965622 h 3608173"/>
              <a:gd name="connsiteX78" fmla="*/ 2460051 w 2461137"/>
              <a:gd name="connsiteY78" fmla="*/ 2866768 h 360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461137" h="3608173">
                <a:moveTo>
                  <a:pt x="2373554" y="0"/>
                </a:moveTo>
                <a:cubicBezTo>
                  <a:pt x="2261129" y="44971"/>
                  <a:pt x="2364716" y="9182"/>
                  <a:pt x="2225273" y="37070"/>
                </a:cubicBezTo>
                <a:cubicBezTo>
                  <a:pt x="2181435" y="45837"/>
                  <a:pt x="2184709" y="56916"/>
                  <a:pt x="2138775" y="74141"/>
                </a:cubicBezTo>
                <a:cubicBezTo>
                  <a:pt x="2122874" y="80104"/>
                  <a:pt x="2106001" y="83166"/>
                  <a:pt x="2089348" y="86497"/>
                </a:cubicBezTo>
                <a:cubicBezTo>
                  <a:pt x="2068147" y="90737"/>
                  <a:pt x="1992275" y="100172"/>
                  <a:pt x="1965781" y="111211"/>
                </a:cubicBezTo>
                <a:cubicBezTo>
                  <a:pt x="1931774" y="125381"/>
                  <a:pt x="1902668" y="151703"/>
                  <a:pt x="1866927" y="160638"/>
                </a:cubicBezTo>
                <a:cubicBezTo>
                  <a:pt x="1841845" y="166909"/>
                  <a:pt x="1805247" y="174716"/>
                  <a:pt x="1780429" y="185352"/>
                </a:cubicBezTo>
                <a:cubicBezTo>
                  <a:pt x="1763498" y="192608"/>
                  <a:pt x="1746995" y="200926"/>
                  <a:pt x="1731002" y="210065"/>
                </a:cubicBezTo>
                <a:cubicBezTo>
                  <a:pt x="1718108" y="217433"/>
                  <a:pt x="1707837" y="229565"/>
                  <a:pt x="1693932" y="234779"/>
                </a:cubicBezTo>
                <a:cubicBezTo>
                  <a:pt x="1674267" y="242153"/>
                  <a:pt x="1652743" y="243016"/>
                  <a:pt x="1632148" y="247135"/>
                </a:cubicBezTo>
                <a:cubicBezTo>
                  <a:pt x="1619791" y="255373"/>
                  <a:pt x="1608649" y="265817"/>
                  <a:pt x="1595078" y="271849"/>
                </a:cubicBezTo>
                <a:cubicBezTo>
                  <a:pt x="1571273" y="282429"/>
                  <a:pt x="1545651" y="288324"/>
                  <a:pt x="1520937" y="296562"/>
                </a:cubicBezTo>
                <a:cubicBezTo>
                  <a:pt x="1508580" y="300681"/>
                  <a:pt x="1495517" y="303094"/>
                  <a:pt x="1483867" y="308919"/>
                </a:cubicBezTo>
                <a:cubicBezTo>
                  <a:pt x="1467391" y="317157"/>
                  <a:pt x="1451371" y="326377"/>
                  <a:pt x="1434440" y="333633"/>
                </a:cubicBezTo>
                <a:cubicBezTo>
                  <a:pt x="1422468" y="338764"/>
                  <a:pt x="1409228" y="340599"/>
                  <a:pt x="1397370" y="345989"/>
                </a:cubicBezTo>
                <a:cubicBezTo>
                  <a:pt x="1363831" y="361234"/>
                  <a:pt x="1333466" y="383766"/>
                  <a:pt x="1298516" y="395416"/>
                </a:cubicBezTo>
                <a:cubicBezTo>
                  <a:pt x="1245335" y="413144"/>
                  <a:pt x="1274082" y="404614"/>
                  <a:pt x="1212019" y="420130"/>
                </a:cubicBezTo>
                <a:cubicBezTo>
                  <a:pt x="1153946" y="478202"/>
                  <a:pt x="1189488" y="447507"/>
                  <a:pt x="1100808" y="506627"/>
                </a:cubicBezTo>
                <a:cubicBezTo>
                  <a:pt x="1088451" y="514865"/>
                  <a:pt x="1077020" y="524699"/>
                  <a:pt x="1063737" y="531341"/>
                </a:cubicBezTo>
                <a:cubicBezTo>
                  <a:pt x="1030786" y="547817"/>
                  <a:pt x="995536" y="560333"/>
                  <a:pt x="964883" y="580768"/>
                </a:cubicBezTo>
                <a:cubicBezTo>
                  <a:pt x="952526" y="589006"/>
                  <a:pt x="940850" y="598370"/>
                  <a:pt x="927813" y="605481"/>
                </a:cubicBezTo>
                <a:cubicBezTo>
                  <a:pt x="895471" y="623122"/>
                  <a:pt x="828959" y="654908"/>
                  <a:pt x="828959" y="654908"/>
                </a:cubicBezTo>
                <a:cubicBezTo>
                  <a:pt x="746691" y="737178"/>
                  <a:pt x="835291" y="659629"/>
                  <a:pt x="754819" y="704335"/>
                </a:cubicBezTo>
                <a:cubicBezTo>
                  <a:pt x="697208" y="736341"/>
                  <a:pt x="681096" y="755941"/>
                  <a:pt x="631251" y="790833"/>
                </a:cubicBezTo>
                <a:cubicBezTo>
                  <a:pt x="606918" y="807866"/>
                  <a:pt x="581824" y="823784"/>
                  <a:pt x="557110" y="840260"/>
                </a:cubicBezTo>
                <a:cubicBezTo>
                  <a:pt x="544753" y="848498"/>
                  <a:pt x="530541" y="854472"/>
                  <a:pt x="520040" y="864973"/>
                </a:cubicBezTo>
                <a:lnTo>
                  <a:pt x="482970" y="902043"/>
                </a:lnTo>
                <a:cubicBezTo>
                  <a:pt x="478851" y="914400"/>
                  <a:pt x="476438" y="927464"/>
                  <a:pt x="470613" y="939114"/>
                </a:cubicBezTo>
                <a:cubicBezTo>
                  <a:pt x="463972" y="952397"/>
                  <a:pt x="450975" y="962227"/>
                  <a:pt x="445900" y="976184"/>
                </a:cubicBezTo>
                <a:cubicBezTo>
                  <a:pt x="389269" y="1131918"/>
                  <a:pt x="452407" y="1028206"/>
                  <a:pt x="396473" y="1112108"/>
                </a:cubicBezTo>
                <a:cubicBezTo>
                  <a:pt x="376912" y="1190349"/>
                  <a:pt x="393536" y="1147406"/>
                  <a:pt x="334689" y="1235676"/>
                </a:cubicBezTo>
                <a:lnTo>
                  <a:pt x="309975" y="1272746"/>
                </a:lnTo>
                <a:cubicBezTo>
                  <a:pt x="305856" y="1289222"/>
                  <a:pt x="304309" y="1306563"/>
                  <a:pt x="297619" y="1322173"/>
                </a:cubicBezTo>
                <a:cubicBezTo>
                  <a:pt x="291769" y="1335823"/>
                  <a:pt x="281537" y="1347158"/>
                  <a:pt x="272905" y="1359243"/>
                </a:cubicBezTo>
                <a:cubicBezTo>
                  <a:pt x="267536" y="1366760"/>
                  <a:pt x="217973" y="1430325"/>
                  <a:pt x="211121" y="1445741"/>
                </a:cubicBezTo>
                <a:cubicBezTo>
                  <a:pt x="200541" y="1469546"/>
                  <a:pt x="198058" y="1496581"/>
                  <a:pt x="186408" y="1519881"/>
                </a:cubicBezTo>
                <a:cubicBezTo>
                  <a:pt x="168725" y="1555245"/>
                  <a:pt x="158428" y="1570015"/>
                  <a:pt x="149337" y="1606379"/>
                </a:cubicBezTo>
                <a:cubicBezTo>
                  <a:pt x="127960" y="1691887"/>
                  <a:pt x="152950" y="1644208"/>
                  <a:pt x="112267" y="1705233"/>
                </a:cubicBezTo>
                <a:cubicBezTo>
                  <a:pt x="108148" y="1738184"/>
                  <a:pt x="105369" y="1771331"/>
                  <a:pt x="99910" y="1804087"/>
                </a:cubicBezTo>
                <a:cubicBezTo>
                  <a:pt x="88352" y="1873438"/>
                  <a:pt x="89890" y="1831813"/>
                  <a:pt x="75197" y="1890584"/>
                </a:cubicBezTo>
                <a:cubicBezTo>
                  <a:pt x="70103" y="1910959"/>
                  <a:pt x="67396" y="1931866"/>
                  <a:pt x="62840" y="1952368"/>
                </a:cubicBezTo>
                <a:cubicBezTo>
                  <a:pt x="59156" y="1968946"/>
                  <a:pt x="53814" y="1985142"/>
                  <a:pt x="50483" y="2001795"/>
                </a:cubicBezTo>
                <a:cubicBezTo>
                  <a:pt x="32946" y="2089481"/>
                  <a:pt x="37937" y="2096087"/>
                  <a:pt x="25770" y="2199503"/>
                </a:cubicBezTo>
                <a:cubicBezTo>
                  <a:pt x="22367" y="2228429"/>
                  <a:pt x="17532" y="2257168"/>
                  <a:pt x="13413" y="2286000"/>
                </a:cubicBezTo>
                <a:cubicBezTo>
                  <a:pt x="-1743" y="2513330"/>
                  <a:pt x="-7008" y="2490095"/>
                  <a:pt x="13413" y="2755557"/>
                </a:cubicBezTo>
                <a:cubicBezTo>
                  <a:pt x="14412" y="2768544"/>
                  <a:pt x="22192" y="2780103"/>
                  <a:pt x="25770" y="2792627"/>
                </a:cubicBezTo>
                <a:cubicBezTo>
                  <a:pt x="45719" y="2862447"/>
                  <a:pt x="25218" y="2822689"/>
                  <a:pt x="62840" y="2879125"/>
                </a:cubicBezTo>
                <a:cubicBezTo>
                  <a:pt x="88557" y="2981992"/>
                  <a:pt x="57243" y="2880289"/>
                  <a:pt x="99910" y="2965622"/>
                </a:cubicBezTo>
                <a:cubicBezTo>
                  <a:pt x="105735" y="2977272"/>
                  <a:pt x="104130" y="2992521"/>
                  <a:pt x="112267" y="3002692"/>
                </a:cubicBezTo>
                <a:cubicBezTo>
                  <a:pt x="121544" y="3014289"/>
                  <a:pt x="138836" y="3016905"/>
                  <a:pt x="149337" y="3027406"/>
                </a:cubicBezTo>
                <a:cubicBezTo>
                  <a:pt x="241295" y="3119364"/>
                  <a:pt x="136118" y="3043307"/>
                  <a:pt x="223478" y="3101546"/>
                </a:cubicBezTo>
                <a:cubicBezTo>
                  <a:pt x="239954" y="3126260"/>
                  <a:pt x="248191" y="3159211"/>
                  <a:pt x="272905" y="3175687"/>
                </a:cubicBezTo>
                <a:cubicBezTo>
                  <a:pt x="357883" y="3232339"/>
                  <a:pt x="318868" y="3215722"/>
                  <a:pt x="384116" y="3237470"/>
                </a:cubicBezTo>
                <a:cubicBezTo>
                  <a:pt x="490340" y="3308288"/>
                  <a:pt x="355951" y="3223389"/>
                  <a:pt x="458256" y="3274541"/>
                </a:cubicBezTo>
                <a:cubicBezTo>
                  <a:pt x="471539" y="3281183"/>
                  <a:pt x="482044" y="3292612"/>
                  <a:pt x="495327" y="3299254"/>
                </a:cubicBezTo>
                <a:cubicBezTo>
                  <a:pt x="506977" y="3305079"/>
                  <a:pt x="521011" y="3305285"/>
                  <a:pt x="532397" y="3311611"/>
                </a:cubicBezTo>
                <a:cubicBezTo>
                  <a:pt x="558361" y="3326036"/>
                  <a:pt x="585534" y="3340036"/>
                  <a:pt x="606537" y="3361038"/>
                </a:cubicBezTo>
                <a:cubicBezTo>
                  <a:pt x="618894" y="3373395"/>
                  <a:pt x="629068" y="3388415"/>
                  <a:pt x="643608" y="3398108"/>
                </a:cubicBezTo>
                <a:cubicBezTo>
                  <a:pt x="654446" y="3405333"/>
                  <a:pt x="668321" y="3406346"/>
                  <a:pt x="680678" y="3410465"/>
                </a:cubicBezTo>
                <a:cubicBezTo>
                  <a:pt x="693035" y="3422822"/>
                  <a:pt x="703954" y="3436806"/>
                  <a:pt x="717748" y="3447535"/>
                </a:cubicBezTo>
                <a:cubicBezTo>
                  <a:pt x="801452" y="3512637"/>
                  <a:pt x="768898" y="3480294"/>
                  <a:pt x="841316" y="3521676"/>
                </a:cubicBezTo>
                <a:cubicBezTo>
                  <a:pt x="854210" y="3529044"/>
                  <a:pt x="864736" y="3540539"/>
                  <a:pt x="878386" y="3546389"/>
                </a:cubicBezTo>
                <a:cubicBezTo>
                  <a:pt x="896146" y="3554000"/>
                  <a:pt x="975521" y="3567584"/>
                  <a:pt x="989597" y="3571103"/>
                </a:cubicBezTo>
                <a:cubicBezTo>
                  <a:pt x="1048368" y="3585796"/>
                  <a:pt x="1006743" y="3584258"/>
                  <a:pt x="1076094" y="3595816"/>
                </a:cubicBezTo>
                <a:cubicBezTo>
                  <a:pt x="1108850" y="3601275"/>
                  <a:pt x="1141997" y="3604054"/>
                  <a:pt x="1174948" y="3608173"/>
                </a:cubicBezTo>
                <a:lnTo>
                  <a:pt x="1928710" y="3595816"/>
                </a:lnTo>
                <a:cubicBezTo>
                  <a:pt x="1969324" y="3594547"/>
                  <a:pt x="1974059" y="3570382"/>
                  <a:pt x="2002851" y="3546389"/>
                </a:cubicBezTo>
                <a:cubicBezTo>
                  <a:pt x="2014260" y="3536882"/>
                  <a:pt x="2028512" y="3531183"/>
                  <a:pt x="2039921" y="3521676"/>
                </a:cubicBezTo>
                <a:cubicBezTo>
                  <a:pt x="2161376" y="3420464"/>
                  <a:pt x="2004507" y="3544733"/>
                  <a:pt x="2101705" y="3447535"/>
                </a:cubicBezTo>
                <a:cubicBezTo>
                  <a:pt x="2112206" y="3437034"/>
                  <a:pt x="2126418" y="3431060"/>
                  <a:pt x="2138775" y="3422822"/>
                </a:cubicBezTo>
                <a:cubicBezTo>
                  <a:pt x="2204679" y="3323969"/>
                  <a:pt x="2118180" y="3443417"/>
                  <a:pt x="2200559" y="3361038"/>
                </a:cubicBezTo>
                <a:cubicBezTo>
                  <a:pt x="2211060" y="3350537"/>
                  <a:pt x="2213864" y="3333475"/>
                  <a:pt x="2225273" y="3323968"/>
                </a:cubicBezTo>
                <a:cubicBezTo>
                  <a:pt x="2239424" y="3312176"/>
                  <a:pt x="2259711" y="3309961"/>
                  <a:pt x="2274700" y="3299254"/>
                </a:cubicBezTo>
                <a:cubicBezTo>
                  <a:pt x="2288920" y="3289097"/>
                  <a:pt x="2299413" y="3274541"/>
                  <a:pt x="2311770" y="3262184"/>
                </a:cubicBezTo>
                <a:cubicBezTo>
                  <a:pt x="2315889" y="3249827"/>
                  <a:pt x="2322605" y="3238050"/>
                  <a:pt x="2324127" y="3225114"/>
                </a:cubicBezTo>
                <a:cubicBezTo>
                  <a:pt x="2330882" y="3167698"/>
                  <a:pt x="2323242" y="3108394"/>
                  <a:pt x="2336483" y="3052119"/>
                </a:cubicBezTo>
                <a:cubicBezTo>
                  <a:pt x="2340486" y="3035108"/>
                  <a:pt x="2359760" y="3025778"/>
                  <a:pt x="2373554" y="3015049"/>
                </a:cubicBezTo>
                <a:cubicBezTo>
                  <a:pt x="2396999" y="2996814"/>
                  <a:pt x="2447694" y="2965622"/>
                  <a:pt x="2447694" y="2965622"/>
                </a:cubicBezTo>
                <a:cubicBezTo>
                  <a:pt x="2466564" y="2909014"/>
                  <a:pt x="2460051" y="2941577"/>
                  <a:pt x="2460051" y="2866768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92130" y="3052119"/>
            <a:ext cx="2162432" cy="2977978"/>
          </a:xfrm>
          <a:custGeom>
            <a:avLst/>
            <a:gdLst>
              <a:gd name="connsiteX0" fmla="*/ 2162432 w 2162432"/>
              <a:gd name="connsiteY0" fmla="*/ 0 h 2977978"/>
              <a:gd name="connsiteX1" fmla="*/ 2088292 w 2162432"/>
              <a:gd name="connsiteY1" fmla="*/ 12357 h 2977978"/>
              <a:gd name="connsiteX2" fmla="*/ 2014151 w 2162432"/>
              <a:gd name="connsiteY2" fmla="*/ 37070 h 2977978"/>
              <a:gd name="connsiteX3" fmla="*/ 1952367 w 2162432"/>
              <a:gd name="connsiteY3" fmla="*/ 49427 h 2977978"/>
              <a:gd name="connsiteX4" fmla="*/ 1878227 w 2162432"/>
              <a:gd name="connsiteY4" fmla="*/ 74140 h 2977978"/>
              <a:gd name="connsiteX5" fmla="*/ 1841156 w 2162432"/>
              <a:gd name="connsiteY5" fmla="*/ 86497 h 2977978"/>
              <a:gd name="connsiteX6" fmla="*/ 1791729 w 2162432"/>
              <a:gd name="connsiteY6" fmla="*/ 98854 h 2977978"/>
              <a:gd name="connsiteX7" fmla="*/ 1717589 w 2162432"/>
              <a:gd name="connsiteY7" fmla="*/ 123567 h 2977978"/>
              <a:gd name="connsiteX8" fmla="*/ 1680519 w 2162432"/>
              <a:gd name="connsiteY8" fmla="*/ 135924 h 2977978"/>
              <a:gd name="connsiteX9" fmla="*/ 1618735 w 2162432"/>
              <a:gd name="connsiteY9" fmla="*/ 148281 h 2977978"/>
              <a:gd name="connsiteX10" fmla="*/ 1519881 w 2162432"/>
              <a:gd name="connsiteY10" fmla="*/ 172995 h 2977978"/>
              <a:gd name="connsiteX11" fmla="*/ 1396313 w 2162432"/>
              <a:gd name="connsiteY11" fmla="*/ 197708 h 2977978"/>
              <a:gd name="connsiteX12" fmla="*/ 1322173 w 2162432"/>
              <a:gd name="connsiteY12" fmla="*/ 222422 h 2977978"/>
              <a:gd name="connsiteX13" fmla="*/ 1285102 w 2162432"/>
              <a:gd name="connsiteY13" fmla="*/ 247135 h 2977978"/>
              <a:gd name="connsiteX14" fmla="*/ 1235675 w 2162432"/>
              <a:gd name="connsiteY14" fmla="*/ 259492 h 2977978"/>
              <a:gd name="connsiteX15" fmla="*/ 1198605 w 2162432"/>
              <a:gd name="connsiteY15" fmla="*/ 271849 h 2977978"/>
              <a:gd name="connsiteX16" fmla="*/ 1112108 w 2162432"/>
              <a:gd name="connsiteY16" fmla="*/ 321276 h 2977978"/>
              <a:gd name="connsiteX17" fmla="*/ 1075038 w 2162432"/>
              <a:gd name="connsiteY17" fmla="*/ 333632 h 2977978"/>
              <a:gd name="connsiteX18" fmla="*/ 1025611 w 2162432"/>
              <a:gd name="connsiteY18" fmla="*/ 358346 h 2977978"/>
              <a:gd name="connsiteX19" fmla="*/ 976184 w 2162432"/>
              <a:gd name="connsiteY19" fmla="*/ 370703 h 2977978"/>
              <a:gd name="connsiteX20" fmla="*/ 926756 w 2162432"/>
              <a:gd name="connsiteY20" fmla="*/ 395416 h 2977978"/>
              <a:gd name="connsiteX21" fmla="*/ 852616 w 2162432"/>
              <a:gd name="connsiteY21" fmla="*/ 444843 h 2977978"/>
              <a:gd name="connsiteX22" fmla="*/ 815546 w 2162432"/>
              <a:gd name="connsiteY22" fmla="*/ 457200 h 2977978"/>
              <a:gd name="connsiteX23" fmla="*/ 642551 w 2162432"/>
              <a:gd name="connsiteY23" fmla="*/ 568411 h 2977978"/>
              <a:gd name="connsiteX24" fmla="*/ 568411 w 2162432"/>
              <a:gd name="connsiteY24" fmla="*/ 617838 h 2977978"/>
              <a:gd name="connsiteX25" fmla="*/ 531340 w 2162432"/>
              <a:gd name="connsiteY25" fmla="*/ 654908 h 2977978"/>
              <a:gd name="connsiteX26" fmla="*/ 494270 w 2162432"/>
              <a:gd name="connsiteY26" fmla="*/ 667265 h 2977978"/>
              <a:gd name="connsiteX27" fmla="*/ 457200 w 2162432"/>
              <a:gd name="connsiteY27" fmla="*/ 691978 h 2977978"/>
              <a:gd name="connsiteX28" fmla="*/ 370702 w 2162432"/>
              <a:gd name="connsiteY28" fmla="*/ 741405 h 2977978"/>
              <a:gd name="connsiteX29" fmla="*/ 333632 w 2162432"/>
              <a:gd name="connsiteY29" fmla="*/ 778476 h 2977978"/>
              <a:gd name="connsiteX30" fmla="*/ 259492 w 2162432"/>
              <a:gd name="connsiteY30" fmla="*/ 840259 h 2977978"/>
              <a:gd name="connsiteX31" fmla="*/ 210065 w 2162432"/>
              <a:gd name="connsiteY31" fmla="*/ 914400 h 2977978"/>
              <a:gd name="connsiteX32" fmla="*/ 172994 w 2162432"/>
              <a:gd name="connsiteY32" fmla="*/ 988540 h 2977978"/>
              <a:gd name="connsiteX33" fmla="*/ 135924 w 2162432"/>
              <a:gd name="connsiteY33" fmla="*/ 1075038 h 2977978"/>
              <a:gd name="connsiteX34" fmla="*/ 111211 w 2162432"/>
              <a:gd name="connsiteY34" fmla="*/ 1161535 h 2977978"/>
              <a:gd name="connsiteX35" fmla="*/ 98854 w 2162432"/>
              <a:gd name="connsiteY35" fmla="*/ 1198605 h 2977978"/>
              <a:gd name="connsiteX36" fmla="*/ 86497 w 2162432"/>
              <a:gd name="connsiteY36" fmla="*/ 1260389 h 2977978"/>
              <a:gd name="connsiteX37" fmla="*/ 74140 w 2162432"/>
              <a:gd name="connsiteY37" fmla="*/ 1297459 h 2977978"/>
              <a:gd name="connsiteX38" fmla="*/ 37070 w 2162432"/>
              <a:gd name="connsiteY38" fmla="*/ 1458097 h 2977978"/>
              <a:gd name="connsiteX39" fmla="*/ 12356 w 2162432"/>
              <a:gd name="connsiteY39" fmla="*/ 1631092 h 2977978"/>
              <a:gd name="connsiteX40" fmla="*/ 0 w 2162432"/>
              <a:gd name="connsiteY40" fmla="*/ 1668162 h 2977978"/>
              <a:gd name="connsiteX41" fmla="*/ 12356 w 2162432"/>
              <a:gd name="connsiteY41" fmla="*/ 2038865 h 2977978"/>
              <a:gd name="connsiteX42" fmla="*/ 24713 w 2162432"/>
              <a:gd name="connsiteY42" fmla="*/ 2088292 h 2977978"/>
              <a:gd name="connsiteX43" fmla="*/ 37070 w 2162432"/>
              <a:gd name="connsiteY43" fmla="*/ 2187146 h 2977978"/>
              <a:gd name="connsiteX44" fmla="*/ 49427 w 2162432"/>
              <a:gd name="connsiteY44" fmla="*/ 2224216 h 2977978"/>
              <a:gd name="connsiteX45" fmla="*/ 98854 w 2162432"/>
              <a:gd name="connsiteY45" fmla="*/ 2310713 h 2977978"/>
              <a:gd name="connsiteX46" fmla="*/ 135924 w 2162432"/>
              <a:gd name="connsiteY46" fmla="*/ 2347784 h 2977978"/>
              <a:gd name="connsiteX47" fmla="*/ 172994 w 2162432"/>
              <a:gd name="connsiteY47" fmla="*/ 2434281 h 2977978"/>
              <a:gd name="connsiteX48" fmla="*/ 210065 w 2162432"/>
              <a:gd name="connsiteY48" fmla="*/ 2458995 h 2977978"/>
              <a:gd name="connsiteX49" fmla="*/ 271848 w 2162432"/>
              <a:gd name="connsiteY49" fmla="*/ 2533135 h 2977978"/>
              <a:gd name="connsiteX50" fmla="*/ 358346 w 2162432"/>
              <a:gd name="connsiteY50" fmla="*/ 2594919 h 2977978"/>
              <a:gd name="connsiteX51" fmla="*/ 370702 w 2162432"/>
              <a:gd name="connsiteY51" fmla="*/ 2631989 h 2977978"/>
              <a:gd name="connsiteX52" fmla="*/ 481913 w 2162432"/>
              <a:gd name="connsiteY52" fmla="*/ 2730843 h 2977978"/>
              <a:gd name="connsiteX53" fmla="*/ 518984 w 2162432"/>
              <a:gd name="connsiteY53" fmla="*/ 2767913 h 2977978"/>
              <a:gd name="connsiteX54" fmla="*/ 593124 w 2162432"/>
              <a:gd name="connsiteY54" fmla="*/ 2804984 h 2977978"/>
              <a:gd name="connsiteX55" fmla="*/ 691978 w 2162432"/>
              <a:gd name="connsiteY55" fmla="*/ 2854411 h 2977978"/>
              <a:gd name="connsiteX56" fmla="*/ 778475 w 2162432"/>
              <a:gd name="connsiteY56" fmla="*/ 2903838 h 2977978"/>
              <a:gd name="connsiteX57" fmla="*/ 852616 w 2162432"/>
              <a:gd name="connsiteY57" fmla="*/ 2916195 h 2977978"/>
              <a:gd name="connsiteX58" fmla="*/ 889686 w 2162432"/>
              <a:gd name="connsiteY58" fmla="*/ 2928551 h 2977978"/>
              <a:gd name="connsiteX59" fmla="*/ 976184 w 2162432"/>
              <a:gd name="connsiteY59" fmla="*/ 2953265 h 2977978"/>
              <a:gd name="connsiteX60" fmla="*/ 1037967 w 2162432"/>
              <a:gd name="connsiteY60" fmla="*/ 2965622 h 2977978"/>
              <a:gd name="connsiteX61" fmla="*/ 1087394 w 2162432"/>
              <a:gd name="connsiteY61" fmla="*/ 2977978 h 2977978"/>
              <a:gd name="connsiteX62" fmla="*/ 1309816 w 2162432"/>
              <a:gd name="connsiteY62" fmla="*/ 2965622 h 2977978"/>
              <a:gd name="connsiteX63" fmla="*/ 1383956 w 2162432"/>
              <a:gd name="connsiteY63" fmla="*/ 2953265 h 2977978"/>
              <a:gd name="connsiteX64" fmla="*/ 1408670 w 2162432"/>
              <a:gd name="connsiteY64" fmla="*/ 2916195 h 2977978"/>
              <a:gd name="connsiteX65" fmla="*/ 1482811 w 2162432"/>
              <a:gd name="connsiteY65" fmla="*/ 2891481 h 2977978"/>
              <a:gd name="connsiteX66" fmla="*/ 1556951 w 2162432"/>
              <a:gd name="connsiteY66" fmla="*/ 2829697 h 2977978"/>
              <a:gd name="connsiteX67" fmla="*/ 1581665 w 2162432"/>
              <a:gd name="connsiteY67" fmla="*/ 2792627 h 2977978"/>
              <a:gd name="connsiteX68" fmla="*/ 1643448 w 2162432"/>
              <a:gd name="connsiteY68" fmla="*/ 2755557 h 2977978"/>
              <a:gd name="connsiteX69" fmla="*/ 1680519 w 2162432"/>
              <a:gd name="connsiteY69" fmla="*/ 2730843 h 2977978"/>
              <a:gd name="connsiteX70" fmla="*/ 1717589 w 2162432"/>
              <a:gd name="connsiteY70" fmla="*/ 2693773 h 2977978"/>
              <a:gd name="connsiteX71" fmla="*/ 1742302 w 2162432"/>
              <a:gd name="connsiteY71" fmla="*/ 2656703 h 2977978"/>
              <a:gd name="connsiteX72" fmla="*/ 1816443 w 2162432"/>
              <a:gd name="connsiteY72" fmla="*/ 2607276 h 2977978"/>
              <a:gd name="connsiteX73" fmla="*/ 1853513 w 2162432"/>
              <a:gd name="connsiteY73" fmla="*/ 2582562 h 2977978"/>
              <a:gd name="connsiteX74" fmla="*/ 1890584 w 2162432"/>
              <a:gd name="connsiteY74" fmla="*/ 2545492 h 2977978"/>
              <a:gd name="connsiteX75" fmla="*/ 1902940 w 2162432"/>
              <a:gd name="connsiteY75" fmla="*/ 2397211 h 2977978"/>
              <a:gd name="connsiteX76" fmla="*/ 1927654 w 2162432"/>
              <a:gd name="connsiteY76" fmla="*/ 2360140 h 29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162432" h="2977978">
                <a:moveTo>
                  <a:pt x="2162432" y="0"/>
                </a:moveTo>
                <a:cubicBezTo>
                  <a:pt x="2137719" y="4119"/>
                  <a:pt x="2112598" y="6280"/>
                  <a:pt x="2088292" y="12357"/>
                </a:cubicBezTo>
                <a:cubicBezTo>
                  <a:pt x="2063019" y="18675"/>
                  <a:pt x="2039696" y="31961"/>
                  <a:pt x="2014151" y="37070"/>
                </a:cubicBezTo>
                <a:cubicBezTo>
                  <a:pt x="1993556" y="41189"/>
                  <a:pt x="1972629" y="43901"/>
                  <a:pt x="1952367" y="49427"/>
                </a:cubicBezTo>
                <a:cubicBezTo>
                  <a:pt x="1927235" y="56281"/>
                  <a:pt x="1902940" y="65902"/>
                  <a:pt x="1878227" y="74140"/>
                </a:cubicBezTo>
                <a:cubicBezTo>
                  <a:pt x="1865870" y="78259"/>
                  <a:pt x="1853793" y="83338"/>
                  <a:pt x="1841156" y="86497"/>
                </a:cubicBezTo>
                <a:cubicBezTo>
                  <a:pt x="1824680" y="90616"/>
                  <a:pt x="1807996" y="93974"/>
                  <a:pt x="1791729" y="98854"/>
                </a:cubicBezTo>
                <a:cubicBezTo>
                  <a:pt x="1766778" y="106339"/>
                  <a:pt x="1742302" y="115329"/>
                  <a:pt x="1717589" y="123567"/>
                </a:cubicBezTo>
                <a:cubicBezTo>
                  <a:pt x="1705232" y="127686"/>
                  <a:pt x="1693291" y="133370"/>
                  <a:pt x="1680519" y="135924"/>
                </a:cubicBezTo>
                <a:cubicBezTo>
                  <a:pt x="1659924" y="140043"/>
                  <a:pt x="1639110" y="143187"/>
                  <a:pt x="1618735" y="148281"/>
                </a:cubicBezTo>
                <a:cubicBezTo>
                  <a:pt x="1504420" y="176860"/>
                  <a:pt x="1686864" y="142635"/>
                  <a:pt x="1519881" y="172995"/>
                </a:cubicBezTo>
                <a:cubicBezTo>
                  <a:pt x="1463351" y="183273"/>
                  <a:pt x="1446755" y="182575"/>
                  <a:pt x="1396313" y="197708"/>
                </a:cubicBezTo>
                <a:cubicBezTo>
                  <a:pt x="1371361" y="205194"/>
                  <a:pt x="1343848" y="207972"/>
                  <a:pt x="1322173" y="222422"/>
                </a:cubicBezTo>
                <a:cubicBezTo>
                  <a:pt x="1309816" y="230660"/>
                  <a:pt x="1298752" y="241285"/>
                  <a:pt x="1285102" y="247135"/>
                </a:cubicBezTo>
                <a:cubicBezTo>
                  <a:pt x="1269492" y="253825"/>
                  <a:pt x="1252004" y="254826"/>
                  <a:pt x="1235675" y="259492"/>
                </a:cubicBezTo>
                <a:cubicBezTo>
                  <a:pt x="1223151" y="263070"/>
                  <a:pt x="1210577" y="266718"/>
                  <a:pt x="1198605" y="271849"/>
                </a:cubicBezTo>
                <a:cubicBezTo>
                  <a:pt x="1046941" y="336848"/>
                  <a:pt x="1236222" y="259219"/>
                  <a:pt x="1112108" y="321276"/>
                </a:cubicBezTo>
                <a:cubicBezTo>
                  <a:pt x="1100458" y="327101"/>
                  <a:pt x="1087010" y="328501"/>
                  <a:pt x="1075038" y="333632"/>
                </a:cubicBezTo>
                <a:cubicBezTo>
                  <a:pt x="1058107" y="340888"/>
                  <a:pt x="1042859" y="351878"/>
                  <a:pt x="1025611" y="358346"/>
                </a:cubicBezTo>
                <a:cubicBezTo>
                  <a:pt x="1009710" y="364309"/>
                  <a:pt x="992085" y="364740"/>
                  <a:pt x="976184" y="370703"/>
                </a:cubicBezTo>
                <a:cubicBezTo>
                  <a:pt x="958936" y="377171"/>
                  <a:pt x="942552" y="385939"/>
                  <a:pt x="926756" y="395416"/>
                </a:cubicBezTo>
                <a:cubicBezTo>
                  <a:pt x="901287" y="410697"/>
                  <a:pt x="880794" y="435450"/>
                  <a:pt x="852616" y="444843"/>
                </a:cubicBezTo>
                <a:cubicBezTo>
                  <a:pt x="840259" y="448962"/>
                  <a:pt x="826981" y="450963"/>
                  <a:pt x="815546" y="457200"/>
                </a:cubicBezTo>
                <a:cubicBezTo>
                  <a:pt x="772910" y="480456"/>
                  <a:pt x="686799" y="538912"/>
                  <a:pt x="642551" y="568411"/>
                </a:cubicBezTo>
                <a:cubicBezTo>
                  <a:pt x="642546" y="568414"/>
                  <a:pt x="568415" y="617834"/>
                  <a:pt x="568411" y="617838"/>
                </a:cubicBezTo>
                <a:cubicBezTo>
                  <a:pt x="556054" y="630195"/>
                  <a:pt x="545880" y="645215"/>
                  <a:pt x="531340" y="654908"/>
                </a:cubicBezTo>
                <a:cubicBezTo>
                  <a:pt x="520502" y="662133"/>
                  <a:pt x="505920" y="661440"/>
                  <a:pt x="494270" y="667265"/>
                </a:cubicBezTo>
                <a:cubicBezTo>
                  <a:pt x="480987" y="673906"/>
                  <a:pt x="470094" y="684610"/>
                  <a:pt x="457200" y="691978"/>
                </a:cubicBezTo>
                <a:cubicBezTo>
                  <a:pt x="418754" y="713947"/>
                  <a:pt x="403538" y="714042"/>
                  <a:pt x="370702" y="741405"/>
                </a:cubicBezTo>
                <a:cubicBezTo>
                  <a:pt x="357277" y="752592"/>
                  <a:pt x="347057" y="767289"/>
                  <a:pt x="333632" y="778476"/>
                </a:cubicBezTo>
                <a:cubicBezTo>
                  <a:pt x="288539" y="816054"/>
                  <a:pt x="299394" y="788956"/>
                  <a:pt x="259492" y="840259"/>
                </a:cubicBezTo>
                <a:cubicBezTo>
                  <a:pt x="241257" y="863704"/>
                  <a:pt x="219458" y="886222"/>
                  <a:pt x="210065" y="914400"/>
                </a:cubicBezTo>
                <a:cubicBezTo>
                  <a:pt x="193012" y="965559"/>
                  <a:pt x="204933" y="940633"/>
                  <a:pt x="172994" y="988540"/>
                </a:cubicBezTo>
                <a:cubicBezTo>
                  <a:pt x="144021" y="1075465"/>
                  <a:pt x="181725" y="968171"/>
                  <a:pt x="135924" y="1075038"/>
                </a:cubicBezTo>
                <a:cubicBezTo>
                  <a:pt x="123224" y="1104671"/>
                  <a:pt x="120171" y="1130175"/>
                  <a:pt x="111211" y="1161535"/>
                </a:cubicBezTo>
                <a:cubicBezTo>
                  <a:pt x="107633" y="1174059"/>
                  <a:pt x="102013" y="1185969"/>
                  <a:pt x="98854" y="1198605"/>
                </a:cubicBezTo>
                <a:cubicBezTo>
                  <a:pt x="93760" y="1218980"/>
                  <a:pt x="91591" y="1240014"/>
                  <a:pt x="86497" y="1260389"/>
                </a:cubicBezTo>
                <a:cubicBezTo>
                  <a:pt x="83338" y="1273025"/>
                  <a:pt x="77069" y="1284767"/>
                  <a:pt x="74140" y="1297459"/>
                </a:cubicBezTo>
                <a:cubicBezTo>
                  <a:pt x="33238" y="1474701"/>
                  <a:pt x="66938" y="1368495"/>
                  <a:pt x="37070" y="1458097"/>
                </a:cubicBezTo>
                <a:cubicBezTo>
                  <a:pt x="29380" y="1527306"/>
                  <a:pt x="28094" y="1568139"/>
                  <a:pt x="12356" y="1631092"/>
                </a:cubicBezTo>
                <a:cubicBezTo>
                  <a:pt x="9197" y="1643728"/>
                  <a:pt x="4119" y="1655805"/>
                  <a:pt x="0" y="1668162"/>
                </a:cubicBezTo>
                <a:cubicBezTo>
                  <a:pt x="4119" y="1791730"/>
                  <a:pt x="5096" y="1915442"/>
                  <a:pt x="12356" y="2038865"/>
                </a:cubicBezTo>
                <a:cubicBezTo>
                  <a:pt x="13353" y="2055818"/>
                  <a:pt x="21921" y="2071540"/>
                  <a:pt x="24713" y="2088292"/>
                </a:cubicBezTo>
                <a:cubicBezTo>
                  <a:pt x="30172" y="2121048"/>
                  <a:pt x="31129" y="2154474"/>
                  <a:pt x="37070" y="2187146"/>
                </a:cubicBezTo>
                <a:cubicBezTo>
                  <a:pt x="39400" y="2199961"/>
                  <a:pt x="44296" y="2212244"/>
                  <a:pt x="49427" y="2224216"/>
                </a:cubicBezTo>
                <a:cubicBezTo>
                  <a:pt x="60093" y="2249104"/>
                  <a:pt x="80602" y="2288810"/>
                  <a:pt x="98854" y="2310713"/>
                </a:cubicBezTo>
                <a:cubicBezTo>
                  <a:pt x="110041" y="2324138"/>
                  <a:pt x="123567" y="2335427"/>
                  <a:pt x="135924" y="2347784"/>
                </a:cubicBezTo>
                <a:cubicBezTo>
                  <a:pt x="144508" y="2373536"/>
                  <a:pt x="156030" y="2413924"/>
                  <a:pt x="172994" y="2434281"/>
                </a:cubicBezTo>
                <a:cubicBezTo>
                  <a:pt x="182502" y="2445690"/>
                  <a:pt x="197708" y="2450757"/>
                  <a:pt x="210065" y="2458995"/>
                </a:cubicBezTo>
                <a:cubicBezTo>
                  <a:pt x="229771" y="2488554"/>
                  <a:pt x="241575" y="2511511"/>
                  <a:pt x="271848" y="2533135"/>
                </a:cubicBezTo>
                <a:cubicBezTo>
                  <a:pt x="385702" y="2614460"/>
                  <a:pt x="261956" y="2498532"/>
                  <a:pt x="358346" y="2594919"/>
                </a:cubicBezTo>
                <a:cubicBezTo>
                  <a:pt x="362465" y="2607276"/>
                  <a:pt x="362705" y="2621708"/>
                  <a:pt x="370702" y="2631989"/>
                </a:cubicBezTo>
                <a:cubicBezTo>
                  <a:pt x="459238" y="2745822"/>
                  <a:pt x="414108" y="2674340"/>
                  <a:pt x="481913" y="2730843"/>
                </a:cubicBezTo>
                <a:cubicBezTo>
                  <a:pt x="495338" y="2742030"/>
                  <a:pt x="505559" y="2756726"/>
                  <a:pt x="518984" y="2767913"/>
                </a:cubicBezTo>
                <a:cubicBezTo>
                  <a:pt x="550924" y="2794529"/>
                  <a:pt x="555970" y="2792599"/>
                  <a:pt x="593124" y="2804984"/>
                </a:cubicBezTo>
                <a:cubicBezTo>
                  <a:pt x="702896" y="2887312"/>
                  <a:pt x="584013" y="2808141"/>
                  <a:pt x="691978" y="2854411"/>
                </a:cubicBezTo>
                <a:cubicBezTo>
                  <a:pt x="762757" y="2884745"/>
                  <a:pt x="692965" y="2878185"/>
                  <a:pt x="778475" y="2903838"/>
                </a:cubicBezTo>
                <a:cubicBezTo>
                  <a:pt x="802473" y="2911037"/>
                  <a:pt x="828158" y="2910760"/>
                  <a:pt x="852616" y="2916195"/>
                </a:cubicBezTo>
                <a:cubicBezTo>
                  <a:pt x="865331" y="2919020"/>
                  <a:pt x="877210" y="2924808"/>
                  <a:pt x="889686" y="2928551"/>
                </a:cubicBezTo>
                <a:cubicBezTo>
                  <a:pt x="918408" y="2937167"/>
                  <a:pt x="947093" y="2945992"/>
                  <a:pt x="976184" y="2953265"/>
                </a:cubicBezTo>
                <a:cubicBezTo>
                  <a:pt x="996559" y="2958359"/>
                  <a:pt x="1017465" y="2961066"/>
                  <a:pt x="1037967" y="2965622"/>
                </a:cubicBezTo>
                <a:cubicBezTo>
                  <a:pt x="1054545" y="2969306"/>
                  <a:pt x="1070918" y="2973859"/>
                  <a:pt x="1087394" y="2977978"/>
                </a:cubicBezTo>
                <a:cubicBezTo>
                  <a:pt x="1161535" y="2973859"/>
                  <a:pt x="1235818" y="2971788"/>
                  <a:pt x="1309816" y="2965622"/>
                </a:cubicBezTo>
                <a:cubicBezTo>
                  <a:pt x="1334784" y="2963541"/>
                  <a:pt x="1361547" y="2964470"/>
                  <a:pt x="1383956" y="2953265"/>
                </a:cubicBezTo>
                <a:cubicBezTo>
                  <a:pt x="1397239" y="2946623"/>
                  <a:pt x="1396076" y="2924066"/>
                  <a:pt x="1408670" y="2916195"/>
                </a:cubicBezTo>
                <a:cubicBezTo>
                  <a:pt x="1430761" y="2902388"/>
                  <a:pt x="1482811" y="2891481"/>
                  <a:pt x="1482811" y="2891481"/>
                </a:cubicBezTo>
                <a:cubicBezTo>
                  <a:pt x="1519260" y="2867181"/>
                  <a:pt x="1527219" y="2865375"/>
                  <a:pt x="1556951" y="2829697"/>
                </a:cubicBezTo>
                <a:cubicBezTo>
                  <a:pt x="1566458" y="2818288"/>
                  <a:pt x="1570389" y="2802292"/>
                  <a:pt x="1581665" y="2792627"/>
                </a:cubicBezTo>
                <a:cubicBezTo>
                  <a:pt x="1599900" y="2776997"/>
                  <a:pt x="1623082" y="2768286"/>
                  <a:pt x="1643448" y="2755557"/>
                </a:cubicBezTo>
                <a:cubicBezTo>
                  <a:pt x="1656042" y="2747686"/>
                  <a:pt x="1669110" y="2740351"/>
                  <a:pt x="1680519" y="2730843"/>
                </a:cubicBezTo>
                <a:cubicBezTo>
                  <a:pt x="1693944" y="2719656"/>
                  <a:pt x="1706402" y="2707198"/>
                  <a:pt x="1717589" y="2693773"/>
                </a:cubicBezTo>
                <a:cubicBezTo>
                  <a:pt x="1727096" y="2682364"/>
                  <a:pt x="1731126" y="2666482"/>
                  <a:pt x="1742302" y="2656703"/>
                </a:cubicBezTo>
                <a:cubicBezTo>
                  <a:pt x="1764655" y="2637144"/>
                  <a:pt x="1791729" y="2623752"/>
                  <a:pt x="1816443" y="2607276"/>
                </a:cubicBezTo>
                <a:cubicBezTo>
                  <a:pt x="1828800" y="2599038"/>
                  <a:pt x="1843012" y="2593063"/>
                  <a:pt x="1853513" y="2582562"/>
                </a:cubicBezTo>
                <a:lnTo>
                  <a:pt x="1890584" y="2545492"/>
                </a:lnTo>
                <a:cubicBezTo>
                  <a:pt x="1880222" y="2483323"/>
                  <a:pt x="1863777" y="2455956"/>
                  <a:pt x="1902940" y="2397211"/>
                </a:cubicBezTo>
                <a:lnTo>
                  <a:pt x="1927654" y="2360140"/>
                </a:ln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177313" y="3428999"/>
            <a:ext cx="2039033" cy="2267465"/>
          </a:xfrm>
          <a:custGeom>
            <a:avLst/>
            <a:gdLst>
              <a:gd name="connsiteX0" fmla="*/ 2039033 w 2039033"/>
              <a:gd name="connsiteY0" fmla="*/ 0 h 2347784"/>
              <a:gd name="connsiteX1" fmla="*/ 1717757 w 2039033"/>
              <a:gd name="connsiteY1" fmla="*/ 12357 h 2347784"/>
              <a:gd name="connsiteX2" fmla="*/ 1680687 w 2039033"/>
              <a:gd name="connsiteY2" fmla="*/ 24714 h 2347784"/>
              <a:gd name="connsiteX3" fmla="*/ 1557119 w 2039033"/>
              <a:gd name="connsiteY3" fmla="*/ 37070 h 2347784"/>
              <a:gd name="connsiteX4" fmla="*/ 1458265 w 2039033"/>
              <a:gd name="connsiteY4" fmla="*/ 61784 h 2347784"/>
              <a:gd name="connsiteX5" fmla="*/ 1371768 w 2039033"/>
              <a:gd name="connsiteY5" fmla="*/ 98854 h 2347784"/>
              <a:gd name="connsiteX6" fmla="*/ 1297628 w 2039033"/>
              <a:gd name="connsiteY6" fmla="*/ 111211 h 2347784"/>
              <a:gd name="connsiteX7" fmla="*/ 1260557 w 2039033"/>
              <a:gd name="connsiteY7" fmla="*/ 123568 h 2347784"/>
              <a:gd name="connsiteX8" fmla="*/ 1161703 w 2039033"/>
              <a:gd name="connsiteY8" fmla="*/ 148281 h 2347784"/>
              <a:gd name="connsiteX9" fmla="*/ 1124633 w 2039033"/>
              <a:gd name="connsiteY9" fmla="*/ 160638 h 2347784"/>
              <a:gd name="connsiteX10" fmla="*/ 1001065 w 2039033"/>
              <a:gd name="connsiteY10" fmla="*/ 185351 h 2347784"/>
              <a:gd name="connsiteX11" fmla="*/ 951638 w 2039033"/>
              <a:gd name="connsiteY11" fmla="*/ 197708 h 2347784"/>
              <a:gd name="connsiteX12" fmla="*/ 877498 w 2039033"/>
              <a:gd name="connsiteY12" fmla="*/ 222422 h 2347784"/>
              <a:gd name="connsiteX13" fmla="*/ 778644 w 2039033"/>
              <a:gd name="connsiteY13" fmla="*/ 247135 h 2347784"/>
              <a:gd name="connsiteX14" fmla="*/ 692146 w 2039033"/>
              <a:gd name="connsiteY14" fmla="*/ 308919 h 2347784"/>
              <a:gd name="connsiteX15" fmla="*/ 642719 w 2039033"/>
              <a:gd name="connsiteY15" fmla="*/ 333633 h 2347784"/>
              <a:gd name="connsiteX16" fmla="*/ 618006 w 2039033"/>
              <a:gd name="connsiteY16" fmla="*/ 370703 h 2347784"/>
              <a:gd name="connsiteX17" fmla="*/ 531509 w 2039033"/>
              <a:gd name="connsiteY17" fmla="*/ 432487 h 2347784"/>
              <a:gd name="connsiteX18" fmla="*/ 494438 w 2039033"/>
              <a:gd name="connsiteY18" fmla="*/ 469557 h 2347784"/>
              <a:gd name="connsiteX19" fmla="*/ 457368 w 2039033"/>
              <a:gd name="connsiteY19" fmla="*/ 481914 h 2347784"/>
              <a:gd name="connsiteX20" fmla="*/ 333801 w 2039033"/>
              <a:gd name="connsiteY20" fmla="*/ 568411 h 2347784"/>
              <a:gd name="connsiteX21" fmla="*/ 259660 w 2039033"/>
              <a:gd name="connsiteY21" fmla="*/ 617838 h 2347784"/>
              <a:gd name="connsiteX22" fmla="*/ 185519 w 2039033"/>
              <a:gd name="connsiteY22" fmla="*/ 704335 h 2347784"/>
              <a:gd name="connsiteX23" fmla="*/ 160806 w 2039033"/>
              <a:gd name="connsiteY23" fmla="*/ 741405 h 2347784"/>
              <a:gd name="connsiteX24" fmla="*/ 148449 w 2039033"/>
              <a:gd name="connsiteY24" fmla="*/ 778476 h 2347784"/>
              <a:gd name="connsiteX25" fmla="*/ 123736 w 2039033"/>
              <a:gd name="connsiteY25" fmla="*/ 815546 h 2347784"/>
              <a:gd name="connsiteX26" fmla="*/ 74309 w 2039033"/>
              <a:gd name="connsiteY26" fmla="*/ 926757 h 2347784"/>
              <a:gd name="connsiteX27" fmla="*/ 61952 w 2039033"/>
              <a:gd name="connsiteY27" fmla="*/ 988541 h 2347784"/>
              <a:gd name="connsiteX28" fmla="*/ 37238 w 2039033"/>
              <a:gd name="connsiteY28" fmla="*/ 1062681 h 2347784"/>
              <a:gd name="connsiteX29" fmla="*/ 168 w 2039033"/>
              <a:gd name="connsiteY29" fmla="*/ 1198605 h 2347784"/>
              <a:gd name="connsiteX30" fmla="*/ 24882 w 2039033"/>
              <a:gd name="connsiteY30" fmla="*/ 1717589 h 2347784"/>
              <a:gd name="connsiteX31" fmla="*/ 49595 w 2039033"/>
              <a:gd name="connsiteY31" fmla="*/ 1804087 h 2347784"/>
              <a:gd name="connsiteX32" fmla="*/ 74309 w 2039033"/>
              <a:gd name="connsiteY32" fmla="*/ 1841157 h 2347784"/>
              <a:gd name="connsiteX33" fmla="*/ 86665 w 2039033"/>
              <a:gd name="connsiteY33" fmla="*/ 1890584 h 2347784"/>
              <a:gd name="connsiteX34" fmla="*/ 111379 w 2039033"/>
              <a:gd name="connsiteY34" fmla="*/ 1927654 h 2347784"/>
              <a:gd name="connsiteX35" fmla="*/ 222590 w 2039033"/>
              <a:gd name="connsiteY35" fmla="*/ 2014151 h 2347784"/>
              <a:gd name="connsiteX36" fmla="*/ 296730 w 2039033"/>
              <a:gd name="connsiteY36" fmla="*/ 2063578 h 2347784"/>
              <a:gd name="connsiteX37" fmla="*/ 333801 w 2039033"/>
              <a:gd name="connsiteY37" fmla="*/ 2088292 h 2347784"/>
              <a:gd name="connsiteX38" fmla="*/ 395584 w 2039033"/>
              <a:gd name="connsiteY38" fmla="*/ 2150076 h 2347784"/>
              <a:gd name="connsiteX39" fmla="*/ 457368 w 2039033"/>
              <a:gd name="connsiteY39" fmla="*/ 2224216 h 2347784"/>
              <a:gd name="connsiteX40" fmla="*/ 543865 w 2039033"/>
              <a:gd name="connsiteY40" fmla="*/ 2273643 h 2347784"/>
              <a:gd name="connsiteX41" fmla="*/ 580936 w 2039033"/>
              <a:gd name="connsiteY41" fmla="*/ 2298357 h 2347784"/>
              <a:gd name="connsiteX42" fmla="*/ 655076 w 2039033"/>
              <a:gd name="connsiteY42" fmla="*/ 2323070 h 2347784"/>
              <a:gd name="connsiteX43" fmla="*/ 704503 w 2039033"/>
              <a:gd name="connsiteY43" fmla="*/ 2347784 h 2347784"/>
              <a:gd name="connsiteX44" fmla="*/ 1013422 w 2039033"/>
              <a:gd name="connsiteY44" fmla="*/ 2335427 h 2347784"/>
              <a:gd name="connsiteX45" fmla="*/ 1087563 w 2039033"/>
              <a:gd name="connsiteY45" fmla="*/ 2310714 h 2347784"/>
              <a:gd name="connsiteX46" fmla="*/ 1235844 w 2039033"/>
              <a:gd name="connsiteY46" fmla="*/ 2261287 h 2347784"/>
              <a:gd name="connsiteX47" fmla="*/ 1260557 w 2039033"/>
              <a:gd name="connsiteY47" fmla="*/ 2224216 h 2347784"/>
              <a:gd name="connsiteX48" fmla="*/ 1297628 w 2039033"/>
              <a:gd name="connsiteY48" fmla="*/ 2187146 h 2347784"/>
              <a:gd name="connsiteX49" fmla="*/ 1309984 w 2039033"/>
              <a:gd name="connsiteY49" fmla="*/ 2150076 h 2347784"/>
              <a:gd name="connsiteX50" fmla="*/ 1322341 w 2039033"/>
              <a:gd name="connsiteY50" fmla="*/ 2125362 h 234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9033" h="2347784">
                <a:moveTo>
                  <a:pt x="2039033" y="0"/>
                </a:moveTo>
                <a:cubicBezTo>
                  <a:pt x="1931941" y="4119"/>
                  <a:pt x="1824674" y="4983"/>
                  <a:pt x="1717757" y="12357"/>
                </a:cubicBezTo>
                <a:cubicBezTo>
                  <a:pt x="1704763" y="13253"/>
                  <a:pt x="1693561" y="22733"/>
                  <a:pt x="1680687" y="24714"/>
                </a:cubicBezTo>
                <a:cubicBezTo>
                  <a:pt x="1639774" y="31008"/>
                  <a:pt x="1598308" y="32951"/>
                  <a:pt x="1557119" y="37070"/>
                </a:cubicBezTo>
                <a:cubicBezTo>
                  <a:pt x="1524168" y="45308"/>
                  <a:pt x="1488645" y="46594"/>
                  <a:pt x="1458265" y="61784"/>
                </a:cubicBezTo>
                <a:cubicBezTo>
                  <a:pt x="1428046" y="76893"/>
                  <a:pt x="1404493" y="91582"/>
                  <a:pt x="1371768" y="98854"/>
                </a:cubicBezTo>
                <a:cubicBezTo>
                  <a:pt x="1347310" y="104289"/>
                  <a:pt x="1322086" y="105776"/>
                  <a:pt x="1297628" y="111211"/>
                </a:cubicBezTo>
                <a:cubicBezTo>
                  <a:pt x="1284913" y="114037"/>
                  <a:pt x="1273123" y="120141"/>
                  <a:pt x="1260557" y="123568"/>
                </a:cubicBezTo>
                <a:cubicBezTo>
                  <a:pt x="1227788" y="132505"/>
                  <a:pt x="1193925" y="137540"/>
                  <a:pt x="1161703" y="148281"/>
                </a:cubicBezTo>
                <a:cubicBezTo>
                  <a:pt x="1149346" y="152400"/>
                  <a:pt x="1137157" y="157060"/>
                  <a:pt x="1124633" y="160638"/>
                </a:cubicBezTo>
                <a:cubicBezTo>
                  <a:pt x="1057658" y="179774"/>
                  <a:pt x="1081987" y="169167"/>
                  <a:pt x="1001065" y="185351"/>
                </a:cubicBezTo>
                <a:cubicBezTo>
                  <a:pt x="984412" y="188682"/>
                  <a:pt x="967904" y="192828"/>
                  <a:pt x="951638" y="197708"/>
                </a:cubicBezTo>
                <a:cubicBezTo>
                  <a:pt x="926686" y="205194"/>
                  <a:pt x="903042" y="217313"/>
                  <a:pt x="877498" y="222422"/>
                </a:cubicBezTo>
                <a:cubicBezTo>
                  <a:pt x="841231" y="229675"/>
                  <a:pt x="811893" y="232885"/>
                  <a:pt x="778644" y="247135"/>
                </a:cubicBezTo>
                <a:cubicBezTo>
                  <a:pt x="677048" y="290677"/>
                  <a:pt x="776906" y="248376"/>
                  <a:pt x="692146" y="308919"/>
                </a:cubicBezTo>
                <a:cubicBezTo>
                  <a:pt x="677157" y="319626"/>
                  <a:pt x="659195" y="325395"/>
                  <a:pt x="642719" y="333633"/>
                </a:cubicBezTo>
                <a:cubicBezTo>
                  <a:pt x="634481" y="345990"/>
                  <a:pt x="628507" y="360202"/>
                  <a:pt x="618006" y="370703"/>
                </a:cubicBezTo>
                <a:cubicBezTo>
                  <a:pt x="573501" y="415208"/>
                  <a:pt x="573598" y="397413"/>
                  <a:pt x="531509" y="432487"/>
                </a:cubicBezTo>
                <a:cubicBezTo>
                  <a:pt x="518084" y="443674"/>
                  <a:pt x="508978" y="459864"/>
                  <a:pt x="494438" y="469557"/>
                </a:cubicBezTo>
                <a:cubicBezTo>
                  <a:pt x="483600" y="476782"/>
                  <a:pt x="468754" y="475588"/>
                  <a:pt x="457368" y="481914"/>
                </a:cubicBezTo>
                <a:cubicBezTo>
                  <a:pt x="399768" y="513914"/>
                  <a:pt x="383639" y="533524"/>
                  <a:pt x="333801" y="568411"/>
                </a:cubicBezTo>
                <a:cubicBezTo>
                  <a:pt x="309468" y="585444"/>
                  <a:pt x="280663" y="596835"/>
                  <a:pt x="259660" y="617838"/>
                </a:cubicBezTo>
                <a:cubicBezTo>
                  <a:pt x="214755" y="662743"/>
                  <a:pt x="225147" y="648856"/>
                  <a:pt x="185519" y="704335"/>
                </a:cubicBezTo>
                <a:cubicBezTo>
                  <a:pt x="176887" y="716420"/>
                  <a:pt x="167447" y="728122"/>
                  <a:pt x="160806" y="741405"/>
                </a:cubicBezTo>
                <a:cubicBezTo>
                  <a:pt x="154981" y="753055"/>
                  <a:pt x="154274" y="766826"/>
                  <a:pt x="148449" y="778476"/>
                </a:cubicBezTo>
                <a:cubicBezTo>
                  <a:pt x="141808" y="791759"/>
                  <a:pt x="129767" y="801975"/>
                  <a:pt x="123736" y="815546"/>
                </a:cubicBezTo>
                <a:cubicBezTo>
                  <a:pt x="64917" y="947890"/>
                  <a:pt x="130238" y="842863"/>
                  <a:pt x="74309" y="926757"/>
                </a:cubicBezTo>
                <a:cubicBezTo>
                  <a:pt x="70190" y="947352"/>
                  <a:pt x="67478" y="968279"/>
                  <a:pt x="61952" y="988541"/>
                </a:cubicBezTo>
                <a:cubicBezTo>
                  <a:pt x="55098" y="1013673"/>
                  <a:pt x="43556" y="1037409"/>
                  <a:pt x="37238" y="1062681"/>
                </a:cubicBezTo>
                <a:cubicBezTo>
                  <a:pt x="9366" y="1174171"/>
                  <a:pt x="23266" y="1129313"/>
                  <a:pt x="168" y="1198605"/>
                </a:cubicBezTo>
                <a:cubicBezTo>
                  <a:pt x="8375" y="1502259"/>
                  <a:pt x="-16725" y="1530355"/>
                  <a:pt x="24882" y="1717589"/>
                </a:cubicBezTo>
                <a:cubicBezTo>
                  <a:pt x="28050" y="1731845"/>
                  <a:pt x="41338" y="1787572"/>
                  <a:pt x="49595" y="1804087"/>
                </a:cubicBezTo>
                <a:cubicBezTo>
                  <a:pt x="56237" y="1817370"/>
                  <a:pt x="66071" y="1828800"/>
                  <a:pt x="74309" y="1841157"/>
                </a:cubicBezTo>
                <a:cubicBezTo>
                  <a:pt x="78428" y="1857633"/>
                  <a:pt x="79975" y="1874974"/>
                  <a:pt x="86665" y="1890584"/>
                </a:cubicBezTo>
                <a:cubicBezTo>
                  <a:pt x="92515" y="1904234"/>
                  <a:pt x="101872" y="1916245"/>
                  <a:pt x="111379" y="1927654"/>
                </a:cubicBezTo>
                <a:cubicBezTo>
                  <a:pt x="147676" y="1971210"/>
                  <a:pt x="170921" y="1979705"/>
                  <a:pt x="222590" y="2014151"/>
                </a:cubicBezTo>
                <a:lnTo>
                  <a:pt x="296730" y="2063578"/>
                </a:lnTo>
                <a:lnTo>
                  <a:pt x="333801" y="2088292"/>
                </a:lnTo>
                <a:cubicBezTo>
                  <a:pt x="399699" y="2187141"/>
                  <a:pt x="313210" y="2067702"/>
                  <a:pt x="395584" y="2150076"/>
                </a:cubicBezTo>
                <a:cubicBezTo>
                  <a:pt x="492783" y="2247275"/>
                  <a:pt x="335911" y="2123000"/>
                  <a:pt x="457368" y="2224216"/>
                </a:cubicBezTo>
                <a:cubicBezTo>
                  <a:pt x="490214" y="2251588"/>
                  <a:pt x="505404" y="2251666"/>
                  <a:pt x="543865" y="2273643"/>
                </a:cubicBezTo>
                <a:cubicBezTo>
                  <a:pt x="556760" y="2281011"/>
                  <a:pt x="567365" y="2292325"/>
                  <a:pt x="580936" y="2298357"/>
                </a:cubicBezTo>
                <a:cubicBezTo>
                  <a:pt x="604741" y="2308937"/>
                  <a:pt x="631776" y="2311420"/>
                  <a:pt x="655076" y="2323070"/>
                </a:cubicBezTo>
                <a:lnTo>
                  <a:pt x="704503" y="2347784"/>
                </a:lnTo>
                <a:cubicBezTo>
                  <a:pt x="807476" y="2343665"/>
                  <a:pt x="910846" y="2345354"/>
                  <a:pt x="1013422" y="2335427"/>
                </a:cubicBezTo>
                <a:cubicBezTo>
                  <a:pt x="1039351" y="2332918"/>
                  <a:pt x="1062290" y="2317032"/>
                  <a:pt x="1087563" y="2310714"/>
                </a:cubicBezTo>
                <a:cubicBezTo>
                  <a:pt x="1204287" y="2281532"/>
                  <a:pt x="1156037" y="2301190"/>
                  <a:pt x="1235844" y="2261287"/>
                </a:cubicBezTo>
                <a:cubicBezTo>
                  <a:pt x="1244082" y="2248930"/>
                  <a:pt x="1251050" y="2235625"/>
                  <a:pt x="1260557" y="2224216"/>
                </a:cubicBezTo>
                <a:cubicBezTo>
                  <a:pt x="1271744" y="2210791"/>
                  <a:pt x="1287934" y="2201686"/>
                  <a:pt x="1297628" y="2187146"/>
                </a:cubicBezTo>
                <a:cubicBezTo>
                  <a:pt x="1304853" y="2176309"/>
                  <a:pt x="1305147" y="2162169"/>
                  <a:pt x="1309984" y="2150076"/>
                </a:cubicBezTo>
                <a:cubicBezTo>
                  <a:pt x="1313405" y="2141524"/>
                  <a:pt x="1318222" y="2133600"/>
                  <a:pt x="1322341" y="2125362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157623" y="436510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804248" y="4797152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117" idx="4"/>
            <a:endCxn id="94" idx="0"/>
          </p:cNvCxnSpPr>
          <p:nvPr/>
        </p:nvCxnSpPr>
        <p:spPr>
          <a:xfrm>
            <a:off x="6876256" y="4941168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6" idx="3"/>
            <a:endCxn id="117" idx="7"/>
          </p:cNvCxnSpPr>
          <p:nvPr/>
        </p:nvCxnSpPr>
        <p:spPr>
          <a:xfrm flipH="1">
            <a:off x="6927173" y="4488029"/>
            <a:ext cx="251541" cy="3302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05260" y="4221088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mic Sans MS" pitchFamily="66" charset="0"/>
              </a:rPr>
              <a:t>e</a:t>
            </a:r>
            <a:r>
              <a:rPr lang="en-US" sz="2400" b="1" baseline="-25000" dirty="0" err="1">
                <a:latin typeface="Comic Sans MS" pitchFamily="66" charset="0"/>
              </a:rPr>
              <a:t>i,j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8876" y="2996952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f</a:t>
            </a:r>
            <a:r>
              <a:rPr lang="en-US" sz="2400" baseline="-25000" dirty="0">
                <a:latin typeface="Comic Sans MS" panose="030F0702030302020204" pitchFamily="66" charset="0"/>
              </a:rPr>
              <a:t>i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7092280" y="3116176"/>
            <a:ext cx="267349" cy="240816"/>
            <a:chOff x="8171423" y="1282354"/>
            <a:chExt cx="721057" cy="64949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171423" y="1282354"/>
              <a:ext cx="721057" cy="6494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8185007" y="1282354"/>
              <a:ext cx="707473" cy="6494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 rot="1182892">
                <a:off x="8037196" y="3512887"/>
                <a:ext cx="7325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Mathematica1"/>
                  </a:rPr>
                  <a:t>+1</a:t>
                </a:r>
                <a:endParaRPr lang="en-US" sz="2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82892">
                <a:off x="8037196" y="3512887"/>
                <a:ext cx="732573" cy="461665"/>
              </a:xfrm>
              <a:prstGeom prst="rect">
                <a:avLst/>
              </a:prstGeom>
              <a:blipFill>
                <a:blip r:embed="rId3"/>
                <a:stretch>
                  <a:fillRect l="-8633" r="-12230" b="-2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1129968"/>
            <a:ext cx="514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s,x</a:t>
            </a:r>
            <a:r>
              <a:rPr lang="en-US" sz="2400" b="1" baseline="-25000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\{f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}) &gt;d(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s,x</a:t>
            </a:r>
            <a:r>
              <a:rPr lang="en-US" sz="2400" b="1" baseline="-25000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G\{f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})+3</a:t>
            </a:r>
          </a:p>
          <a:p>
            <a:endParaRPr lang="en-US" sz="2400" b="1" dirty="0">
              <a:solidFill>
                <a:srgbClr val="0099FF"/>
              </a:solidFill>
              <a:latin typeface="Comic Sans MS" pitchFamily="66" charset="0"/>
              <a:cs typeface="Aharoni" pitchFamily="2" charset="-79"/>
              <a:sym typeface="Symbol" pitchFamily="18" charset="2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Contradiction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since H is an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(1,3) FT-ABFS tree.</a:t>
            </a:r>
            <a:endParaRPr lang="en-US" sz="2400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222976" y="3933056"/>
            <a:ext cx="468052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</a:t>
            </a:r>
            <a:r>
              <a:rPr lang="en-US" sz="2400" baseline="-25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012159" y="3717032"/>
            <a:ext cx="1918573" cy="8682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aseline="-25000" dirty="0">
              <a:latin typeface="Comic Sans MS" panose="030F0702030302020204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535344" y="3933056"/>
            <a:ext cx="504056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B</a:t>
            </a:r>
            <a:r>
              <a:rPr lang="en-US" sz="2400" baseline="-25000" dirty="0" err="1">
                <a:latin typeface="Comic Sans MS" panose="030F0702030302020204" pitchFamily="66" charset="0"/>
              </a:rPr>
              <a:t>d</a:t>
            </a:r>
            <a:endParaRPr lang="en-US" sz="2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77" name="Straight Connector 76"/>
          <p:cNvCxnSpPr>
            <a:stCxn id="80" idx="2"/>
          </p:cNvCxnSpPr>
          <p:nvPr/>
        </p:nvCxnSpPr>
        <p:spPr>
          <a:xfrm flipH="1">
            <a:off x="5222977" y="3356992"/>
            <a:ext cx="1821903" cy="5760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0" idx="6"/>
          </p:cNvCxnSpPr>
          <p:nvPr/>
        </p:nvCxnSpPr>
        <p:spPr>
          <a:xfrm>
            <a:off x="7188896" y="3356992"/>
            <a:ext cx="1871595" cy="5760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044880" y="3284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100392" y="40770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244408" y="40770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388424" y="40770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316070" y="496236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Z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5222977" y="4437112"/>
            <a:ext cx="789182" cy="6480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7912915" y="4437112"/>
            <a:ext cx="1126485" cy="6480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0" idx="0"/>
            <a:endCxn id="111" idx="0"/>
          </p:cNvCxnSpPr>
          <p:nvPr/>
        </p:nvCxnSpPr>
        <p:spPr>
          <a:xfrm flipH="1" flipV="1">
            <a:off x="7080911" y="1052736"/>
            <a:ext cx="35977" cy="22322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7020272" y="300109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023176" y="19168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023176" y="14847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951168" y="1052736"/>
            <a:ext cx="259485" cy="2199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236296" y="88955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012159" y="5085184"/>
            <a:ext cx="19007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156176" y="530120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506697" y="530120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876256" y="530120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236296" y="530120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596336" y="530120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stCxn id="149" idx="4"/>
            <a:endCxn id="114" idx="4"/>
          </p:cNvCxnSpPr>
          <p:nvPr/>
        </p:nvCxnSpPr>
        <p:spPr>
          <a:xfrm>
            <a:off x="6228184" y="4509120"/>
            <a:ext cx="0" cy="9361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308304" y="2463279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6985110" y="2564904"/>
            <a:ext cx="267349" cy="240816"/>
            <a:chOff x="8171423" y="1282354"/>
            <a:chExt cx="721057" cy="649497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8171423" y="1282354"/>
              <a:ext cx="721057" cy="6494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8185007" y="1282354"/>
              <a:ext cx="707473" cy="6494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Oval 137"/>
          <p:cNvSpPr/>
          <p:nvPr/>
        </p:nvSpPr>
        <p:spPr>
          <a:xfrm>
            <a:off x="7020272" y="227687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47" idx="3"/>
            <a:endCxn id="150" idx="7"/>
          </p:cNvCxnSpPr>
          <p:nvPr/>
        </p:nvCxnSpPr>
        <p:spPr>
          <a:xfrm flipH="1">
            <a:off x="6629622" y="3983973"/>
            <a:ext cx="627765" cy="4022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300192" y="3861048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mic Sans MS" pitchFamily="66" charset="0"/>
              </a:rPr>
              <a:t>e</a:t>
            </a:r>
            <a:r>
              <a:rPr lang="en-US" sz="2400" b="1" baseline="-25000" dirty="0" err="1">
                <a:latin typeface="Comic Sans MS" pitchFamily="66" charset="0"/>
              </a:rPr>
              <a:t>i,j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156176" y="386104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06697" y="386104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876256" y="386104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236296" y="386104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596336" y="386104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6156176" y="436510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506697" y="436510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876256" y="436510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236296" y="436510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7596336" y="4365104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>
            <a:stCxn id="150" idx="4"/>
            <a:endCxn id="115" idx="0"/>
          </p:cNvCxnSpPr>
          <p:nvPr/>
        </p:nvCxnSpPr>
        <p:spPr>
          <a:xfrm>
            <a:off x="6578705" y="4509120"/>
            <a:ext cx="0" cy="7920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1" idx="4"/>
          </p:cNvCxnSpPr>
          <p:nvPr/>
        </p:nvCxnSpPr>
        <p:spPr>
          <a:xfrm>
            <a:off x="6948264" y="4509120"/>
            <a:ext cx="0" cy="9444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52" idx="4"/>
            <a:endCxn id="117" idx="4"/>
          </p:cNvCxnSpPr>
          <p:nvPr/>
        </p:nvCxnSpPr>
        <p:spPr>
          <a:xfrm>
            <a:off x="7308304" y="4509120"/>
            <a:ext cx="0" cy="9361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53" idx="4"/>
            <a:endCxn id="118" idx="0"/>
          </p:cNvCxnSpPr>
          <p:nvPr/>
        </p:nvCxnSpPr>
        <p:spPr>
          <a:xfrm>
            <a:off x="7668344" y="4509120"/>
            <a:ext cx="0" cy="7920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Freeform 181"/>
          <p:cNvSpPr/>
          <p:nvPr/>
        </p:nvSpPr>
        <p:spPr>
          <a:xfrm>
            <a:off x="3772536" y="1556792"/>
            <a:ext cx="3535768" cy="4917989"/>
          </a:xfrm>
          <a:custGeom>
            <a:avLst/>
            <a:gdLst>
              <a:gd name="connsiteX0" fmla="*/ 3262183 w 3535768"/>
              <a:gd name="connsiteY0" fmla="*/ 0 h 4917989"/>
              <a:gd name="connsiteX1" fmla="*/ 3200400 w 3535768"/>
              <a:gd name="connsiteY1" fmla="*/ 12357 h 4917989"/>
              <a:gd name="connsiteX2" fmla="*/ 3163329 w 3535768"/>
              <a:gd name="connsiteY2" fmla="*/ 37070 h 4917989"/>
              <a:gd name="connsiteX3" fmla="*/ 3076832 w 3535768"/>
              <a:gd name="connsiteY3" fmla="*/ 49427 h 4917989"/>
              <a:gd name="connsiteX4" fmla="*/ 3027405 w 3535768"/>
              <a:gd name="connsiteY4" fmla="*/ 61784 h 4917989"/>
              <a:gd name="connsiteX5" fmla="*/ 2916194 w 3535768"/>
              <a:gd name="connsiteY5" fmla="*/ 98854 h 4917989"/>
              <a:gd name="connsiteX6" fmla="*/ 2817340 w 3535768"/>
              <a:gd name="connsiteY6" fmla="*/ 123567 h 4917989"/>
              <a:gd name="connsiteX7" fmla="*/ 2693773 w 3535768"/>
              <a:gd name="connsiteY7" fmla="*/ 160638 h 4917989"/>
              <a:gd name="connsiteX8" fmla="*/ 2644346 w 3535768"/>
              <a:gd name="connsiteY8" fmla="*/ 185351 h 4917989"/>
              <a:gd name="connsiteX9" fmla="*/ 2607275 w 3535768"/>
              <a:gd name="connsiteY9" fmla="*/ 197708 h 4917989"/>
              <a:gd name="connsiteX10" fmla="*/ 2533135 w 3535768"/>
              <a:gd name="connsiteY10" fmla="*/ 247135 h 4917989"/>
              <a:gd name="connsiteX11" fmla="*/ 2496064 w 3535768"/>
              <a:gd name="connsiteY11" fmla="*/ 259492 h 4917989"/>
              <a:gd name="connsiteX12" fmla="*/ 2434281 w 3535768"/>
              <a:gd name="connsiteY12" fmla="*/ 296562 h 4917989"/>
              <a:gd name="connsiteX13" fmla="*/ 2397210 w 3535768"/>
              <a:gd name="connsiteY13" fmla="*/ 321276 h 4917989"/>
              <a:gd name="connsiteX14" fmla="*/ 2360140 w 3535768"/>
              <a:gd name="connsiteY14" fmla="*/ 333632 h 4917989"/>
              <a:gd name="connsiteX15" fmla="*/ 2273643 w 3535768"/>
              <a:gd name="connsiteY15" fmla="*/ 370703 h 4917989"/>
              <a:gd name="connsiteX16" fmla="*/ 2236573 w 3535768"/>
              <a:gd name="connsiteY16" fmla="*/ 395416 h 4917989"/>
              <a:gd name="connsiteX17" fmla="*/ 2174789 w 3535768"/>
              <a:gd name="connsiteY17" fmla="*/ 420130 h 4917989"/>
              <a:gd name="connsiteX18" fmla="*/ 2075935 w 3535768"/>
              <a:gd name="connsiteY18" fmla="*/ 469557 h 4917989"/>
              <a:gd name="connsiteX19" fmla="*/ 1989437 w 3535768"/>
              <a:gd name="connsiteY19" fmla="*/ 494270 h 4917989"/>
              <a:gd name="connsiteX20" fmla="*/ 1915297 w 3535768"/>
              <a:gd name="connsiteY20" fmla="*/ 531340 h 4917989"/>
              <a:gd name="connsiteX21" fmla="*/ 1841156 w 3535768"/>
              <a:gd name="connsiteY21" fmla="*/ 568411 h 4917989"/>
              <a:gd name="connsiteX22" fmla="*/ 1742302 w 3535768"/>
              <a:gd name="connsiteY22" fmla="*/ 642551 h 4917989"/>
              <a:gd name="connsiteX23" fmla="*/ 1643448 w 3535768"/>
              <a:gd name="connsiteY23" fmla="*/ 691978 h 4917989"/>
              <a:gd name="connsiteX24" fmla="*/ 1606378 w 3535768"/>
              <a:gd name="connsiteY24" fmla="*/ 729049 h 4917989"/>
              <a:gd name="connsiteX25" fmla="*/ 1519881 w 3535768"/>
              <a:gd name="connsiteY25" fmla="*/ 778476 h 4917989"/>
              <a:gd name="connsiteX26" fmla="*/ 1408670 w 3535768"/>
              <a:gd name="connsiteY26" fmla="*/ 840259 h 4917989"/>
              <a:gd name="connsiteX27" fmla="*/ 1359243 w 3535768"/>
              <a:gd name="connsiteY27" fmla="*/ 877330 h 4917989"/>
              <a:gd name="connsiteX28" fmla="*/ 1322173 w 3535768"/>
              <a:gd name="connsiteY28" fmla="*/ 889686 h 4917989"/>
              <a:gd name="connsiteX29" fmla="*/ 1285102 w 3535768"/>
              <a:gd name="connsiteY29" fmla="*/ 926757 h 4917989"/>
              <a:gd name="connsiteX30" fmla="*/ 1173891 w 3535768"/>
              <a:gd name="connsiteY30" fmla="*/ 1000897 h 4917989"/>
              <a:gd name="connsiteX31" fmla="*/ 1136821 w 3535768"/>
              <a:gd name="connsiteY31" fmla="*/ 1025611 h 4917989"/>
              <a:gd name="connsiteX32" fmla="*/ 1025610 w 3535768"/>
              <a:gd name="connsiteY32" fmla="*/ 1112108 h 4917989"/>
              <a:gd name="connsiteX33" fmla="*/ 951470 w 3535768"/>
              <a:gd name="connsiteY33" fmla="*/ 1161535 h 4917989"/>
              <a:gd name="connsiteX34" fmla="*/ 914400 w 3535768"/>
              <a:gd name="connsiteY34" fmla="*/ 1186249 h 4917989"/>
              <a:gd name="connsiteX35" fmla="*/ 877329 w 3535768"/>
              <a:gd name="connsiteY35" fmla="*/ 1223319 h 4917989"/>
              <a:gd name="connsiteX36" fmla="*/ 803189 w 3535768"/>
              <a:gd name="connsiteY36" fmla="*/ 1272746 h 4917989"/>
              <a:gd name="connsiteX37" fmla="*/ 741405 w 3535768"/>
              <a:gd name="connsiteY37" fmla="*/ 1346886 h 4917989"/>
              <a:gd name="connsiteX38" fmla="*/ 654908 w 3535768"/>
              <a:gd name="connsiteY38" fmla="*/ 1458097 h 4917989"/>
              <a:gd name="connsiteX39" fmla="*/ 568410 w 3535768"/>
              <a:gd name="connsiteY39" fmla="*/ 1581665 h 4917989"/>
              <a:gd name="connsiteX40" fmla="*/ 518983 w 3535768"/>
              <a:gd name="connsiteY40" fmla="*/ 1668162 h 4917989"/>
              <a:gd name="connsiteX41" fmla="*/ 506627 w 3535768"/>
              <a:gd name="connsiteY41" fmla="*/ 1705232 h 4917989"/>
              <a:gd name="connsiteX42" fmla="*/ 481913 w 3535768"/>
              <a:gd name="connsiteY42" fmla="*/ 1742303 h 4917989"/>
              <a:gd name="connsiteX43" fmla="*/ 444843 w 3535768"/>
              <a:gd name="connsiteY43" fmla="*/ 1804086 h 4917989"/>
              <a:gd name="connsiteX44" fmla="*/ 420129 w 3535768"/>
              <a:gd name="connsiteY44" fmla="*/ 1853513 h 4917989"/>
              <a:gd name="connsiteX45" fmla="*/ 383059 w 3535768"/>
              <a:gd name="connsiteY45" fmla="*/ 1952367 h 4917989"/>
              <a:gd name="connsiteX46" fmla="*/ 308918 w 3535768"/>
              <a:gd name="connsiteY46" fmla="*/ 2063578 h 4917989"/>
              <a:gd name="connsiteX47" fmla="*/ 296562 w 3535768"/>
              <a:gd name="connsiteY47" fmla="*/ 2125362 h 4917989"/>
              <a:gd name="connsiteX48" fmla="*/ 247135 w 3535768"/>
              <a:gd name="connsiteY48" fmla="*/ 2211859 h 4917989"/>
              <a:gd name="connsiteX49" fmla="*/ 210064 w 3535768"/>
              <a:gd name="connsiteY49" fmla="*/ 2286000 h 4917989"/>
              <a:gd name="connsiteX50" fmla="*/ 160637 w 3535768"/>
              <a:gd name="connsiteY50" fmla="*/ 2397211 h 4917989"/>
              <a:gd name="connsiteX51" fmla="*/ 148281 w 3535768"/>
              <a:gd name="connsiteY51" fmla="*/ 2458994 h 4917989"/>
              <a:gd name="connsiteX52" fmla="*/ 123567 w 3535768"/>
              <a:gd name="connsiteY52" fmla="*/ 2533135 h 4917989"/>
              <a:gd name="connsiteX53" fmla="*/ 86497 w 3535768"/>
              <a:gd name="connsiteY53" fmla="*/ 2681416 h 4917989"/>
              <a:gd name="connsiteX54" fmla="*/ 37070 w 3535768"/>
              <a:gd name="connsiteY54" fmla="*/ 2817340 h 4917989"/>
              <a:gd name="connsiteX55" fmla="*/ 0 w 3535768"/>
              <a:gd name="connsiteY55" fmla="*/ 3015049 h 4917989"/>
              <a:gd name="connsiteX56" fmla="*/ 12356 w 3535768"/>
              <a:gd name="connsiteY56" fmla="*/ 3805881 h 4917989"/>
              <a:gd name="connsiteX57" fmla="*/ 24713 w 3535768"/>
              <a:gd name="connsiteY57" fmla="*/ 3855308 h 4917989"/>
              <a:gd name="connsiteX58" fmla="*/ 37070 w 3535768"/>
              <a:gd name="connsiteY58" fmla="*/ 3941805 h 4917989"/>
              <a:gd name="connsiteX59" fmla="*/ 86497 w 3535768"/>
              <a:gd name="connsiteY59" fmla="*/ 4065373 h 4917989"/>
              <a:gd name="connsiteX60" fmla="*/ 111210 w 3535768"/>
              <a:gd name="connsiteY60" fmla="*/ 4151870 h 4917989"/>
              <a:gd name="connsiteX61" fmla="*/ 135924 w 3535768"/>
              <a:gd name="connsiteY61" fmla="*/ 4188940 h 4917989"/>
              <a:gd name="connsiteX62" fmla="*/ 160637 w 3535768"/>
              <a:gd name="connsiteY62" fmla="*/ 4238367 h 4917989"/>
              <a:gd name="connsiteX63" fmla="*/ 185351 w 3535768"/>
              <a:gd name="connsiteY63" fmla="*/ 4275438 h 4917989"/>
              <a:gd name="connsiteX64" fmla="*/ 197708 w 3535768"/>
              <a:gd name="connsiteY64" fmla="*/ 4312508 h 4917989"/>
              <a:gd name="connsiteX65" fmla="*/ 234778 w 3535768"/>
              <a:gd name="connsiteY65" fmla="*/ 4349578 h 4917989"/>
              <a:gd name="connsiteX66" fmla="*/ 358346 w 3535768"/>
              <a:gd name="connsiteY66" fmla="*/ 4497859 h 4917989"/>
              <a:gd name="connsiteX67" fmla="*/ 432486 w 3535768"/>
              <a:gd name="connsiteY67" fmla="*/ 4547286 h 4917989"/>
              <a:gd name="connsiteX68" fmla="*/ 506627 w 3535768"/>
              <a:gd name="connsiteY68" fmla="*/ 4584357 h 4917989"/>
              <a:gd name="connsiteX69" fmla="*/ 543697 w 3535768"/>
              <a:gd name="connsiteY69" fmla="*/ 4609070 h 4917989"/>
              <a:gd name="connsiteX70" fmla="*/ 580767 w 3535768"/>
              <a:gd name="connsiteY70" fmla="*/ 4621427 h 4917989"/>
              <a:gd name="connsiteX71" fmla="*/ 667264 w 3535768"/>
              <a:gd name="connsiteY71" fmla="*/ 4683211 h 4917989"/>
              <a:gd name="connsiteX72" fmla="*/ 753762 w 3535768"/>
              <a:gd name="connsiteY72" fmla="*/ 4732638 h 4917989"/>
              <a:gd name="connsiteX73" fmla="*/ 790832 w 3535768"/>
              <a:gd name="connsiteY73" fmla="*/ 4757351 h 4917989"/>
              <a:gd name="connsiteX74" fmla="*/ 827902 w 3535768"/>
              <a:gd name="connsiteY74" fmla="*/ 4769708 h 4917989"/>
              <a:gd name="connsiteX75" fmla="*/ 864973 w 3535768"/>
              <a:gd name="connsiteY75" fmla="*/ 4794421 h 4917989"/>
              <a:gd name="connsiteX76" fmla="*/ 1000897 w 3535768"/>
              <a:gd name="connsiteY76" fmla="*/ 4831492 h 4917989"/>
              <a:gd name="connsiteX77" fmla="*/ 1124464 w 3535768"/>
              <a:gd name="connsiteY77" fmla="*/ 4856205 h 4917989"/>
              <a:gd name="connsiteX78" fmla="*/ 1309816 w 3535768"/>
              <a:gd name="connsiteY78" fmla="*/ 4880919 h 4917989"/>
              <a:gd name="connsiteX79" fmla="*/ 1396313 w 3535768"/>
              <a:gd name="connsiteY79" fmla="*/ 4893276 h 4917989"/>
              <a:gd name="connsiteX80" fmla="*/ 1445740 w 3535768"/>
              <a:gd name="connsiteY80" fmla="*/ 4905632 h 4917989"/>
              <a:gd name="connsiteX81" fmla="*/ 1729946 w 3535768"/>
              <a:gd name="connsiteY81" fmla="*/ 4917989 h 4917989"/>
              <a:gd name="connsiteX82" fmla="*/ 2323070 w 3535768"/>
              <a:gd name="connsiteY82" fmla="*/ 4905632 h 4917989"/>
              <a:gd name="connsiteX83" fmla="*/ 2384854 w 3535768"/>
              <a:gd name="connsiteY83" fmla="*/ 4893276 h 4917989"/>
              <a:gd name="connsiteX84" fmla="*/ 2471351 w 3535768"/>
              <a:gd name="connsiteY84" fmla="*/ 4880919 h 4917989"/>
              <a:gd name="connsiteX85" fmla="*/ 2533135 w 3535768"/>
              <a:gd name="connsiteY85" fmla="*/ 4868562 h 4917989"/>
              <a:gd name="connsiteX86" fmla="*/ 2631989 w 3535768"/>
              <a:gd name="connsiteY86" fmla="*/ 4856205 h 4917989"/>
              <a:gd name="connsiteX87" fmla="*/ 2681416 w 3535768"/>
              <a:gd name="connsiteY87" fmla="*/ 4843849 h 4917989"/>
              <a:gd name="connsiteX88" fmla="*/ 2817340 w 3535768"/>
              <a:gd name="connsiteY88" fmla="*/ 4831492 h 4917989"/>
              <a:gd name="connsiteX89" fmla="*/ 2891481 w 3535768"/>
              <a:gd name="connsiteY89" fmla="*/ 4794421 h 4917989"/>
              <a:gd name="connsiteX90" fmla="*/ 3015048 w 3535768"/>
              <a:gd name="connsiteY90" fmla="*/ 4720281 h 4917989"/>
              <a:gd name="connsiteX91" fmla="*/ 3089189 w 3535768"/>
              <a:gd name="connsiteY91" fmla="*/ 4658497 h 4917989"/>
              <a:gd name="connsiteX92" fmla="*/ 3113902 w 3535768"/>
              <a:gd name="connsiteY92" fmla="*/ 4621427 h 4917989"/>
              <a:gd name="connsiteX93" fmla="*/ 3262183 w 3535768"/>
              <a:gd name="connsiteY93" fmla="*/ 4497859 h 4917989"/>
              <a:gd name="connsiteX94" fmla="*/ 3311610 w 3535768"/>
              <a:gd name="connsiteY94" fmla="*/ 4423719 h 4917989"/>
              <a:gd name="connsiteX95" fmla="*/ 3336324 w 3535768"/>
              <a:gd name="connsiteY95" fmla="*/ 4386649 h 4917989"/>
              <a:gd name="connsiteX96" fmla="*/ 3361037 w 3535768"/>
              <a:gd name="connsiteY96" fmla="*/ 4312508 h 4917989"/>
              <a:gd name="connsiteX97" fmla="*/ 3373394 w 3535768"/>
              <a:gd name="connsiteY97" fmla="*/ 4275438 h 4917989"/>
              <a:gd name="connsiteX98" fmla="*/ 3398108 w 3535768"/>
              <a:gd name="connsiteY98" fmla="*/ 4188940 h 4917989"/>
              <a:gd name="connsiteX99" fmla="*/ 3447535 w 3535768"/>
              <a:gd name="connsiteY99" fmla="*/ 4102443 h 4917989"/>
              <a:gd name="connsiteX100" fmla="*/ 3472248 w 3535768"/>
              <a:gd name="connsiteY100" fmla="*/ 4015946 h 4917989"/>
              <a:gd name="connsiteX101" fmla="*/ 3496962 w 3535768"/>
              <a:gd name="connsiteY101" fmla="*/ 3978876 h 4917989"/>
              <a:gd name="connsiteX102" fmla="*/ 3509318 w 3535768"/>
              <a:gd name="connsiteY102" fmla="*/ 3941805 h 4917989"/>
              <a:gd name="connsiteX103" fmla="*/ 3534032 w 3535768"/>
              <a:gd name="connsiteY103" fmla="*/ 3904735 h 4917989"/>
              <a:gd name="connsiteX104" fmla="*/ 3534032 w 3535768"/>
              <a:gd name="connsiteY104" fmla="*/ 3867665 h 491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535768" h="4917989">
                <a:moveTo>
                  <a:pt x="3262183" y="0"/>
                </a:moveTo>
                <a:cubicBezTo>
                  <a:pt x="3241589" y="4119"/>
                  <a:pt x="3220065" y="4983"/>
                  <a:pt x="3200400" y="12357"/>
                </a:cubicBezTo>
                <a:cubicBezTo>
                  <a:pt x="3186494" y="17572"/>
                  <a:pt x="3177554" y="32803"/>
                  <a:pt x="3163329" y="37070"/>
                </a:cubicBezTo>
                <a:cubicBezTo>
                  <a:pt x="3135432" y="45439"/>
                  <a:pt x="3105487" y="44217"/>
                  <a:pt x="3076832" y="49427"/>
                </a:cubicBezTo>
                <a:cubicBezTo>
                  <a:pt x="3060123" y="52465"/>
                  <a:pt x="3043881" y="57665"/>
                  <a:pt x="3027405" y="61784"/>
                </a:cubicBezTo>
                <a:cubicBezTo>
                  <a:pt x="2967844" y="101491"/>
                  <a:pt x="3007759" y="82206"/>
                  <a:pt x="2916194" y="98854"/>
                </a:cubicBezTo>
                <a:cubicBezTo>
                  <a:pt x="2812573" y="117694"/>
                  <a:pt x="2892360" y="102133"/>
                  <a:pt x="2817340" y="123567"/>
                </a:cubicBezTo>
                <a:cubicBezTo>
                  <a:pt x="2775952" y="135392"/>
                  <a:pt x="2732927" y="141061"/>
                  <a:pt x="2693773" y="160638"/>
                </a:cubicBezTo>
                <a:cubicBezTo>
                  <a:pt x="2677297" y="168876"/>
                  <a:pt x="2661277" y="178095"/>
                  <a:pt x="2644346" y="185351"/>
                </a:cubicBezTo>
                <a:cubicBezTo>
                  <a:pt x="2632374" y="190482"/>
                  <a:pt x="2618661" y="191382"/>
                  <a:pt x="2607275" y="197708"/>
                </a:cubicBezTo>
                <a:cubicBezTo>
                  <a:pt x="2581311" y="212132"/>
                  <a:pt x="2561313" y="237742"/>
                  <a:pt x="2533135" y="247135"/>
                </a:cubicBezTo>
                <a:cubicBezTo>
                  <a:pt x="2520778" y="251254"/>
                  <a:pt x="2507714" y="253667"/>
                  <a:pt x="2496064" y="259492"/>
                </a:cubicBezTo>
                <a:cubicBezTo>
                  <a:pt x="2474583" y="270233"/>
                  <a:pt x="2454647" y="283833"/>
                  <a:pt x="2434281" y="296562"/>
                </a:cubicBezTo>
                <a:cubicBezTo>
                  <a:pt x="2421687" y="304433"/>
                  <a:pt x="2410493" y="314634"/>
                  <a:pt x="2397210" y="321276"/>
                </a:cubicBezTo>
                <a:cubicBezTo>
                  <a:pt x="2385560" y="327101"/>
                  <a:pt x="2372497" y="329513"/>
                  <a:pt x="2360140" y="333632"/>
                </a:cubicBezTo>
                <a:cubicBezTo>
                  <a:pt x="2267078" y="395675"/>
                  <a:pt x="2385348" y="322830"/>
                  <a:pt x="2273643" y="370703"/>
                </a:cubicBezTo>
                <a:cubicBezTo>
                  <a:pt x="2259993" y="376553"/>
                  <a:pt x="2249856" y="388775"/>
                  <a:pt x="2236573" y="395416"/>
                </a:cubicBezTo>
                <a:cubicBezTo>
                  <a:pt x="2216734" y="405336"/>
                  <a:pt x="2194929" y="410835"/>
                  <a:pt x="2174789" y="420130"/>
                </a:cubicBezTo>
                <a:cubicBezTo>
                  <a:pt x="2141339" y="435568"/>
                  <a:pt x="2110885" y="457908"/>
                  <a:pt x="2075935" y="469557"/>
                </a:cubicBezTo>
                <a:cubicBezTo>
                  <a:pt x="2022753" y="487283"/>
                  <a:pt x="2051500" y="478754"/>
                  <a:pt x="1989437" y="494270"/>
                </a:cubicBezTo>
                <a:cubicBezTo>
                  <a:pt x="1883199" y="565097"/>
                  <a:pt x="2017615" y="480181"/>
                  <a:pt x="1915297" y="531340"/>
                </a:cubicBezTo>
                <a:cubicBezTo>
                  <a:pt x="1819476" y="579250"/>
                  <a:pt x="1934339" y="537350"/>
                  <a:pt x="1841156" y="568411"/>
                </a:cubicBezTo>
                <a:cubicBezTo>
                  <a:pt x="1808205" y="593124"/>
                  <a:pt x="1780545" y="627254"/>
                  <a:pt x="1742302" y="642551"/>
                </a:cubicBezTo>
                <a:cubicBezTo>
                  <a:pt x="1698630" y="660020"/>
                  <a:pt x="1677616" y="663505"/>
                  <a:pt x="1643448" y="691978"/>
                </a:cubicBezTo>
                <a:cubicBezTo>
                  <a:pt x="1630023" y="703165"/>
                  <a:pt x="1619803" y="717862"/>
                  <a:pt x="1606378" y="729049"/>
                </a:cubicBezTo>
                <a:cubicBezTo>
                  <a:pt x="1569745" y="759577"/>
                  <a:pt x="1563038" y="752582"/>
                  <a:pt x="1519881" y="778476"/>
                </a:cubicBezTo>
                <a:cubicBezTo>
                  <a:pt x="1413661" y="842208"/>
                  <a:pt x="1483233" y="815406"/>
                  <a:pt x="1408670" y="840259"/>
                </a:cubicBezTo>
                <a:cubicBezTo>
                  <a:pt x="1392194" y="852616"/>
                  <a:pt x="1377124" y="867112"/>
                  <a:pt x="1359243" y="877330"/>
                </a:cubicBezTo>
                <a:cubicBezTo>
                  <a:pt x="1347934" y="883792"/>
                  <a:pt x="1333010" y="882461"/>
                  <a:pt x="1322173" y="889686"/>
                </a:cubicBezTo>
                <a:cubicBezTo>
                  <a:pt x="1307633" y="899380"/>
                  <a:pt x="1298896" y="916028"/>
                  <a:pt x="1285102" y="926757"/>
                </a:cubicBezTo>
                <a:cubicBezTo>
                  <a:pt x="1285070" y="926782"/>
                  <a:pt x="1192443" y="988529"/>
                  <a:pt x="1173891" y="1000897"/>
                </a:cubicBezTo>
                <a:cubicBezTo>
                  <a:pt x="1161534" y="1009135"/>
                  <a:pt x="1147322" y="1015110"/>
                  <a:pt x="1136821" y="1025611"/>
                </a:cubicBezTo>
                <a:cubicBezTo>
                  <a:pt x="1078749" y="1083683"/>
                  <a:pt x="1114291" y="1052988"/>
                  <a:pt x="1025610" y="1112108"/>
                </a:cubicBezTo>
                <a:lnTo>
                  <a:pt x="951470" y="1161535"/>
                </a:lnTo>
                <a:cubicBezTo>
                  <a:pt x="939113" y="1169773"/>
                  <a:pt x="924901" y="1175748"/>
                  <a:pt x="914400" y="1186249"/>
                </a:cubicBezTo>
                <a:cubicBezTo>
                  <a:pt x="902043" y="1198606"/>
                  <a:pt x="891123" y="1212590"/>
                  <a:pt x="877329" y="1223319"/>
                </a:cubicBezTo>
                <a:cubicBezTo>
                  <a:pt x="853884" y="1241554"/>
                  <a:pt x="824192" y="1251744"/>
                  <a:pt x="803189" y="1272746"/>
                </a:cubicBezTo>
                <a:cubicBezTo>
                  <a:pt x="735374" y="1340559"/>
                  <a:pt x="793014" y="1278074"/>
                  <a:pt x="741405" y="1346886"/>
                </a:cubicBezTo>
                <a:cubicBezTo>
                  <a:pt x="713227" y="1384456"/>
                  <a:pt x="683542" y="1420873"/>
                  <a:pt x="654908" y="1458097"/>
                </a:cubicBezTo>
                <a:cubicBezTo>
                  <a:pt x="632765" y="1486883"/>
                  <a:pt x="582029" y="1554426"/>
                  <a:pt x="568410" y="1581665"/>
                </a:cubicBezTo>
                <a:cubicBezTo>
                  <a:pt x="537056" y="1644375"/>
                  <a:pt x="553915" y="1615766"/>
                  <a:pt x="518983" y="1668162"/>
                </a:cubicBezTo>
                <a:cubicBezTo>
                  <a:pt x="514864" y="1680519"/>
                  <a:pt x="512452" y="1693582"/>
                  <a:pt x="506627" y="1705232"/>
                </a:cubicBezTo>
                <a:cubicBezTo>
                  <a:pt x="499985" y="1718515"/>
                  <a:pt x="489784" y="1729709"/>
                  <a:pt x="481913" y="1742303"/>
                </a:cubicBezTo>
                <a:cubicBezTo>
                  <a:pt x="469184" y="1762669"/>
                  <a:pt x="456507" y="1783091"/>
                  <a:pt x="444843" y="1804086"/>
                </a:cubicBezTo>
                <a:cubicBezTo>
                  <a:pt x="435897" y="1820188"/>
                  <a:pt x="427385" y="1836582"/>
                  <a:pt x="420129" y="1853513"/>
                </a:cubicBezTo>
                <a:cubicBezTo>
                  <a:pt x="388037" y="1928396"/>
                  <a:pt x="434276" y="1849935"/>
                  <a:pt x="383059" y="1952367"/>
                </a:cubicBezTo>
                <a:cubicBezTo>
                  <a:pt x="359223" y="2000038"/>
                  <a:pt x="339965" y="2022182"/>
                  <a:pt x="308918" y="2063578"/>
                </a:cubicBezTo>
                <a:cubicBezTo>
                  <a:pt x="304799" y="2084173"/>
                  <a:pt x="303204" y="2105437"/>
                  <a:pt x="296562" y="2125362"/>
                </a:cubicBezTo>
                <a:cubicBezTo>
                  <a:pt x="274900" y="2190347"/>
                  <a:pt x="274250" y="2157628"/>
                  <a:pt x="247135" y="2211859"/>
                </a:cubicBezTo>
                <a:cubicBezTo>
                  <a:pt x="195981" y="2314169"/>
                  <a:pt x="280884" y="2179773"/>
                  <a:pt x="210064" y="2286000"/>
                </a:cubicBezTo>
                <a:cubicBezTo>
                  <a:pt x="180655" y="2374229"/>
                  <a:pt x="199801" y="2338465"/>
                  <a:pt x="160637" y="2397211"/>
                </a:cubicBezTo>
                <a:cubicBezTo>
                  <a:pt x="156518" y="2417805"/>
                  <a:pt x="153807" y="2438732"/>
                  <a:pt x="148281" y="2458994"/>
                </a:cubicBezTo>
                <a:cubicBezTo>
                  <a:pt x="141427" y="2484127"/>
                  <a:pt x="123567" y="2533135"/>
                  <a:pt x="123567" y="2533135"/>
                </a:cubicBezTo>
                <a:cubicBezTo>
                  <a:pt x="91235" y="2727125"/>
                  <a:pt x="135449" y="2485613"/>
                  <a:pt x="86497" y="2681416"/>
                </a:cubicBezTo>
                <a:cubicBezTo>
                  <a:pt x="58181" y="2794677"/>
                  <a:pt x="80623" y="2752009"/>
                  <a:pt x="37070" y="2817340"/>
                </a:cubicBezTo>
                <a:cubicBezTo>
                  <a:pt x="9564" y="2982373"/>
                  <a:pt x="24508" y="2917008"/>
                  <a:pt x="0" y="3015049"/>
                </a:cubicBezTo>
                <a:cubicBezTo>
                  <a:pt x="4119" y="3278660"/>
                  <a:pt x="4605" y="3542352"/>
                  <a:pt x="12356" y="3805881"/>
                </a:cubicBezTo>
                <a:cubicBezTo>
                  <a:pt x="12855" y="3822856"/>
                  <a:pt x="21675" y="3838599"/>
                  <a:pt x="24713" y="3855308"/>
                </a:cubicBezTo>
                <a:cubicBezTo>
                  <a:pt x="29923" y="3883963"/>
                  <a:pt x="30521" y="3913426"/>
                  <a:pt x="37070" y="3941805"/>
                </a:cubicBezTo>
                <a:cubicBezTo>
                  <a:pt x="63749" y="4057415"/>
                  <a:pt x="52861" y="3975680"/>
                  <a:pt x="86497" y="4065373"/>
                </a:cubicBezTo>
                <a:cubicBezTo>
                  <a:pt x="98370" y="4097034"/>
                  <a:pt x="96278" y="4122006"/>
                  <a:pt x="111210" y="4151870"/>
                </a:cubicBezTo>
                <a:cubicBezTo>
                  <a:pt x="117852" y="4165153"/>
                  <a:pt x="128556" y="4176046"/>
                  <a:pt x="135924" y="4188940"/>
                </a:cubicBezTo>
                <a:cubicBezTo>
                  <a:pt x="145063" y="4204933"/>
                  <a:pt x="151498" y="4222374"/>
                  <a:pt x="160637" y="4238367"/>
                </a:cubicBezTo>
                <a:cubicBezTo>
                  <a:pt x="168005" y="4251262"/>
                  <a:pt x="178709" y="4262155"/>
                  <a:pt x="185351" y="4275438"/>
                </a:cubicBezTo>
                <a:cubicBezTo>
                  <a:pt x="191176" y="4287088"/>
                  <a:pt x="190483" y="4301670"/>
                  <a:pt x="197708" y="4312508"/>
                </a:cubicBezTo>
                <a:cubicBezTo>
                  <a:pt x="207401" y="4327048"/>
                  <a:pt x="224049" y="4335784"/>
                  <a:pt x="234778" y="4349578"/>
                </a:cubicBezTo>
                <a:cubicBezTo>
                  <a:pt x="355206" y="4504414"/>
                  <a:pt x="202469" y="4341982"/>
                  <a:pt x="358346" y="4497859"/>
                </a:cubicBezTo>
                <a:cubicBezTo>
                  <a:pt x="404628" y="4544141"/>
                  <a:pt x="378836" y="4529404"/>
                  <a:pt x="432486" y="4547286"/>
                </a:cubicBezTo>
                <a:cubicBezTo>
                  <a:pt x="538713" y="4618106"/>
                  <a:pt x="404317" y="4533203"/>
                  <a:pt x="506627" y="4584357"/>
                </a:cubicBezTo>
                <a:cubicBezTo>
                  <a:pt x="519910" y="4590998"/>
                  <a:pt x="530414" y="4602429"/>
                  <a:pt x="543697" y="4609070"/>
                </a:cubicBezTo>
                <a:cubicBezTo>
                  <a:pt x="555347" y="4614895"/>
                  <a:pt x="569117" y="4615602"/>
                  <a:pt x="580767" y="4621427"/>
                </a:cubicBezTo>
                <a:cubicBezTo>
                  <a:pt x="600186" y="4631137"/>
                  <a:pt x="654198" y="4673878"/>
                  <a:pt x="667264" y="4683211"/>
                </a:cubicBezTo>
                <a:cubicBezTo>
                  <a:pt x="727464" y="4726211"/>
                  <a:pt x="681375" y="4691274"/>
                  <a:pt x="753762" y="4732638"/>
                </a:cubicBezTo>
                <a:cubicBezTo>
                  <a:pt x="766656" y="4740006"/>
                  <a:pt x="777549" y="4750710"/>
                  <a:pt x="790832" y="4757351"/>
                </a:cubicBezTo>
                <a:cubicBezTo>
                  <a:pt x="802482" y="4763176"/>
                  <a:pt x="816252" y="4763883"/>
                  <a:pt x="827902" y="4769708"/>
                </a:cubicBezTo>
                <a:cubicBezTo>
                  <a:pt x="841185" y="4776350"/>
                  <a:pt x="851402" y="4788389"/>
                  <a:pt x="864973" y="4794421"/>
                </a:cubicBezTo>
                <a:cubicBezTo>
                  <a:pt x="933144" y="4824719"/>
                  <a:pt x="934445" y="4814879"/>
                  <a:pt x="1000897" y="4831492"/>
                </a:cubicBezTo>
                <a:cubicBezTo>
                  <a:pt x="1115916" y="4860247"/>
                  <a:pt x="912557" y="4825934"/>
                  <a:pt x="1124464" y="4856205"/>
                </a:cubicBezTo>
                <a:cubicBezTo>
                  <a:pt x="1212660" y="4885604"/>
                  <a:pt x="1133048" y="4862311"/>
                  <a:pt x="1309816" y="4880919"/>
                </a:cubicBezTo>
                <a:cubicBezTo>
                  <a:pt x="1338781" y="4883968"/>
                  <a:pt x="1367658" y="4888066"/>
                  <a:pt x="1396313" y="4893276"/>
                </a:cubicBezTo>
                <a:cubicBezTo>
                  <a:pt x="1413022" y="4896314"/>
                  <a:pt x="1428804" y="4904377"/>
                  <a:pt x="1445740" y="4905632"/>
                </a:cubicBezTo>
                <a:cubicBezTo>
                  <a:pt x="1540306" y="4912637"/>
                  <a:pt x="1635211" y="4913870"/>
                  <a:pt x="1729946" y="4917989"/>
                </a:cubicBezTo>
                <a:lnTo>
                  <a:pt x="2323070" y="4905632"/>
                </a:lnTo>
                <a:cubicBezTo>
                  <a:pt x="2344058" y="4904840"/>
                  <a:pt x="2364137" y="4896729"/>
                  <a:pt x="2384854" y="4893276"/>
                </a:cubicBezTo>
                <a:cubicBezTo>
                  <a:pt x="2413583" y="4888488"/>
                  <a:pt x="2442622" y="4885707"/>
                  <a:pt x="2471351" y="4880919"/>
                </a:cubicBezTo>
                <a:cubicBezTo>
                  <a:pt x="2492068" y="4877466"/>
                  <a:pt x="2512377" y="4871756"/>
                  <a:pt x="2533135" y="4868562"/>
                </a:cubicBezTo>
                <a:cubicBezTo>
                  <a:pt x="2565957" y="4863512"/>
                  <a:pt x="2599233" y="4861664"/>
                  <a:pt x="2631989" y="4856205"/>
                </a:cubicBezTo>
                <a:cubicBezTo>
                  <a:pt x="2648741" y="4853413"/>
                  <a:pt x="2664582" y="4846093"/>
                  <a:pt x="2681416" y="4843849"/>
                </a:cubicBezTo>
                <a:cubicBezTo>
                  <a:pt x="2726512" y="4837836"/>
                  <a:pt x="2772032" y="4835611"/>
                  <a:pt x="2817340" y="4831492"/>
                </a:cubicBezTo>
                <a:cubicBezTo>
                  <a:pt x="2885308" y="4808835"/>
                  <a:pt x="2824407" y="4832749"/>
                  <a:pt x="2891481" y="4794421"/>
                </a:cubicBezTo>
                <a:cubicBezTo>
                  <a:pt x="2936987" y="4768418"/>
                  <a:pt x="2974741" y="4760588"/>
                  <a:pt x="3015048" y="4720281"/>
                </a:cubicBezTo>
                <a:cubicBezTo>
                  <a:pt x="3062619" y="4672710"/>
                  <a:pt x="3037578" y="4692904"/>
                  <a:pt x="3089189" y="4658497"/>
                </a:cubicBezTo>
                <a:cubicBezTo>
                  <a:pt x="3097427" y="4646140"/>
                  <a:pt x="3102726" y="4631206"/>
                  <a:pt x="3113902" y="4621427"/>
                </a:cubicBezTo>
                <a:cubicBezTo>
                  <a:pt x="3186849" y="4557599"/>
                  <a:pt x="3202664" y="4587136"/>
                  <a:pt x="3262183" y="4497859"/>
                </a:cubicBezTo>
                <a:lnTo>
                  <a:pt x="3311610" y="4423719"/>
                </a:lnTo>
                <a:lnTo>
                  <a:pt x="3336324" y="4386649"/>
                </a:lnTo>
                <a:lnTo>
                  <a:pt x="3361037" y="4312508"/>
                </a:lnTo>
                <a:cubicBezTo>
                  <a:pt x="3365156" y="4300151"/>
                  <a:pt x="3370235" y="4288074"/>
                  <a:pt x="3373394" y="4275438"/>
                </a:cubicBezTo>
                <a:cubicBezTo>
                  <a:pt x="3379665" y="4250356"/>
                  <a:pt x="3387472" y="4213758"/>
                  <a:pt x="3398108" y="4188940"/>
                </a:cubicBezTo>
                <a:cubicBezTo>
                  <a:pt x="3416922" y="4145040"/>
                  <a:pt x="3422714" y="4139674"/>
                  <a:pt x="3447535" y="4102443"/>
                </a:cubicBezTo>
                <a:cubicBezTo>
                  <a:pt x="3451495" y="4086602"/>
                  <a:pt x="3463383" y="4033676"/>
                  <a:pt x="3472248" y="4015946"/>
                </a:cubicBezTo>
                <a:cubicBezTo>
                  <a:pt x="3478890" y="4002663"/>
                  <a:pt x="3488724" y="3991233"/>
                  <a:pt x="3496962" y="3978876"/>
                </a:cubicBezTo>
                <a:cubicBezTo>
                  <a:pt x="3501081" y="3966519"/>
                  <a:pt x="3503493" y="3953455"/>
                  <a:pt x="3509318" y="3941805"/>
                </a:cubicBezTo>
                <a:cubicBezTo>
                  <a:pt x="3515959" y="3928522"/>
                  <a:pt x="3529336" y="3918824"/>
                  <a:pt x="3534032" y="3904735"/>
                </a:cubicBezTo>
                <a:cubicBezTo>
                  <a:pt x="3537940" y="3893012"/>
                  <a:pt x="3534032" y="3880022"/>
                  <a:pt x="3534032" y="3867665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3484605" y="1198605"/>
            <a:ext cx="4164227" cy="5634681"/>
          </a:xfrm>
          <a:custGeom>
            <a:avLst/>
            <a:gdLst>
              <a:gd name="connsiteX0" fmla="*/ 3509319 w 4164227"/>
              <a:gd name="connsiteY0" fmla="*/ 0 h 5634681"/>
              <a:gd name="connsiteX1" fmla="*/ 3447536 w 4164227"/>
              <a:gd name="connsiteY1" fmla="*/ 37071 h 5634681"/>
              <a:gd name="connsiteX2" fmla="*/ 3373395 w 4164227"/>
              <a:gd name="connsiteY2" fmla="*/ 61784 h 5634681"/>
              <a:gd name="connsiteX3" fmla="*/ 3336325 w 4164227"/>
              <a:gd name="connsiteY3" fmla="*/ 74141 h 5634681"/>
              <a:gd name="connsiteX4" fmla="*/ 3299254 w 4164227"/>
              <a:gd name="connsiteY4" fmla="*/ 86498 h 5634681"/>
              <a:gd name="connsiteX5" fmla="*/ 3249827 w 4164227"/>
              <a:gd name="connsiteY5" fmla="*/ 111211 h 5634681"/>
              <a:gd name="connsiteX6" fmla="*/ 3212757 w 4164227"/>
              <a:gd name="connsiteY6" fmla="*/ 135925 h 5634681"/>
              <a:gd name="connsiteX7" fmla="*/ 3138617 w 4164227"/>
              <a:gd name="connsiteY7" fmla="*/ 148281 h 5634681"/>
              <a:gd name="connsiteX8" fmla="*/ 3064476 w 4164227"/>
              <a:gd name="connsiteY8" fmla="*/ 172995 h 5634681"/>
              <a:gd name="connsiteX9" fmla="*/ 3027406 w 4164227"/>
              <a:gd name="connsiteY9" fmla="*/ 185352 h 5634681"/>
              <a:gd name="connsiteX10" fmla="*/ 2916195 w 4164227"/>
              <a:gd name="connsiteY10" fmla="*/ 234779 h 5634681"/>
              <a:gd name="connsiteX11" fmla="*/ 2817341 w 4164227"/>
              <a:gd name="connsiteY11" fmla="*/ 271849 h 5634681"/>
              <a:gd name="connsiteX12" fmla="*/ 2743200 w 4164227"/>
              <a:gd name="connsiteY12" fmla="*/ 308919 h 5634681"/>
              <a:gd name="connsiteX13" fmla="*/ 2644346 w 4164227"/>
              <a:gd name="connsiteY13" fmla="*/ 358346 h 5634681"/>
              <a:gd name="connsiteX14" fmla="*/ 2570206 w 4164227"/>
              <a:gd name="connsiteY14" fmla="*/ 383060 h 5634681"/>
              <a:gd name="connsiteX15" fmla="*/ 2458995 w 4164227"/>
              <a:gd name="connsiteY15" fmla="*/ 432487 h 5634681"/>
              <a:gd name="connsiteX16" fmla="*/ 2360141 w 4164227"/>
              <a:gd name="connsiteY16" fmla="*/ 469557 h 5634681"/>
              <a:gd name="connsiteX17" fmla="*/ 2286000 w 4164227"/>
              <a:gd name="connsiteY17" fmla="*/ 506627 h 5634681"/>
              <a:gd name="connsiteX18" fmla="*/ 2236573 w 4164227"/>
              <a:gd name="connsiteY18" fmla="*/ 531341 h 5634681"/>
              <a:gd name="connsiteX19" fmla="*/ 2137719 w 4164227"/>
              <a:gd name="connsiteY19" fmla="*/ 568411 h 5634681"/>
              <a:gd name="connsiteX20" fmla="*/ 2051222 w 4164227"/>
              <a:gd name="connsiteY20" fmla="*/ 630195 h 5634681"/>
              <a:gd name="connsiteX21" fmla="*/ 1927654 w 4164227"/>
              <a:gd name="connsiteY21" fmla="*/ 679622 h 5634681"/>
              <a:gd name="connsiteX22" fmla="*/ 1878227 w 4164227"/>
              <a:gd name="connsiteY22" fmla="*/ 716692 h 5634681"/>
              <a:gd name="connsiteX23" fmla="*/ 1804087 w 4164227"/>
              <a:gd name="connsiteY23" fmla="*/ 766119 h 5634681"/>
              <a:gd name="connsiteX24" fmla="*/ 1692876 w 4164227"/>
              <a:gd name="connsiteY24" fmla="*/ 852617 h 5634681"/>
              <a:gd name="connsiteX25" fmla="*/ 1655806 w 4164227"/>
              <a:gd name="connsiteY25" fmla="*/ 877330 h 5634681"/>
              <a:gd name="connsiteX26" fmla="*/ 1606379 w 4164227"/>
              <a:gd name="connsiteY26" fmla="*/ 902044 h 5634681"/>
              <a:gd name="connsiteX27" fmla="*/ 1544595 w 4164227"/>
              <a:gd name="connsiteY27" fmla="*/ 926757 h 5634681"/>
              <a:gd name="connsiteX28" fmla="*/ 1470454 w 4164227"/>
              <a:gd name="connsiteY28" fmla="*/ 976184 h 5634681"/>
              <a:gd name="connsiteX29" fmla="*/ 1408671 w 4164227"/>
              <a:gd name="connsiteY29" fmla="*/ 1000898 h 5634681"/>
              <a:gd name="connsiteX30" fmla="*/ 1359244 w 4164227"/>
              <a:gd name="connsiteY30" fmla="*/ 1037968 h 5634681"/>
              <a:gd name="connsiteX31" fmla="*/ 1235676 w 4164227"/>
              <a:gd name="connsiteY31" fmla="*/ 1099752 h 5634681"/>
              <a:gd name="connsiteX32" fmla="*/ 1186249 w 4164227"/>
              <a:gd name="connsiteY32" fmla="*/ 1124465 h 5634681"/>
              <a:gd name="connsiteX33" fmla="*/ 1099752 w 4164227"/>
              <a:gd name="connsiteY33" fmla="*/ 1186249 h 5634681"/>
              <a:gd name="connsiteX34" fmla="*/ 1062681 w 4164227"/>
              <a:gd name="connsiteY34" fmla="*/ 1198606 h 5634681"/>
              <a:gd name="connsiteX35" fmla="*/ 1025611 w 4164227"/>
              <a:gd name="connsiteY35" fmla="*/ 1223319 h 5634681"/>
              <a:gd name="connsiteX36" fmla="*/ 976184 w 4164227"/>
              <a:gd name="connsiteY36" fmla="*/ 1248033 h 5634681"/>
              <a:gd name="connsiteX37" fmla="*/ 902044 w 4164227"/>
              <a:gd name="connsiteY37" fmla="*/ 1297460 h 5634681"/>
              <a:gd name="connsiteX38" fmla="*/ 827903 w 4164227"/>
              <a:gd name="connsiteY38" fmla="*/ 1359244 h 5634681"/>
              <a:gd name="connsiteX39" fmla="*/ 803190 w 4164227"/>
              <a:gd name="connsiteY39" fmla="*/ 1396314 h 5634681"/>
              <a:gd name="connsiteX40" fmla="*/ 716692 w 4164227"/>
              <a:gd name="connsiteY40" fmla="*/ 1482811 h 5634681"/>
              <a:gd name="connsiteX41" fmla="*/ 691979 w 4164227"/>
              <a:gd name="connsiteY41" fmla="*/ 1519881 h 5634681"/>
              <a:gd name="connsiteX42" fmla="*/ 617838 w 4164227"/>
              <a:gd name="connsiteY42" fmla="*/ 1618736 h 5634681"/>
              <a:gd name="connsiteX43" fmla="*/ 593125 w 4164227"/>
              <a:gd name="connsiteY43" fmla="*/ 1655806 h 5634681"/>
              <a:gd name="connsiteX44" fmla="*/ 580768 w 4164227"/>
              <a:gd name="connsiteY44" fmla="*/ 1692876 h 5634681"/>
              <a:gd name="connsiteX45" fmla="*/ 543698 w 4164227"/>
              <a:gd name="connsiteY45" fmla="*/ 1729946 h 5634681"/>
              <a:gd name="connsiteX46" fmla="*/ 518984 w 4164227"/>
              <a:gd name="connsiteY46" fmla="*/ 1779373 h 5634681"/>
              <a:gd name="connsiteX47" fmla="*/ 469557 w 4164227"/>
              <a:gd name="connsiteY47" fmla="*/ 1853514 h 5634681"/>
              <a:gd name="connsiteX48" fmla="*/ 444844 w 4164227"/>
              <a:gd name="connsiteY48" fmla="*/ 1927654 h 5634681"/>
              <a:gd name="connsiteX49" fmla="*/ 420130 w 4164227"/>
              <a:gd name="connsiteY49" fmla="*/ 1964725 h 5634681"/>
              <a:gd name="connsiteX50" fmla="*/ 395417 w 4164227"/>
              <a:gd name="connsiteY50" fmla="*/ 2038865 h 5634681"/>
              <a:gd name="connsiteX51" fmla="*/ 383060 w 4164227"/>
              <a:gd name="connsiteY51" fmla="*/ 2075936 h 5634681"/>
              <a:gd name="connsiteX52" fmla="*/ 333633 w 4164227"/>
              <a:gd name="connsiteY52" fmla="*/ 2174790 h 5634681"/>
              <a:gd name="connsiteX53" fmla="*/ 321276 w 4164227"/>
              <a:gd name="connsiteY53" fmla="*/ 2211860 h 5634681"/>
              <a:gd name="connsiteX54" fmla="*/ 296563 w 4164227"/>
              <a:gd name="connsiteY54" fmla="*/ 2248930 h 5634681"/>
              <a:gd name="connsiteX55" fmla="*/ 271849 w 4164227"/>
              <a:gd name="connsiteY55" fmla="*/ 2323071 h 5634681"/>
              <a:gd name="connsiteX56" fmla="*/ 259492 w 4164227"/>
              <a:gd name="connsiteY56" fmla="*/ 2360141 h 5634681"/>
              <a:gd name="connsiteX57" fmla="*/ 234779 w 4164227"/>
              <a:gd name="connsiteY57" fmla="*/ 2409568 h 5634681"/>
              <a:gd name="connsiteX58" fmla="*/ 222422 w 4164227"/>
              <a:gd name="connsiteY58" fmla="*/ 2458995 h 5634681"/>
              <a:gd name="connsiteX59" fmla="*/ 197709 w 4164227"/>
              <a:gd name="connsiteY59" fmla="*/ 2545492 h 5634681"/>
              <a:gd name="connsiteX60" fmla="*/ 172995 w 4164227"/>
              <a:gd name="connsiteY60" fmla="*/ 2656703 h 5634681"/>
              <a:gd name="connsiteX61" fmla="*/ 148281 w 4164227"/>
              <a:gd name="connsiteY61" fmla="*/ 2706130 h 5634681"/>
              <a:gd name="connsiteX62" fmla="*/ 135925 w 4164227"/>
              <a:gd name="connsiteY62" fmla="*/ 2767914 h 5634681"/>
              <a:gd name="connsiteX63" fmla="*/ 111211 w 4164227"/>
              <a:gd name="connsiteY63" fmla="*/ 2842054 h 5634681"/>
              <a:gd name="connsiteX64" fmla="*/ 86498 w 4164227"/>
              <a:gd name="connsiteY64" fmla="*/ 3039763 h 5634681"/>
              <a:gd name="connsiteX65" fmla="*/ 61784 w 4164227"/>
              <a:gd name="connsiteY65" fmla="*/ 3089190 h 5634681"/>
              <a:gd name="connsiteX66" fmla="*/ 49427 w 4164227"/>
              <a:gd name="connsiteY66" fmla="*/ 3163330 h 5634681"/>
              <a:gd name="connsiteX67" fmla="*/ 24714 w 4164227"/>
              <a:gd name="connsiteY67" fmla="*/ 3249827 h 5634681"/>
              <a:gd name="connsiteX68" fmla="*/ 0 w 4164227"/>
              <a:gd name="connsiteY68" fmla="*/ 3484606 h 5634681"/>
              <a:gd name="connsiteX69" fmla="*/ 12357 w 4164227"/>
              <a:gd name="connsiteY69" fmla="*/ 4090087 h 5634681"/>
              <a:gd name="connsiteX70" fmla="*/ 37071 w 4164227"/>
              <a:gd name="connsiteY70" fmla="*/ 4275438 h 5634681"/>
              <a:gd name="connsiteX71" fmla="*/ 61784 w 4164227"/>
              <a:gd name="connsiteY71" fmla="*/ 4349579 h 5634681"/>
              <a:gd name="connsiteX72" fmla="*/ 86498 w 4164227"/>
              <a:gd name="connsiteY72" fmla="*/ 4436076 h 5634681"/>
              <a:gd name="connsiteX73" fmla="*/ 98854 w 4164227"/>
              <a:gd name="connsiteY73" fmla="*/ 4485503 h 5634681"/>
              <a:gd name="connsiteX74" fmla="*/ 111211 w 4164227"/>
              <a:gd name="connsiteY74" fmla="*/ 4522573 h 5634681"/>
              <a:gd name="connsiteX75" fmla="*/ 148281 w 4164227"/>
              <a:gd name="connsiteY75" fmla="*/ 4621427 h 5634681"/>
              <a:gd name="connsiteX76" fmla="*/ 160638 w 4164227"/>
              <a:gd name="connsiteY76" fmla="*/ 4658498 h 5634681"/>
              <a:gd name="connsiteX77" fmla="*/ 197709 w 4164227"/>
              <a:gd name="connsiteY77" fmla="*/ 4695568 h 5634681"/>
              <a:gd name="connsiteX78" fmla="*/ 234779 w 4164227"/>
              <a:gd name="connsiteY78" fmla="*/ 4782065 h 5634681"/>
              <a:gd name="connsiteX79" fmla="*/ 259492 w 4164227"/>
              <a:gd name="connsiteY79" fmla="*/ 4856206 h 5634681"/>
              <a:gd name="connsiteX80" fmla="*/ 271849 w 4164227"/>
              <a:gd name="connsiteY80" fmla="*/ 4893276 h 5634681"/>
              <a:gd name="connsiteX81" fmla="*/ 296563 w 4164227"/>
              <a:gd name="connsiteY81" fmla="*/ 4930346 h 5634681"/>
              <a:gd name="connsiteX82" fmla="*/ 308919 w 4164227"/>
              <a:gd name="connsiteY82" fmla="*/ 4967417 h 5634681"/>
              <a:gd name="connsiteX83" fmla="*/ 370703 w 4164227"/>
              <a:gd name="connsiteY83" fmla="*/ 5041557 h 5634681"/>
              <a:gd name="connsiteX84" fmla="*/ 383060 w 4164227"/>
              <a:gd name="connsiteY84" fmla="*/ 5078627 h 5634681"/>
              <a:gd name="connsiteX85" fmla="*/ 494271 w 4164227"/>
              <a:gd name="connsiteY85" fmla="*/ 5177481 h 5634681"/>
              <a:gd name="connsiteX86" fmla="*/ 518984 w 4164227"/>
              <a:gd name="connsiteY86" fmla="*/ 5214552 h 5634681"/>
              <a:gd name="connsiteX87" fmla="*/ 593125 w 4164227"/>
              <a:gd name="connsiteY87" fmla="*/ 5276336 h 5634681"/>
              <a:gd name="connsiteX88" fmla="*/ 617838 w 4164227"/>
              <a:gd name="connsiteY88" fmla="*/ 5313406 h 5634681"/>
              <a:gd name="connsiteX89" fmla="*/ 654909 w 4164227"/>
              <a:gd name="connsiteY89" fmla="*/ 5325763 h 5634681"/>
              <a:gd name="connsiteX90" fmla="*/ 691979 w 4164227"/>
              <a:gd name="connsiteY90" fmla="*/ 5350476 h 5634681"/>
              <a:gd name="connsiteX91" fmla="*/ 741406 w 4164227"/>
              <a:gd name="connsiteY91" fmla="*/ 5375190 h 5634681"/>
              <a:gd name="connsiteX92" fmla="*/ 840260 w 4164227"/>
              <a:gd name="connsiteY92" fmla="*/ 5449330 h 5634681"/>
              <a:gd name="connsiteX93" fmla="*/ 877330 w 4164227"/>
              <a:gd name="connsiteY93" fmla="*/ 5461687 h 5634681"/>
              <a:gd name="connsiteX94" fmla="*/ 914400 w 4164227"/>
              <a:gd name="connsiteY94" fmla="*/ 5486400 h 5634681"/>
              <a:gd name="connsiteX95" fmla="*/ 963827 w 4164227"/>
              <a:gd name="connsiteY95" fmla="*/ 5511114 h 5634681"/>
              <a:gd name="connsiteX96" fmla="*/ 1000898 w 4164227"/>
              <a:gd name="connsiteY96" fmla="*/ 5535827 h 5634681"/>
              <a:gd name="connsiteX97" fmla="*/ 1075038 w 4164227"/>
              <a:gd name="connsiteY97" fmla="*/ 5560541 h 5634681"/>
              <a:gd name="connsiteX98" fmla="*/ 2199503 w 4164227"/>
              <a:gd name="connsiteY98" fmla="*/ 5572898 h 5634681"/>
              <a:gd name="connsiteX99" fmla="*/ 2347784 w 4164227"/>
              <a:gd name="connsiteY99" fmla="*/ 5597611 h 5634681"/>
              <a:gd name="connsiteX100" fmla="*/ 2471352 w 4164227"/>
              <a:gd name="connsiteY100" fmla="*/ 5609968 h 5634681"/>
              <a:gd name="connsiteX101" fmla="*/ 2545492 w 4164227"/>
              <a:gd name="connsiteY101" fmla="*/ 5622325 h 5634681"/>
              <a:gd name="connsiteX102" fmla="*/ 2743200 w 4164227"/>
              <a:gd name="connsiteY102" fmla="*/ 5634681 h 5634681"/>
              <a:gd name="connsiteX103" fmla="*/ 3089190 w 4164227"/>
              <a:gd name="connsiteY103" fmla="*/ 5622325 h 5634681"/>
              <a:gd name="connsiteX104" fmla="*/ 3200400 w 4164227"/>
              <a:gd name="connsiteY104" fmla="*/ 5535827 h 5634681"/>
              <a:gd name="connsiteX105" fmla="*/ 3237471 w 4164227"/>
              <a:gd name="connsiteY105" fmla="*/ 5511114 h 5634681"/>
              <a:gd name="connsiteX106" fmla="*/ 3323968 w 4164227"/>
              <a:gd name="connsiteY106" fmla="*/ 5449330 h 5634681"/>
              <a:gd name="connsiteX107" fmla="*/ 3361038 w 4164227"/>
              <a:gd name="connsiteY107" fmla="*/ 5436973 h 5634681"/>
              <a:gd name="connsiteX108" fmla="*/ 3398109 w 4164227"/>
              <a:gd name="connsiteY108" fmla="*/ 5412260 h 5634681"/>
              <a:gd name="connsiteX109" fmla="*/ 3447536 w 4164227"/>
              <a:gd name="connsiteY109" fmla="*/ 5387546 h 5634681"/>
              <a:gd name="connsiteX110" fmla="*/ 3509319 w 4164227"/>
              <a:gd name="connsiteY110" fmla="*/ 5325763 h 5634681"/>
              <a:gd name="connsiteX111" fmla="*/ 3546390 w 4164227"/>
              <a:gd name="connsiteY111" fmla="*/ 5251622 h 5634681"/>
              <a:gd name="connsiteX112" fmla="*/ 3583460 w 4164227"/>
              <a:gd name="connsiteY112" fmla="*/ 5226909 h 5634681"/>
              <a:gd name="connsiteX113" fmla="*/ 3632887 w 4164227"/>
              <a:gd name="connsiteY113" fmla="*/ 5189838 h 5634681"/>
              <a:gd name="connsiteX114" fmla="*/ 3682314 w 4164227"/>
              <a:gd name="connsiteY114" fmla="*/ 5128054 h 5634681"/>
              <a:gd name="connsiteX115" fmla="*/ 3756454 w 4164227"/>
              <a:gd name="connsiteY115" fmla="*/ 5053914 h 5634681"/>
              <a:gd name="connsiteX116" fmla="*/ 3793525 w 4164227"/>
              <a:gd name="connsiteY116" fmla="*/ 5016844 h 5634681"/>
              <a:gd name="connsiteX117" fmla="*/ 3842952 w 4164227"/>
              <a:gd name="connsiteY117" fmla="*/ 4979773 h 5634681"/>
              <a:gd name="connsiteX118" fmla="*/ 3892379 w 4164227"/>
              <a:gd name="connsiteY118" fmla="*/ 4905633 h 5634681"/>
              <a:gd name="connsiteX119" fmla="*/ 3917092 w 4164227"/>
              <a:gd name="connsiteY119" fmla="*/ 4868563 h 5634681"/>
              <a:gd name="connsiteX120" fmla="*/ 3954163 w 4164227"/>
              <a:gd name="connsiteY120" fmla="*/ 4732638 h 5634681"/>
              <a:gd name="connsiteX121" fmla="*/ 3978876 w 4164227"/>
              <a:gd name="connsiteY121" fmla="*/ 4683211 h 5634681"/>
              <a:gd name="connsiteX122" fmla="*/ 3991233 w 4164227"/>
              <a:gd name="connsiteY122" fmla="*/ 4633784 h 5634681"/>
              <a:gd name="connsiteX123" fmla="*/ 4015946 w 4164227"/>
              <a:gd name="connsiteY123" fmla="*/ 4596714 h 5634681"/>
              <a:gd name="connsiteX124" fmla="*/ 4028303 w 4164227"/>
              <a:gd name="connsiteY124" fmla="*/ 4559644 h 5634681"/>
              <a:gd name="connsiteX125" fmla="*/ 4065373 w 4164227"/>
              <a:gd name="connsiteY125" fmla="*/ 4534930 h 5634681"/>
              <a:gd name="connsiteX126" fmla="*/ 4127157 w 4164227"/>
              <a:gd name="connsiteY126" fmla="*/ 4460790 h 5634681"/>
              <a:gd name="connsiteX127" fmla="*/ 4139514 w 4164227"/>
              <a:gd name="connsiteY127" fmla="*/ 4423719 h 5634681"/>
              <a:gd name="connsiteX128" fmla="*/ 4151871 w 4164227"/>
              <a:gd name="connsiteY128" fmla="*/ 4324865 h 5634681"/>
              <a:gd name="connsiteX129" fmla="*/ 4164227 w 4164227"/>
              <a:gd name="connsiteY129" fmla="*/ 4287795 h 5634681"/>
              <a:gd name="connsiteX130" fmla="*/ 4139514 w 4164227"/>
              <a:gd name="connsiteY130" fmla="*/ 4213654 h 563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164227" h="5634681">
                <a:moveTo>
                  <a:pt x="3509319" y="0"/>
                </a:moveTo>
                <a:cubicBezTo>
                  <a:pt x="3488725" y="12357"/>
                  <a:pt x="3469400" y="27133"/>
                  <a:pt x="3447536" y="37071"/>
                </a:cubicBezTo>
                <a:cubicBezTo>
                  <a:pt x="3423821" y="47851"/>
                  <a:pt x="3398109" y="53546"/>
                  <a:pt x="3373395" y="61784"/>
                </a:cubicBezTo>
                <a:lnTo>
                  <a:pt x="3336325" y="74141"/>
                </a:lnTo>
                <a:cubicBezTo>
                  <a:pt x="3323968" y="78260"/>
                  <a:pt x="3310904" y="80673"/>
                  <a:pt x="3299254" y="86498"/>
                </a:cubicBezTo>
                <a:cubicBezTo>
                  <a:pt x="3282778" y="94736"/>
                  <a:pt x="3265820" y="102072"/>
                  <a:pt x="3249827" y="111211"/>
                </a:cubicBezTo>
                <a:cubicBezTo>
                  <a:pt x="3236933" y="118579"/>
                  <a:pt x="3226846" y="131229"/>
                  <a:pt x="3212757" y="135925"/>
                </a:cubicBezTo>
                <a:cubicBezTo>
                  <a:pt x="3188989" y="143848"/>
                  <a:pt x="3163330" y="144162"/>
                  <a:pt x="3138617" y="148281"/>
                </a:cubicBezTo>
                <a:lnTo>
                  <a:pt x="3064476" y="172995"/>
                </a:lnTo>
                <a:cubicBezTo>
                  <a:pt x="3052119" y="177114"/>
                  <a:pt x="3038244" y="178127"/>
                  <a:pt x="3027406" y="185352"/>
                </a:cubicBezTo>
                <a:cubicBezTo>
                  <a:pt x="2918368" y="258043"/>
                  <a:pt x="3092646" y="146555"/>
                  <a:pt x="2916195" y="234779"/>
                </a:cubicBezTo>
                <a:cubicBezTo>
                  <a:pt x="2851578" y="267087"/>
                  <a:pt x="2884638" y="255024"/>
                  <a:pt x="2817341" y="271849"/>
                </a:cubicBezTo>
                <a:cubicBezTo>
                  <a:pt x="2736100" y="326011"/>
                  <a:pt x="2823595" y="272376"/>
                  <a:pt x="2743200" y="308919"/>
                </a:cubicBezTo>
                <a:cubicBezTo>
                  <a:pt x="2709661" y="324164"/>
                  <a:pt x="2679296" y="346696"/>
                  <a:pt x="2644346" y="358346"/>
                </a:cubicBezTo>
                <a:cubicBezTo>
                  <a:pt x="2619633" y="366584"/>
                  <a:pt x="2592544" y="369657"/>
                  <a:pt x="2570206" y="383060"/>
                </a:cubicBezTo>
                <a:cubicBezTo>
                  <a:pt x="2436722" y="463150"/>
                  <a:pt x="2572124" y="390064"/>
                  <a:pt x="2458995" y="432487"/>
                </a:cubicBezTo>
                <a:cubicBezTo>
                  <a:pt x="2329761" y="480949"/>
                  <a:pt x="2487012" y="437839"/>
                  <a:pt x="2360141" y="469557"/>
                </a:cubicBezTo>
                <a:cubicBezTo>
                  <a:pt x="2288898" y="517053"/>
                  <a:pt x="2357626" y="475931"/>
                  <a:pt x="2286000" y="506627"/>
                </a:cubicBezTo>
                <a:cubicBezTo>
                  <a:pt x="2269069" y="513883"/>
                  <a:pt x="2253504" y="524085"/>
                  <a:pt x="2236573" y="531341"/>
                </a:cubicBezTo>
                <a:cubicBezTo>
                  <a:pt x="2161714" y="563424"/>
                  <a:pt x="2240114" y="517214"/>
                  <a:pt x="2137719" y="568411"/>
                </a:cubicBezTo>
                <a:cubicBezTo>
                  <a:pt x="2111588" y="581477"/>
                  <a:pt x="2073598" y="616210"/>
                  <a:pt x="2051222" y="630195"/>
                </a:cubicBezTo>
                <a:cubicBezTo>
                  <a:pt x="2009661" y="656171"/>
                  <a:pt x="1975195" y="663775"/>
                  <a:pt x="1927654" y="679622"/>
                </a:cubicBezTo>
                <a:cubicBezTo>
                  <a:pt x="1911178" y="691979"/>
                  <a:pt x="1895099" y="704882"/>
                  <a:pt x="1878227" y="716692"/>
                </a:cubicBezTo>
                <a:cubicBezTo>
                  <a:pt x="1853894" y="733725"/>
                  <a:pt x="1825089" y="745116"/>
                  <a:pt x="1804087" y="766119"/>
                </a:cubicBezTo>
                <a:cubicBezTo>
                  <a:pt x="1746015" y="824193"/>
                  <a:pt x="1781557" y="793497"/>
                  <a:pt x="1692876" y="852617"/>
                </a:cubicBezTo>
                <a:cubicBezTo>
                  <a:pt x="1680519" y="860855"/>
                  <a:pt x="1669089" y="870688"/>
                  <a:pt x="1655806" y="877330"/>
                </a:cubicBezTo>
                <a:cubicBezTo>
                  <a:pt x="1639330" y="885568"/>
                  <a:pt x="1623212" y="894563"/>
                  <a:pt x="1606379" y="902044"/>
                </a:cubicBezTo>
                <a:cubicBezTo>
                  <a:pt x="1586110" y="911053"/>
                  <a:pt x="1564068" y="916136"/>
                  <a:pt x="1544595" y="926757"/>
                </a:cubicBezTo>
                <a:cubicBezTo>
                  <a:pt x="1518520" y="940980"/>
                  <a:pt x="1498032" y="965153"/>
                  <a:pt x="1470454" y="976184"/>
                </a:cubicBezTo>
                <a:cubicBezTo>
                  <a:pt x="1449860" y="984422"/>
                  <a:pt x="1428061" y="990126"/>
                  <a:pt x="1408671" y="1000898"/>
                </a:cubicBezTo>
                <a:cubicBezTo>
                  <a:pt x="1390668" y="1010900"/>
                  <a:pt x="1377125" y="1027750"/>
                  <a:pt x="1359244" y="1037968"/>
                </a:cubicBezTo>
                <a:cubicBezTo>
                  <a:pt x="1319260" y="1060816"/>
                  <a:pt x="1276865" y="1079157"/>
                  <a:pt x="1235676" y="1099752"/>
                </a:cubicBezTo>
                <a:cubicBezTo>
                  <a:pt x="1219200" y="1107990"/>
                  <a:pt x="1200985" y="1113413"/>
                  <a:pt x="1186249" y="1124465"/>
                </a:cubicBezTo>
                <a:cubicBezTo>
                  <a:pt x="1175051" y="1132864"/>
                  <a:pt x="1117824" y="1177213"/>
                  <a:pt x="1099752" y="1186249"/>
                </a:cubicBezTo>
                <a:cubicBezTo>
                  <a:pt x="1088102" y="1192074"/>
                  <a:pt x="1074331" y="1192781"/>
                  <a:pt x="1062681" y="1198606"/>
                </a:cubicBezTo>
                <a:cubicBezTo>
                  <a:pt x="1049398" y="1205247"/>
                  <a:pt x="1038505" y="1215951"/>
                  <a:pt x="1025611" y="1223319"/>
                </a:cubicBezTo>
                <a:cubicBezTo>
                  <a:pt x="1009618" y="1232458"/>
                  <a:pt x="991979" y="1238556"/>
                  <a:pt x="976184" y="1248033"/>
                </a:cubicBezTo>
                <a:cubicBezTo>
                  <a:pt x="950715" y="1263315"/>
                  <a:pt x="923047" y="1276458"/>
                  <a:pt x="902044" y="1297460"/>
                </a:cubicBezTo>
                <a:cubicBezTo>
                  <a:pt x="854472" y="1345031"/>
                  <a:pt x="879513" y="1324836"/>
                  <a:pt x="827903" y="1359244"/>
                </a:cubicBezTo>
                <a:cubicBezTo>
                  <a:pt x="819665" y="1371601"/>
                  <a:pt x="813125" y="1385276"/>
                  <a:pt x="803190" y="1396314"/>
                </a:cubicBezTo>
                <a:cubicBezTo>
                  <a:pt x="775913" y="1426622"/>
                  <a:pt x="739310" y="1448884"/>
                  <a:pt x="716692" y="1482811"/>
                </a:cubicBezTo>
                <a:cubicBezTo>
                  <a:pt x="708454" y="1495168"/>
                  <a:pt x="700714" y="1507871"/>
                  <a:pt x="691979" y="1519881"/>
                </a:cubicBezTo>
                <a:cubicBezTo>
                  <a:pt x="667753" y="1553193"/>
                  <a:pt x="640686" y="1584464"/>
                  <a:pt x="617838" y="1618736"/>
                </a:cubicBezTo>
                <a:cubicBezTo>
                  <a:pt x="609600" y="1631093"/>
                  <a:pt x="599766" y="1642523"/>
                  <a:pt x="593125" y="1655806"/>
                </a:cubicBezTo>
                <a:cubicBezTo>
                  <a:pt x="587300" y="1667456"/>
                  <a:pt x="587993" y="1682038"/>
                  <a:pt x="580768" y="1692876"/>
                </a:cubicBezTo>
                <a:cubicBezTo>
                  <a:pt x="571075" y="1707416"/>
                  <a:pt x="553855" y="1715726"/>
                  <a:pt x="543698" y="1729946"/>
                </a:cubicBezTo>
                <a:cubicBezTo>
                  <a:pt x="532991" y="1744935"/>
                  <a:pt x="528461" y="1763578"/>
                  <a:pt x="518984" y="1779373"/>
                </a:cubicBezTo>
                <a:cubicBezTo>
                  <a:pt x="503702" y="1804842"/>
                  <a:pt x="478950" y="1825336"/>
                  <a:pt x="469557" y="1853514"/>
                </a:cubicBezTo>
                <a:cubicBezTo>
                  <a:pt x="461319" y="1878227"/>
                  <a:pt x="459294" y="1905979"/>
                  <a:pt x="444844" y="1927654"/>
                </a:cubicBezTo>
                <a:cubicBezTo>
                  <a:pt x="436606" y="1940011"/>
                  <a:pt x="426162" y="1951154"/>
                  <a:pt x="420130" y="1964725"/>
                </a:cubicBezTo>
                <a:cubicBezTo>
                  <a:pt x="409550" y="1988530"/>
                  <a:pt x="403655" y="2014152"/>
                  <a:pt x="395417" y="2038865"/>
                </a:cubicBezTo>
                <a:cubicBezTo>
                  <a:pt x="391298" y="2051222"/>
                  <a:pt x="388885" y="2064286"/>
                  <a:pt x="383060" y="2075936"/>
                </a:cubicBezTo>
                <a:cubicBezTo>
                  <a:pt x="366584" y="2108887"/>
                  <a:pt x="345283" y="2139840"/>
                  <a:pt x="333633" y="2174790"/>
                </a:cubicBezTo>
                <a:cubicBezTo>
                  <a:pt x="329514" y="2187147"/>
                  <a:pt x="327101" y="2200210"/>
                  <a:pt x="321276" y="2211860"/>
                </a:cubicBezTo>
                <a:cubicBezTo>
                  <a:pt x="314635" y="2225143"/>
                  <a:pt x="302594" y="2235359"/>
                  <a:pt x="296563" y="2248930"/>
                </a:cubicBezTo>
                <a:cubicBezTo>
                  <a:pt x="285983" y="2272735"/>
                  <a:pt x="280087" y="2298357"/>
                  <a:pt x="271849" y="2323071"/>
                </a:cubicBezTo>
                <a:cubicBezTo>
                  <a:pt x="267730" y="2335428"/>
                  <a:pt x="265317" y="2348491"/>
                  <a:pt x="259492" y="2360141"/>
                </a:cubicBezTo>
                <a:cubicBezTo>
                  <a:pt x="251254" y="2376617"/>
                  <a:pt x="241247" y="2392321"/>
                  <a:pt x="234779" y="2409568"/>
                </a:cubicBezTo>
                <a:cubicBezTo>
                  <a:pt x="228816" y="2425469"/>
                  <a:pt x="227088" y="2442666"/>
                  <a:pt x="222422" y="2458995"/>
                </a:cubicBezTo>
                <a:cubicBezTo>
                  <a:pt x="201779" y="2531243"/>
                  <a:pt x="217025" y="2458569"/>
                  <a:pt x="197709" y="2545492"/>
                </a:cubicBezTo>
                <a:cubicBezTo>
                  <a:pt x="193439" y="2564708"/>
                  <a:pt x="181214" y="2634787"/>
                  <a:pt x="172995" y="2656703"/>
                </a:cubicBezTo>
                <a:cubicBezTo>
                  <a:pt x="166527" y="2673951"/>
                  <a:pt x="156519" y="2689654"/>
                  <a:pt x="148281" y="2706130"/>
                </a:cubicBezTo>
                <a:cubicBezTo>
                  <a:pt x="144162" y="2726725"/>
                  <a:pt x="141451" y="2747652"/>
                  <a:pt x="135925" y="2767914"/>
                </a:cubicBezTo>
                <a:cubicBezTo>
                  <a:pt x="129071" y="2793046"/>
                  <a:pt x="111211" y="2842054"/>
                  <a:pt x="111211" y="2842054"/>
                </a:cubicBezTo>
                <a:cubicBezTo>
                  <a:pt x="109751" y="2855192"/>
                  <a:pt x="93108" y="3015528"/>
                  <a:pt x="86498" y="3039763"/>
                </a:cubicBezTo>
                <a:cubicBezTo>
                  <a:pt x="81651" y="3057534"/>
                  <a:pt x="70022" y="3072714"/>
                  <a:pt x="61784" y="3089190"/>
                </a:cubicBezTo>
                <a:cubicBezTo>
                  <a:pt x="57665" y="3113903"/>
                  <a:pt x="54862" y="3138872"/>
                  <a:pt x="49427" y="3163330"/>
                </a:cubicBezTo>
                <a:cubicBezTo>
                  <a:pt x="29842" y="3251463"/>
                  <a:pt x="42654" y="3142192"/>
                  <a:pt x="24714" y="3249827"/>
                </a:cubicBezTo>
                <a:cubicBezTo>
                  <a:pt x="13914" y="3314627"/>
                  <a:pt x="5499" y="3424113"/>
                  <a:pt x="0" y="3484606"/>
                </a:cubicBezTo>
                <a:cubicBezTo>
                  <a:pt x="4119" y="3686433"/>
                  <a:pt x="5400" y="3888338"/>
                  <a:pt x="12357" y="4090087"/>
                </a:cubicBezTo>
                <a:cubicBezTo>
                  <a:pt x="13180" y="4113951"/>
                  <a:pt x="28188" y="4239907"/>
                  <a:pt x="37071" y="4275438"/>
                </a:cubicBezTo>
                <a:cubicBezTo>
                  <a:pt x="43389" y="4300711"/>
                  <a:pt x="55466" y="4324306"/>
                  <a:pt x="61784" y="4349579"/>
                </a:cubicBezTo>
                <a:cubicBezTo>
                  <a:pt x="100427" y="4504149"/>
                  <a:pt x="51033" y="4311946"/>
                  <a:pt x="86498" y="4436076"/>
                </a:cubicBezTo>
                <a:cubicBezTo>
                  <a:pt x="91163" y="4452405"/>
                  <a:pt x="94189" y="4469174"/>
                  <a:pt x="98854" y="4485503"/>
                </a:cubicBezTo>
                <a:cubicBezTo>
                  <a:pt x="102432" y="4498027"/>
                  <a:pt x="107633" y="4510049"/>
                  <a:pt x="111211" y="4522573"/>
                </a:cubicBezTo>
                <a:cubicBezTo>
                  <a:pt x="143758" y="4636485"/>
                  <a:pt x="98920" y="4506249"/>
                  <a:pt x="148281" y="4621427"/>
                </a:cubicBezTo>
                <a:cubicBezTo>
                  <a:pt x="153412" y="4633399"/>
                  <a:pt x="153413" y="4647660"/>
                  <a:pt x="160638" y="4658498"/>
                </a:cubicBezTo>
                <a:cubicBezTo>
                  <a:pt x="170332" y="4673038"/>
                  <a:pt x="185352" y="4683211"/>
                  <a:pt x="197709" y="4695568"/>
                </a:cubicBezTo>
                <a:cubicBezTo>
                  <a:pt x="230394" y="4826317"/>
                  <a:pt x="186017" y="4672349"/>
                  <a:pt x="234779" y="4782065"/>
                </a:cubicBezTo>
                <a:cubicBezTo>
                  <a:pt x="245359" y="4805870"/>
                  <a:pt x="251254" y="4831492"/>
                  <a:pt x="259492" y="4856206"/>
                </a:cubicBezTo>
                <a:cubicBezTo>
                  <a:pt x="263611" y="4868563"/>
                  <a:pt x="264624" y="4882439"/>
                  <a:pt x="271849" y="4893276"/>
                </a:cubicBezTo>
                <a:lnTo>
                  <a:pt x="296563" y="4930346"/>
                </a:lnTo>
                <a:cubicBezTo>
                  <a:pt x="300682" y="4942703"/>
                  <a:pt x="303094" y="4955767"/>
                  <a:pt x="308919" y="4967417"/>
                </a:cubicBezTo>
                <a:cubicBezTo>
                  <a:pt x="326121" y="5001821"/>
                  <a:pt x="343377" y="5014231"/>
                  <a:pt x="370703" y="5041557"/>
                </a:cubicBezTo>
                <a:cubicBezTo>
                  <a:pt x="374822" y="5053914"/>
                  <a:pt x="375063" y="5068346"/>
                  <a:pt x="383060" y="5078627"/>
                </a:cubicBezTo>
                <a:cubicBezTo>
                  <a:pt x="428639" y="5137229"/>
                  <a:pt x="444718" y="5144447"/>
                  <a:pt x="494271" y="5177481"/>
                </a:cubicBezTo>
                <a:cubicBezTo>
                  <a:pt x="502509" y="5189838"/>
                  <a:pt x="509477" y="5203143"/>
                  <a:pt x="518984" y="5214552"/>
                </a:cubicBezTo>
                <a:cubicBezTo>
                  <a:pt x="548715" y="5250230"/>
                  <a:pt x="556676" y="5252037"/>
                  <a:pt x="593125" y="5276336"/>
                </a:cubicBezTo>
                <a:cubicBezTo>
                  <a:pt x="601363" y="5288693"/>
                  <a:pt x="606241" y="5304129"/>
                  <a:pt x="617838" y="5313406"/>
                </a:cubicBezTo>
                <a:cubicBezTo>
                  <a:pt x="628009" y="5321543"/>
                  <a:pt x="643259" y="5319938"/>
                  <a:pt x="654909" y="5325763"/>
                </a:cubicBezTo>
                <a:cubicBezTo>
                  <a:pt x="668192" y="5332404"/>
                  <a:pt x="679085" y="5343108"/>
                  <a:pt x="691979" y="5350476"/>
                </a:cubicBezTo>
                <a:cubicBezTo>
                  <a:pt x="707972" y="5359615"/>
                  <a:pt x="726417" y="5364483"/>
                  <a:pt x="741406" y="5375190"/>
                </a:cubicBezTo>
                <a:cubicBezTo>
                  <a:pt x="841462" y="5446659"/>
                  <a:pt x="700266" y="5379333"/>
                  <a:pt x="840260" y="5449330"/>
                </a:cubicBezTo>
                <a:cubicBezTo>
                  <a:pt x="851910" y="5455155"/>
                  <a:pt x="865680" y="5455862"/>
                  <a:pt x="877330" y="5461687"/>
                </a:cubicBezTo>
                <a:cubicBezTo>
                  <a:pt x="890613" y="5468328"/>
                  <a:pt x="901506" y="5479032"/>
                  <a:pt x="914400" y="5486400"/>
                </a:cubicBezTo>
                <a:cubicBezTo>
                  <a:pt x="930393" y="5495539"/>
                  <a:pt x="947834" y="5501975"/>
                  <a:pt x="963827" y="5511114"/>
                </a:cubicBezTo>
                <a:cubicBezTo>
                  <a:pt x="976721" y="5518482"/>
                  <a:pt x="987327" y="5529795"/>
                  <a:pt x="1000898" y="5535827"/>
                </a:cubicBezTo>
                <a:cubicBezTo>
                  <a:pt x="1024703" y="5546407"/>
                  <a:pt x="1048989" y="5560255"/>
                  <a:pt x="1075038" y="5560541"/>
                </a:cubicBezTo>
                <a:lnTo>
                  <a:pt x="2199503" y="5572898"/>
                </a:lnTo>
                <a:cubicBezTo>
                  <a:pt x="2266157" y="5586228"/>
                  <a:pt x="2273346" y="5588853"/>
                  <a:pt x="2347784" y="5597611"/>
                </a:cubicBezTo>
                <a:cubicBezTo>
                  <a:pt x="2388895" y="5602448"/>
                  <a:pt x="2430277" y="5604834"/>
                  <a:pt x="2471352" y="5609968"/>
                </a:cubicBezTo>
                <a:cubicBezTo>
                  <a:pt x="2496213" y="5613076"/>
                  <a:pt x="2520541" y="5620057"/>
                  <a:pt x="2545492" y="5622325"/>
                </a:cubicBezTo>
                <a:cubicBezTo>
                  <a:pt x="2611252" y="5628303"/>
                  <a:pt x="2677297" y="5630562"/>
                  <a:pt x="2743200" y="5634681"/>
                </a:cubicBezTo>
                <a:cubicBezTo>
                  <a:pt x="2858530" y="5630562"/>
                  <a:pt x="2974290" y="5633097"/>
                  <a:pt x="3089190" y="5622325"/>
                </a:cubicBezTo>
                <a:cubicBezTo>
                  <a:pt x="3132989" y="5618219"/>
                  <a:pt x="3175679" y="5557458"/>
                  <a:pt x="3200400" y="5535827"/>
                </a:cubicBezTo>
                <a:cubicBezTo>
                  <a:pt x="3211577" y="5526048"/>
                  <a:pt x="3225386" y="5519746"/>
                  <a:pt x="3237471" y="5511114"/>
                </a:cubicBezTo>
                <a:cubicBezTo>
                  <a:pt x="3250527" y="5501789"/>
                  <a:pt x="3304558" y="5459035"/>
                  <a:pt x="3323968" y="5449330"/>
                </a:cubicBezTo>
                <a:cubicBezTo>
                  <a:pt x="3335618" y="5443505"/>
                  <a:pt x="3349388" y="5442798"/>
                  <a:pt x="3361038" y="5436973"/>
                </a:cubicBezTo>
                <a:cubicBezTo>
                  <a:pt x="3374321" y="5430331"/>
                  <a:pt x="3385215" y="5419628"/>
                  <a:pt x="3398109" y="5412260"/>
                </a:cubicBezTo>
                <a:cubicBezTo>
                  <a:pt x="3414102" y="5403121"/>
                  <a:pt x="3431060" y="5395784"/>
                  <a:pt x="3447536" y="5387546"/>
                </a:cubicBezTo>
                <a:cubicBezTo>
                  <a:pt x="3508072" y="5266471"/>
                  <a:pt x="3433562" y="5386368"/>
                  <a:pt x="3509319" y="5325763"/>
                </a:cubicBezTo>
                <a:cubicBezTo>
                  <a:pt x="3567190" y="5279466"/>
                  <a:pt x="3506593" y="5301367"/>
                  <a:pt x="3546390" y="5251622"/>
                </a:cubicBezTo>
                <a:cubicBezTo>
                  <a:pt x="3555667" y="5240026"/>
                  <a:pt x="3571375" y="5235541"/>
                  <a:pt x="3583460" y="5226909"/>
                </a:cubicBezTo>
                <a:cubicBezTo>
                  <a:pt x="3600219" y="5214938"/>
                  <a:pt x="3616411" y="5202195"/>
                  <a:pt x="3632887" y="5189838"/>
                </a:cubicBezTo>
                <a:cubicBezTo>
                  <a:pt x="3654363" y="5125411"/>
                  <a:pt x="3629364" y="5175121"/>
                  <a:pt x="3682314" y="5128054"/>
                </a:cubicBezTo>
                <a:cubicBezTo>
                  <a:pt x="3708436" y="5104834"/>
                  <a:pt x="3731741" y="5078627"/>
                  <a:pt x="3756454" y="5053914"/>
                </a:cubicBezTo>
                <a:cubicBezTo>
                  <a:pt x="3768811" y="5041557"/>
                  <a:pt x="3779545" y="5027329"/>
                  <a:pt x="3793525" y="5016844"/>
                </a:cubicBezTo>
                <a:cubicBezTo>
                  <a:pt x="3810001" y="5004487"/>
                  <a:pt x="3829270" y="4995166"/>
                  <a:pt x="3842952" y="4979773"/>
                </a:cubicBezTo>
                <a:cubicBezTo>
                  <a:pt x="3862685" y="4957574"/>
                  <a:pt x="3875903" y="4930346"/>
                  <a:pt x="3892379" y="4905633"/>
                </a:cubicBezTo>
                <a:lnTo>
                  <a:pt x="3917092" y="4868563"/>
                </a:lnTo>
                <a:cubicBezTo>
                  <a:pt x="3920873" y="4853441"/>
                  <a:pt x="3940304" y="4764975"/>
                  <a:pt x="3954163" y="4732638"/>
                </a:cubicBezTo>
                <a:cubicBezTo>
                  <a:pt x="3961419" y="4715707"/>
                  <a:pt x="3972408" y="4700458"/>
                  <a:pt x="3978876" y="4683211"/>
                </a:cubicBezTo>
                <a:cubicBezTo>
                  <a:pt x="3984839" y="4667310"/>
                  <a:pt x="3984543" y="4649394"/>
                  <a:pt x="3991233" y="4633784"/>
                </a:cubicBezTo>
                <a:cubicBezTo>
                  <a:pt x="3997083" y="4620134"/>
                  <a:pt x="4009305" y="4609997"/>
                  <a:pt x="4015946" y="4596714"/>
                </a:cubicBezTo>
                <a:cubicBezTo>
                  <a:pt x="4021771" y="4585064"/>
                  <a:pt x="4020166" y="4569815"/>
                  <a:pt x="4028303" y="4559644"/>
                </a:cubicBezTo>
                <a:cubicBezTo>
                  <a:pt x="4037580" y="4548047"/>
                  <a:pt x="4053964" y="4544437"/>
                  <a:pt x="4065373" y="4534930"/>
                </a:cubicBezTo>
                <a:cubicBezTo>
                  <a:pt x="4088799" y="4515408"/>
                  <a:pt x="4113270" y="4488563"/>
                  <a:pt x="4127157" y="4460790"/>
                </a:cubicBezTo>
                <a:cubicBezTo>
                  <a:pt x="4132982" y="4449140"/>
                  <a:pt x="4135395" y="4436076"/>
                  <a:pt x="4139514" y="4423719"/>
                </a:cubicBezTo>
                <a:cubicBezTo>
                  <a:pt x="4143633" y="4390768"/>
                  <a:pt x="4145931" y="4357537"/>
                  <a:pt x="4151871" y="4324865"/>
                </a:cubicBezTo>
                <a:cubicBezTo>
                  <a:pt x="4154201" y="4312050"/>
                  <a:pt x="4164227" y="4300820"/>
                  <a:pt x="4164227" y="4287795"/>
                </a:cubicBezTo>
                <a:cubicBezTo>
                  <a:pt x="4164227" y="4233797"/>
                  <a:pt x="4162978" y="4237118"/>
                  <a:pt x="4139514" y="4213654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4139951" y="2038865"/>
            <a:ext cx="2891043" cy="4053016"/>
          </a:xfrm>
          <a:custGeom>
            <a:avLst/>
            <a:gdLst>
              <a:gd name="connsiteX0" fmla="*/ 3027406 w 3027406"/>
              <a:gd name="connsiteY0" fmla="*/ 0 h 4053016"/>
              <a:gd name="connsiteX1" fmla="*/ 2953265 w 3027406"/>
              <a:gd name="connsiteY1" fmla="*/ 49427 h 4053016"/>
              <a:gd name="connsiteX2" fmla="*/ 2854411 w 3027406"/>
              <a:gd name="connsiteY2" fmla="*/ 86497 h 4053016"/>
              <a:gd name="connsiteX3" fmla="*/ 2792627 w 3027406"/>
              <a:gd name="connsiteY3" fmla="*/ 98854 h 4053016"/>
              <a:gd name="connsiteX4" fmla="*/ 2755557 w 3027406"/>
              <a:gd name="connsiteY4" fmla="*/ 111211 h 4053016"/>
              <a:gd name="connsiteX5" fmla="*/ 2706130 w 3027406"/>
              <a:gd name="connsiteY5" fmla="*/ 123567 h 4053016"/>
              <a:gd name="connsiteX6" fmla="*/ 2631989 w 3027406"/>
              <a:gd name="connsiteY6" fmla="*/ 148281 h 4053016"/>
              <a:gd name="connsiteX7" fmla="*/ 2483708 w 3027406"/>
              <a:gd name="connsiteY7" fmla="*/ 197708 h 4053016"/>
              <a:gd name="connsiteX8" fmla="*/ 2409568 w 3027406"/>
              <a:gd name="connsiteY8" fmla="*/ 222421 h 4053016"/>
              <a:gd name="connsiteX9" fmla="*/ 2372497 w 3027406"/>
              <a:gd name="connsiteY9" fmla="*/ 234778 h 4053016"/>
              <a:gd name="connsiteX10" fmla="*/ 2310714 w 3027406"/>
              <a:gd name="connsiteY10" fmla="*/ 247135 h 4053016"/>
              <a:gd name="connsiteX11" fmla="*/ 2236573 w 3027406"/>
              <a:gd name="connsiteY11" fmla="*/ 271849 h 4053016"/>
              <a:gd name="connsiteX12" fmla="*/ 2199503 w 3027406"/>
              <a:gd name="connsiteY12" fmla="*/ 284205 h 4053016"/>
              <a:gd name="connsiteX13" fmla="*/ 2100649 w 3027406"/>
              <a:gd name="connsiteY13" fmla="*/ 308919 h 4053016"/>
              <a:gd name="connsiteX14" fmla="*/ 2001795 w 3027406"/>
              <a:gd name="connsiteY14" fmla="*/ 333632 h 4053016"/>
              <a:gd name="connsiteX15" fmla="*/ 1853514 w 3027406"/>
              <a:gd name="connsiteY15" fmla="*/ 407773 h 4053016"/>
              <a:gd name="connsiteX16" fmla="*/ 1692876 w 3027406"/>
              <a:gd name="connsiteY16" fmla="*/ 444843 h 4053016"/>
              <a:gd name="connsiteX17" fmla="*/ 1618735 w 3027406"/>
              <a:gd name="connsiteY17" fmla="*/ 469557 h 4053016"/>
              <a:gd name="connsiteX18" fmla="*/ 1544595 w 3027406"/>
              <a:gd name="connsiteY18" fmla="*/ 494270 h 4053016"/>
              <a:gd name="connsiteX19" fmla="*/ 1458097 w 3027406"/>
              <a:gd name="connsiteY19" fmla="*/ 531340 h 4053016"/>
              <a:gd name="connsiteX20" fmla="*/ 1408670 w 3027406"/>
              <a:gd name="connsiteY20" fmla="*/ 568411 h 4053016"/>
              <a:gd name="connsiteX21" fmla="*/ 1309816 w 3027406"/>
              <a:gd name="connsiteY21" fmla="*/ 617838 h 4053016"/>
              <a:gd name="connsiteX22" fmla="*/ 1223319 w 3027406"/>
              <a:gd name="connsiteY22" fmla="*/ 667265 h 4053016"/>
              <a:gd name="connsiteX23" fmla="*/ 1186249 w 3027406"/>
              <a:gd name="connsiteY23" fmla="*/ 691978 h 4053016"/>
              <a:gd name="connsiteX24" fmla="*/ 1149179 w 3027406"/>
              <a:gd name="connsiteY24" fmla="*/ 729049 h 4053016"/>
              <a:gd name="connsiteX25" fmla="*/ 1087395 w 3027406"/>
              <a:gd name="connsiteY25" fmla="*/ 766119 h 4053016"/>
              <a:gd name="connsiteX26" fmla="*/ 1037968 w 3027406"/>
              <a:gd name="connsiteY26" fmla="*/ 815546 h 4053016"/>
              <a:gd name="connsiteX27" fmla="*/ 951470 w 3027406"/>
              <a:gd name="connsiteY27" fmla="*/ 864973 h 4053016"/>
              <a:gd name="connsiteX28" fmla="*/ 877330 w 3027406"/>
              <a:gd name="connsiteY28" fmla="*/ 914400 h 4053016"/>
              <a:gd name="connsiteX29" fmla="*/ 840260 w 3027406"/>
              <a:gd name="connsiteY29" fmla="*/ 951470 h 4053016"/>
              <a:gd name="connsiteX30" fmla="*/ 729049 w 3027406"/>
              <a:gd name="connsiteY30" fmla="*/ 1025611 h 4053016"/>
              <a:gd name="connsiteX31" fmla="*/ 691979 w 3027406"/>
              <a:gd name="connsiteY31" fmla="*/ 1050324 h 4053016"/>
              <a:gd name="connsiteX32" fmla="*/ 642552 w 3027406"/>
              <a:gd name="connsiteY32" fmla="*/ 1087394 h 4053016"/>
              <a:gd name="connsiteX33" fmla="*/ 568411 w 3027406"/>
              <a:gd name="connsiteY33" fmla="*/ 1149178 h 4053016"/>
              <a:gd name="connsiteX34" fmla="*/ 506627 w 3027406"/>
              <a:gd name="connsiteY34" fmla="*/ 1210962 h 4053016"/>
              <a:gd name="connsiteX35" fmla="*/ 481914 w 3027406"/>
              <a:gd name="connsiteY35" fmla="*/ 1248032 h 4053016"/>
              <a:gd name="connsiteX36" fmla="*/ 444843 w 3027406"/>
              <a:gd name="connsiteY36" fmla="*/ 1272746 h 4053016"/>
              <a:gd name="connsiteX37" fmla="*/ 407773 w 3027406"/>
              <a:gd name="connsiteY37" fmla="*/ 1309816 h 4053016"/>
              <a:gd name="connsiteX38" fmla="*/ 395416 w 3027406"/>
              <a:gd name="connsiteY38" fmla="*/ 1346886 h 4053016"/>
              <a:gd name="connsiteX39" fmla="*/ 345989 w 3027406"/>
              <a:gd name="connsiteY39" fmla="*/ 1421027 h 4053016"/>
              <a:gd name="connsiteX40" fmla="*/ 333633 w 3027406"/>
              <a:gd name="connsiteY40" fmla="*/ 1470454 h 4053016"/>
              <a:gd name="connsiteX41" fmla="*/ 308919 w 3027406"/>
              <a:gd name="connsiteY41" fmla="*/ 1507524 h 4053016"/>
              <a:gd name="connsiteX42" fmla="*/ 271849 w 3027406"/>
              <a:gd name="connsiteY42" fmla="*/ 1606378 h 4053016"/>
              <a:gd name="connsiteX43" fmla="*/ 259492 w 3027406"/>
              <a:gd name="connsiteY43" fmla="*/ 1655805 h 4053016"/>
              <a:gd name="connsiteX44" fmla="*/ 234779 w 3027406"/>
              <a:gd name="connsiteY44" fmla="*/ 1705232 h 4053016"/>
              <a:gd name="connsiteX45" fmla="*/ 210065 w 3027406"/>
              <a:gd name="connsiteY45" fmla="*/ 1767016 h 4053016"/>
              <a:gd name="connsiteX46" fmla="*/ 172995 w 3027406"/>
              <a:gd name="connsiteY46" fmla="*/ 1853513 h 4053016"/>
              <a:gd name="connsiteX47" fmla="*/ 160638 w 3027406"/>
              <a:gd name="connsiteY47" fmla="*/ 1902940 h 4053016"/>
              <a:gd name="connsiteX48" fmla="*/ 148281 w 3027406"/>
              <a:gd name="connsiteY48" fmla="*/ 1940011 h 4053016"/>
              <a:gd name="connsiteX49" fmla="*/ 135925 w 3027406"/>
              <a:gd name="connsiteY49" fmla="*/ 2001794 h 4053016"/>
              <a:gd name="connsiteX50" fmla="*/ 123568 w 3027406"/>
              <a:gd name="connsiteY50" fmla="*/ 2038865 h 4053016"/>
              <a:gd name="connsiteX51" fmla="*/ 98854 w 3027406"/>
              <a:gd name="connsiteY51" fmla="*/ 2125362 h 4053016"/>
              <a:gd name="connsiteX52" fmla="*/ 74141 w 3027406"/>
              <a:gd name="connsiteY52" fmla="*/ 2162432 h 4053016"/>
              <a:gd name="connsiteX53" fmla="*/ 61784 w 3027406"/>
              <a:gd name="connsiteY53" fmla="*/ 2298357 h 4053016"/>
              <a:gd name="connsiteX54" fmla="*/ 49427 w 3027406"/>
              <a:gd name="connsiteY54" fmla="*/ 2335427 h 4053016"/>
              <a:gd name="connsiteX55" fmla="*/ 37070 w 3027406"/>
              <a:gd name="connsiteY55" fmla="*/ 2409567 h 4053016"/>
              <a:gd name="connsiteX56" fmla="*/ 0 w 3027406"/>
              <a:gd name="connsiteY56" fmla="*/ 2792627 h 4053016"/>
              <a:gd name="connsiteX57" fmla="*/ 12357 w 3027406"/>
              <a:gd name="connsiteY57" fmla="*/ 3348681 h 4053016"/>
              <a:gd name="connsiteX58" fmla="*/ 49427 w 3027406"/>
              <a:gd name="connsiteY58" fmla="*/ 3472249 h 4053016"/>
              <a:gd name="connsiteX59" fmla="*/ 98854 w 3027406"/>
              <a:gd name="connsiteY59" fmla="*/ 3546389 h 4053016"/>
              <a:gd name="connsiteX60" fmla="*/ 123568 w 3027406"/>
              <a:gd name="connsiteY60" fmla="*/ 3583459 h 4053016"/>
              <a:gd name="connsiteX61" fmla="*/ 160638 w 3027406"/>
              <a:gd name="connsiteY61" fmla="*/ 3620530 h 4053016"/>
              <a:gd name="connsiteX62" fmla="*/ 210065 w 3027406"/>
              <a:gd name="connsiteY62" fmla="*/ 3657600 h 4053016"/>
              <a:gd name="connsiteX63" fmla="*/ 247135 w 3027406"/>
              <a:gd name="connsiteY63" fmla="*/ 3682313 h 4053016"/>
              <a:gd name="connsiteX64" fmla="*/ 284206 w 3027406"/>
              <a:gd name="connsiteY64" fmla="*/ 3719384 h 4053016"/>
              <a:gd name="connsiteX65" fmla="*/ 358346 w 3027406"/>
              <a:gd name="connsiteY65" fmla="*/ 3756454 h 4053016"/>
              <a:gd name="connsiteX66" fmla="*/ 395416 w 3027406"/>
              <a:gd name="connsiteY66" fmla="*/ 3781167 h 4053016"/>
              <a:gd name="connsiteX67" fmla="*/ 518984 w 3027406"/>
              <a:gd name="connsiteY67" fmla="*/ 3818238 h 4053016"/>
              <a:gd name="connsiteX68" fmla="*/ 556054 w 3027406"/>
              <a:gd name="connsiteY68" fmla="*/ 3830594 h 4053016"/>
              <a:gd name="connsiteX69" fmla="*/ 654908 w 3027406"/>
              <a:gd name="connsiteY69" fmla="*/ 3855308 h 4053016"/>
              <a:gd name="connsiteX70" fmla="*/ 704335 w 3027406"/>
              <a:gd name="connsiteY70" fmla="*/ 3867665 h 4053016"/>
              <a:gd name="connsiteX71" fmla="*/ 753762 w 3027406"/>
              <a:gd name="connsiteY71" fmla="*/ 3880021 h 4053016"/>
              <a:gd name="connsiteX72" fmla="*/ 827903 w 3027406"/>
              <a:gd name="connsiteY72" fmla="*/ 3904735 h 4053016"/>
              <a:gd name="connsiteX73" fmla="*/ 951470 w 3027406"/>
              <a:gd name="connsiteY73" fmla="*/ 3941805 h 4053016"/>
              <a:gd name="connsiteX74" fmla="*/ 1025611 w 3027406"/>
              <a:gd name="connsiteY74" fmla="*/ 3966519 h 4053016"/>
              <a:gd name="connsiteX75" fmla="*/ 1062681 w 3027406"/>
              <a:gd name="connsiteY75" fmla="*/ 3978876 h 4053016"/>
              <a:gd name="connsiteX76" fmla="*/ 1210962 w 3027406"/>
              <a:gd name="connsiteY76" fmla="*/ 3991232 h 4053016"/>
              <a:gd name="connsiteX77" fmla="*/ 1408670 w 3027406"/>
              <a:gd name="connsiteY77" fmla="*/ 4028303 h 4053016"/>
              <a:gd name="connsiteX78" fmla="*/ 1470454 w 3027406"/>
              <a:gd name="connsiteY78" fmla="*/ 4040659 h 4053016"/>
              <a:gd name="connsiteX79" fmla="*/ 1618735 w 3027406"/>
              <a:gd name="connsiteY79" fmla="*/ 4053016 h 4053016"/>
              <a:gd name="connsiteX80" fmla="*/ 2273643 w 3027406"/>
              <a:gd name="connsiteY80" fmla="*/ 4040659 h 4053016"/>
              <a:gd name="connsiteX81" fmla="*/ 2360141 w 3027406"/>
              <a:gd name="connsiteY81" fmla="*/ 3978876 h 4053016"/>
              <a:gd name="connsiteX82" fmla="*/ 2397211 w 3027406"/>
              <a:gd name="connsiteY82" fmla="*/ 3966519 h 4053016"/>
              <a:gd name="connsiteX83" fmla="*/ 2471352 w 3027406"/>
              <a:gd name="connsiteY83" fmla="*/ 3929449 h 4053016"/>
              <a:gd name="connsiteX84" fmla="*/ 2545492 w 3027406"/>
              <a:gd name="connsiteY84" fmla="*/ 3880021 h 4053016"/>
              <a:gd name="connsiteX85" fmla="*/ 2582562 w 3027406"/>
              <a:gd name="connsiteY85" fmla="*/ 3855308 h 4053016"/>
              <a:gd name="connsiteX86" fmla="*/ 2669060 w 3027406"/>
              <a:gd name="connsiteY86" fmla="*/ 3818238 h 4053016"/>
              <a:gd name="connsiteX87" fmla="*/ 2780270 w 3027406"/>
              <a:gd name="connsiteY87" fmla="*/ 3731740 h 4053016"/>
              <a:gd name="connsiteX88" fmla="*/ 2817341 w 3027406"/>
              <a:gd name="connsiteY88" fmla="*/ 3657600 h 4053016"/>
              <a:gd name="connsiteX89" fmla="*/ 2879125 w 3027406"/>
              <a:gd name="connsiteY89" fmla="*/ 3583459 h 4053016"/>
              <a:gd name="connsiteX90" fmla="*/ 2891481 w 3027406"/>
              <a:gd name="connsiteY90" fmla="*/ 3546389 h 4053016"/>
              <a:gd name="connsiteX91" fmla="*/ 2916195 w 3027406"/>
              <a:gd name="connsiteY91" fmla="*/ 3509319 h 4053016"/>
              <a:gd name="connsiteX92" fmla="*/ 2940908 w 3027406"/>
              <a:gd name="connsiteY92" fmla="*/ 3410465 h 40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027406" h="4053016">
                <a:moveTo>
                  <a:pt x="3027406" y="0"/>
                </a:moveTo>
                <a:cubicBezTo>
                  <a:pt x="3002692" y="16476"/>
                  <a:pt x="2979340" y="35204"/>
                  <a:pt x="2953265" y="49427"/>
                </a:cubicBezTo>
                <a:cubicBezTo>
                  <a:pt x="2943675" y="54658"/>
                  <a:pt x="2874773" y="81406"/>
                  <a:pt x="2854411" y="86497"/>
                </a:cubicBezTo>
                <a:cubicBezTo>
                  <a:pt x="2834036" y="91591"/>
                  <a:pt x="2813002" y="93760"/>
                  <a:pt x="2792627" y="98854"/>
                </a:cubicBezTo>
                <a:cubicBezTo>
                  <a:pt x="2779991" y="102013"/>
                  <a:pt x="2768081" y="107633"/>
                  <a:pt x="2755557" y="111211"/>
                </a:cubicBezTo>
                <a:cubicBezTo>
                  <a:pt x="2739228" y="115876"/>
                  <a:pt x="2722396" y="118687"/>
                  <a:pt x="2706130" y="123567"/>
                </a:cubicBezTo>
                <a:cubicBezTo>
                  <a:pt x="2681178" y="131052"/>
                  <a:pt x="2656703" y="140043"/>
                  <a:pt x="2631989" y="148281"/>
                </a:cubicBezTo>
                <a:lnTo>
                  <a:pt x="2483708" y="197708"/>
                </a:lnTo>
                <a:lnTo>
                  <a:pt x="2409568" y="222421"/>
                </a:lnTo>
                <a:cubicBezTo>
                  <a:pt x="2397211" y="226540"/>
                  <a:pt x="2385269" y="232223"/>
                  <a:pt x="2372497" y="234778"/>
                </a:cubicBezTo>
                <a:cubicBezTo>
                  <a:pt x="2351903" y="238897"/>
                  <a:pt x="2330976" y="241609"/>
                  <a:pt x="2310714" y="247135"/>
                </a:cubicBezTo>
                <a:cubicBezTo>
                  <a:pt x="2285581" y="253989"/>
                  <a:pt x="2261287" y="263611"/>
                  <a:pt x="2236573" y="271849"/>
                </a:cubicBezTo>
                <a:cubicBezTo>
                  <a:pt x="2224216" y="275968"/>
                  <a:pt x="2212139" y="281046"/>
                  <a:pt x="2199503" y="284205"/>
                </a:cubicBezTo>
                <a:lnTo>
                  <a:pt x="2100649" y="308919"/>
                </a:lnTo>
                <a:cubicBezTo>
                  <a:pt x="2068321" y="316380"/>
                  <a:pt x="2032602" y="319256"/>
                  <a:pt x="2001795" y="333632"/>
                </a:cubicBezTo>
                <a:cubicBezTo>
                  <a:pt x="1951718" y="357001"/>
                  <a:pt x="1907702" y="396935"/>
                  <a:pt x="1853514" y="407773"/>
                </a:cubicBezTo>
                <a:cubicBezTo>
                  <a:pt x="1804508" y="417574"/>
                  <a:pt x="1737579" y="429942"/>
                  <a:pt x="1692876" y="444843"/>
                </a:cubicBezTo>
                <a:lnTo>
                  <a:pt x="1618735" y="469557"/>
                </a:lnTo>
                <a:lnTo>
                  <a:pt x="1544595" y="494270"/>
                </a:lnTo>
                <a:cubicBezTo>
                  <a:pt x="1483518" y="524809"/>
                  <a:pt x="1512643" y="513159"/>
                  <a:pt x="1458097" y="531340"/>
                </a:cubicBezTo>
                <a:cubicBezTo>
                  <a:pt x="1441621" y="543697"/>
                  <a:pt x="1426551" y="558193"/>
                  <a:pt x="1408670" y="568411"/>
                </a:cubicBezTo>
                <a:cubicBezTo>
                  <a:pt x="1302235" y="629231"/>
                  <a:pt x="1468660" y="498704"/>
                  <a:pt x="1309816" y="617838"/>
                </a:cubicBezTo>
                <a:cubicBezTo>
                  <a:pt x="1236199" y="673051"/>
                  <a:pt x="1313547" y="644708"/>
                  <a:pt x="1223319" y="667265"/>
                </a:cubicBezTo>
                <a:cubicBezTo>
                  <a:pt x="1210962" y="675503"/>
                  <a:pt x="1197658" y="682471"/>
                  <a:pt x="1186249" y="691978"/>
                </a:cubicBezTo>
                <a:cubicBezTo>
                  <a:pt x="1172824" y="703165"/>
                  <a:pt x="1163159" y="718564"/>
                  <a:pt x="1149179" y="729049"/>
                </a:cubicBezTo>
                <a:cubicBezTo>
                  <a:pt x="1129965" y="743459"/>
                  <a:pt x="1106353" y="751374"/>
                  <a:pt x="1087395" y="766119"/>
                </a:cubicBezTo>
                <a:cubicBezTo>
                  <a:pt x="1069003" y="780424"/>
                  <a:pt x="1055659" y="800383"/>
                  <a:pt x="1037968" y="815546"/>
                </a:cubicBezTo>
                <a:cubicBezTo>
                  <a:pt x="1004727" y="844038"/>
                  <a:pt x="990419" y="841603"/>
                  <a:pt x="951470" y="864973"/>
                </a:cubicBezTo>
                <a:cubicBezTo>
                  <a:pt x="926001" y="880255"/>
                  <a:pt x="898332" y="893398"/>
                  <a:pt x="877330" y="914400"/>
                </a:cubicBezTo>
                <a:cubicBezTo>
                  <a:pt x="864973" y="926757"/>
                  <a:pt x="854240" y="940985"/>
                  <a:pt x="840260" y="951470"/>
                </a:cubicBezTo>
                <a:cubicBezTo>
                  <a:pt x="804618" y="978202"/>
                  <a:pt x="766119" y="1000897"/>
                  <a:pt x="729049" y="1025611"/>
                </a:cubicBezTo>
                <a:cubicBezTo>
                  <a:pt x="716692" y="1033849"/>
                  <a:pt x="703860" y="1041414"/>
                  <a:pt x="691979" y="1050324"/>
                </a:cubicBezTo>
                <a:cubicBezTo>
                  <a:pt x="675503" y="1062681"/>
                  <a:pt x="658189" y="1073991"/>
                  <a:pt x="642552" y="1087394"/>
                </a:cubicBezTo>
                <a:cubicBezTo>
                  <a:pt x="559302" y="1158751"/>
                  <a:pt x="650341" y="1094559"/>
                  <a:pt x="568411" y="1149178"/>
                </a:cubicBezTo>
                <a:cubicBezTo>
                  <a:pt x="502506" y="1248036"/>
                  <a:pt x="589006" y="1128583"/>
                  <a:pt x="506627" y="1210962"/>
                </a:cubicBezTo>
                <a:cubicBezTo>
                  <a:pt x="496126" y="1221463"/>
                  <a:pt x="492415" y="1237531"/>
                  <a:pt x="481914" y="1248032"/>
                </a:cubicBezTo>
                <a:cubicBezTo>
                  <a:pt x="471413" y="1258533"/>
                  <a:pt x="456252" y="1263238"/>
                  <a:pt x="444843" y="1272746"/>
                </a:cubicBezTo>
                <a:cubicBezTo>
                  <a:pt x="431418" y="1283933"/>
                  <a:pt x="420130" y="1297459"/>
                  <a:pt x="407773" y="1309816"/>
                </a:cubicBezTo>
                <a:cubicBezTo>
                  <a:pt x="403654" y="1322173"/>
                  <a:pt x="401742" y="1335500"/>
                  <a:pt x="395416" y="1346886"/>
                </a:cubicBezTo>
                <a:cubicBezTo>
                  <a:pt x="380991" y="1372850"/>
                  <a:pt x="345989" y="1421027"/>
                  <a:pt x="345989" y="1421027"/>
                </a:cubicBezTo>
                <a:cubicBezTo>
                  <a:pt x="341870" y="1437503"/>
                  <a:pt x="340323" y="1454844"/>
                  <a:pt x="333633" y="1470454"/>
                </a:cubicBezTo>
                <a:cubicBezTo>
                  <a:pt x="327783" y="1484104"/>
                  <a:pt x="314134" y="1493619"/>
                  <a:pt x="308919" y="1507524"/>
                </a:cubicBezTo>
                <a:cubicBezTo>
                  <a:pt x="263109" y="1629682"/>
                  <a:pt x="329807" y="1519440"/>
                  <a:pt x="271849" y="1606378"/>
                </a:cubicBezTo>
                <a:cubicBezTo>
                  <a:pt x="267730" y="1622854"/>
                  <a:pt x="265455" y="1639904"/>
                  <a:pt x="259492" y="1655805"/>
                </a:cubicBezTo>
                <a:cubicBezTo>
                  <a:pt x="253024" y="1673052"/>
                  <a:pt x="242260" y="1688399"/>
                  <a:pt x="234779" y="1705232"/>
                </a:cubicBezTo>
                <a:cubicBezTo>
                  <a:pt x="225770" y="1725501"/>
                  <a:pt x="219074" y="1746747"/>
                  <a:pt x="210065" y="1767016"/>
                </a:cubicBezTo>
                <a:cubicBezTo>
                  <a:pt x="183706" y="1826324"/>
                  <a:pt x="188222" y="1800219"/>
                  <a:pt x="172995" y="1853513"/>
                </a:cubicBezTo>
                <a:cubicBezTo>
                  <a:pt x="168329" y="1869842"/>
                  <a:pt x="165304" y="1886611"/>
                  <a:pt x="160638" y="1902940"/>
                </a:cubicBezTo>
                <a:cubicBezTo>
                  <a:pt x="157060" y="1915464"/>
                  <a:pt x="151440" y="1927374"/>
                  <a:pt x="148281" y="1940011"/>
                </a:cubicBezTo>
                <a:cubicBezTo>
                  <a:pt x="143187" y="1960386"/>
                  <a:pt x="141019" y="1981419"/>
                  <a:pt x="135925" y="2001794"/>
                </a:cubicBezTo>
                <a:cubicBezTo>
                  <a:pt x="132766" y="2014431"/>
                  <a:pt x="127146" y="2026341"/>
                  <a:pt x="123568" y="2038865"/>
                </a:cubicBezTo>
                <a:cubicBezTo>
                  <a:pt x="118289" y="2057343"/>
                  <a:pt x="108730" y="2105609"/>
                  <a:pt x="98854" y="2125362"/>
                </a:cubicBezTo>
                <a:cubicBezTo>
                  <a:pt x="92213" y="2138645"/>
                  <a:pt x="82379" y="2150075"/>
                  <a:pt x="74141" y="2162432"/>
                </a:cubicBezTo>
                <a:cubicBezTo>
                  <a:pt x="70022" y="2207740"/>
                  <a:pt x="68218" y="2253319"/>
                  <a:pt x="61784" y="2298357"/>
                </a:cubicBezTo>
                <a:cubicBezTo>
                  <a:pt x="59942" y="2311251"/>
                  <a:pt x="52253" y="2322712"/>
                  <a:pt x="49427" y="2335427"/>
                </a:cubicBezTo>
                <a:cubicBezTo>
                  <a:pt x="43992" y="2359885"/>
                  <a:pt x="41189" y="2384854"/>
                  <a:pt x="37070" y="2409567"/>
                </a:cubicBezTo>
                <a:cubicBezTo>
                  <a:pt x="10359" y="2743461"/>
                  <a:pt x="29340" y="2616590"/>
                  <a:pt x="0" y="2792627"/>
                </a:cubicBezTo>
                <a:cubicBezTo>
                  <a:pt x="4119" y="2977978"/>
                  <a:pt x="4796" y="3163438"/>
                  <a:pt x="12357" y="3348681"/>
                </a:cubicBezTo>
                <a:cubicBezTo>
                  <a:pt x="13108" y="3367074"/>
                  <a:pt x="46839" y="3468367"/>
                  <a:pt x="49427" y="3472249"/>
                </a:cubicBezTo>
                <a:lnTo>
                  <a:pt x="98854" y="3546389"/>
                </a:lnTo>
                <a:cubicBezTo>
                  <a:pt x="107092" y="3558746"/>
                  <a:pt x="113067" y="3572958"/>
                  <a:pt x="123568" y="3583459"/>
                </a:cubicBezTo>
                <a:cubicBezTo>
                  <a:pt x="135925" y="3595816"/>
                  <a:pt x="147370" y="3609157"/>
                  <a:pt x="160638" y="3620530"/>
                </a:cubicBezTo>
                <a:cubicBezTo>
                  <a:pt x="176274" y="3633933"/>
                  <a:pt x="193306" y="3645630"/>
                  <a:pt x="210065" y="3657600"/>
                </a:cubicBezTo>
                <a:cubicBezTo>
                  <a:pt x="222150" y="3666232"/>
                  <a:pt x="235726" y="3672806"/>
                  <a:pt x="247135" y="3682313"/>
                </a:cubicBezTo>
                <a:cubicBezTo>
                  <a:pt x="260560" y="3693500"/>
                  <a:pt x="270781" y="3708197"/>
                  <a:pt x="284206" y="3719384"/>
                </a:cubicBezTo>
                <a:cubicBezTo>
                  <a:pt x="337322" y="3763647"/>
                  <a:pt x="302619" y="3728591"/>
                  <a:pt x="358346" y="3756454"/>
                </a:cubicBezTo>
                <a:cubicBezTo>
                  <a:pt x="371629" y="3763095"/>
                  <a:pt x="381845" y="3775136"/>
                  <a:pt x="395416" y="3781167"/>
                </a:cubicBezTo>
                <a:cubicBezTo>
                  <a:pt x="448270" y="3804658"/>
                  <a:pt x="468665" y="3803861"/>
                  <a:pt x="518984" y="3818238"/>
                </a:cubicBezTo>
                <a:cubicBezTo>
                  <a:pt x="531508" y="3821816"/>
                  <a:pt x="543488" y="3827167"/>
                  <a:pt x="556054" y="3830594"/>
                </a:cubicBezTo>
                <a:cubicBezTo>
                  <a:pt x="588823" y="3839531"/>
                  <a:pt x="621957" y="3847070"/>
                  <a:pt x="654908" y="3855308"/>
                </a:cubicBezTo>
                <a:lnTo>
                  <a:pt x="704335" y="3867665"/>
                </a:lnTo>
                <a:cubicBezTo>
                  <a:pt x="720811" y="3871784"/>
                  <a:pt x="737651" y="3874651"/>
                  <a:pt x="753762" y="3880021"/>
                </a:cubicBezTo>
                <a:cubicBezTo>
                  <a:pt x="778476" y="3888259"/>
                  <a:pt x="802630" y="3898417"/>
                  <a:pt x="827903" y="3904735"/>
                </a:cubicBezTo>
                <a:cubicBezTo>
                  <a:pt x="902601" y="3923410"/>
                  <a:pt x="861220" y="3911722"/>
                  <a:pt x="951470" y="3941805"/>
                </a:cubicBezTo>
                <a:lnTo>
                  <a:pt x="1025611" y="3966519"/>
                </a:lnTo>
                <a:cubicBezTo>
                  <a:pt x="1037968" y="3970638"/>
                  <a:pt x="1049701" y="3977794"/>
                  <a:pt x="1062681" y="3978876"/>
                </a:cubicBezTo>
                <a:lnTo>
                  <a:pt x="1210962" y="3991232"/>
                </a:lnTo>
                <a:cubicBezTo>
                  <a:pt x="1520428" y="4053126"/>
                  <a:pt x="1196870" y="3989795"/>
                  <a:pt x="1408670" y="4028303"/>
                </a:cubicBezTo>
                <a:cubicBezTo>
                  <a:pt x="1429334" y="4032060"/>
                  <a:pt x="1449595" y="4038205"/>
                  <a:pt x="1470454" y="4040659"/>
                </a:cubicBezTo>
                <a:cubicBezTo>
                  <a:pt x="1519713" y="4046454"/>
                  <a:pt x="1569308" y="4048897"/>
                  <a:pt x="1618735" y="4053016"/>
                </a:cubicBezTo>
                <a:cubicBezTo>
                  <a:pt x="1837038" y="4048897"/>
                  <a:pt x="2055603" y="4052135"/>
                  <a:pt x="2273643" y="4040659"/>
                </a:cubicBezTo>
                <a:cubicBezTo>
                  <a:pt x="2319966" y="4038221"/>
                  <a:pt x="2327818" y="4000425"/>
                  <a:pt x="2360141" y="3978876"/>
                </a:cubicBezTo>
                <a:cubicBezTo>
                  <a:pt x="2370979" y="3971651"/>
                  <a:pt x="2385561" y="3972344"/>
                  <a:pt x="2397211" y="3966519"/>
                </a:cubicBezTo>
                <a:cubicBezTo>
                  <a:pt x="2493016" y="3918615"/>
                  <a:pt x="2378183" y="3960503"/>
                  <a:pt x="2471352" y="3929449"/>
                </a:cubicBezTo>
                <a:cubicBezTo>
                  <a:pt x="2541622" y="3859177"/>
                  <a:pt x="2473963" y="3915786"/>
                  <a:pt x="2545492" y="3880021"/>
                </a:cubicBezTo>
                <a:cubicBezTo>
                  <a:pt x="2558775" y="3873380"/>
                  <a:pt x="2569668" y="3862676"/>
                  <a:pt x="2582562" y="3855308"/>
                </a:cubicBezTo>
                <a:cubicBezTo>
                  <a:pt x="2625320" y="3830875"/>
                  <a:pt x="2627467" y="3832101"/>
                  <a:pt x="2669060" y="3818238"/>
                </a:cubicBezTo>
                <a:cubicBezTo>
                  <a:pt x="2720731" y="3783790"/>
                  <a:pt x="2743972" y="3775297"/>
                  <a:pt x="2780270" y="3731740"/>
                </a:cubicBezTo>
                <a:cubicBezTo>
                  <a:pt x="2824537" y="3678620"/>
                  <a:pt x="2789476" y="3713331"/>
                  <a:pt x="2817341" y="3657600"/>
                </a:cubicBezTo>
                <a:cubicBezTo>
                  <a:pt x="2834545" y="3623192"/>
                  <a:pt x="2851796" y="3610788"/>
                  <a:pt x="2879125" y="3583459"/>
                </a:cubicBezTo>
                <a:cubicBezTo>
                  <a:pt x="2883244" y="3571102"/>
                  <a:pt x="2885656" y="3558039"/>
                  <a:pt x="2891481" y="3546389"/>
                </a:cubicBezTo>
                <a:cubicBezTo>
                  <a:pt x="2898123" y="3533106"/>
                  <a:pt x="2910163" y="3522890"/>
                  <a:pt x="2916195" y="3509319"/>
                </a:cubicBezTo>
                <a:cubicBezTo>
                  <a:pt x="2943513" y="3447854"/>
                  <a:pt x="2940908" y="3454749"/>
                  <a:pt x="2940908" y="3410465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4584357" y="2397211"/>
            <a:ext cx="2471351" cy="3398108"/>
          </a:xfrm>
          <a:custGeom>
            <a:avLst/>
            <a:gdLst>
              <a:gd name="connsiteX0" fmla="*/ 2014151 w 2471351"/>
              <a:gd name="connsiteY0" fmla="*/ 3052119 h 3398108"/>
              <a:gd name="connsiteX1" fmla="*/ 1952367 w 2471351"/>
              <a:gd name="connsiteY1" fmla="*/ 3101546 h 3398108"/>
              <a:gd name="connsiteX2" fmla="*/ 1915297 w 2471351"/>
              <a:gd name="connsiteY2" fmla="*/ 3138616 h 3398108"/>
              <a:gd name="connsiteX3" fmla="*/ 1878227 w 2471351"/>
              <a:gd name="connsiteY3" fmla="*/ 3150973 h 3398108"/>
              <a:gd name="connsiteX4" fmla="*/ 1804086 w 2471351"/>
              <a:gd name="connsiteY4" fmla="*/ 3188043 h 3398108"/>
              <a:gd name="connsiteX5" fmla="*/ 1717589 w 2471351"/>
              <a:gd name="connsiteY5" fmla="*/ 3237470 h 3398108"/>
              <a:gd name="connsiteX6" fmla="*/ 1680519 w 2471351"/>
              <a:gd name="connsiteY6" fmla="*/ 3262184 h 3398108"/>
              <a:gd name="connsiteX7" fmla="*/ 1594021 w 2471351"/>
              <a:gd name="connsiteY7" fmla="*/ 3286897 h 3398108"/>
              <a:gd name="connsiteX8" fmla="*/ 1519881 w 2471351"/>
              <a:gd name="connsiteY8" fmla="*/ 3311611 h 3398108"/>
              <a:gd name="connsiteX9" fmla="*/ 1421027 w 2471351"/>
              <a:gd name="connsiteY9" fmla="*/ 3336324 h 3398108"/>
              <a:gd name="connsiteX10" fmla="*/ 1371600 w 2471351"/>
              <a:gd name="connsiteY10" fmla="*/ 3348681 h 3398108"/>
              <a:gd name="connsiteX11" fmla="*/ 1334529 w 2471351"/>
              <a:gd name="connsiteY11" fmla="*/ 3373394 h 3398108"/>
              <a:gd name="connsiteX12" fmla="*/ 1272746 w 2471351"/>
              <a:gd name="connsiteY12" fmla="*/ 3385751 h 3398108"/>
              <a:gd name="connsiteX13" fmla="*/ 1223319 w 2471351"/>
              <a:gd name="connsiteY13" fmla="*/ 3398108 h 3398108"/>
              <a:gd name="connsiteX14" fmla="*/ 778475 w 2471351"/>
              <a:gd name="connsiteY14" fmla="*/ 3385751 h 3398108"/>
              <a:gd name="connsiteX15" fmla="*/ 741405 w 2471351"/>
              <a:gd name="connsiteY15" fmla="*/ 3373394 h 3398108"/>
              <a:gd name="connsiteX16" fmla="*/ 704335 w 2471351"/>
              <a:gd name="connsiteY16" fmla="*/ 3348681 h 3398108"/>
              <a:gd name="connsiteX17" fmla="*/ 642551 w 2471351"/>
              <a:gd name="connsiteY17" fmla="*/ 3299254 h 3398108"/>
              <a:gd name="connsiteX18" fmla="*/ 617838 w 2471351"/>
              <a:gd name="connsiteY18" fmla="*/ 3262184 h 3398108"/>
              <a:gd name="connsiteX19" fmla="*/ 580767 w 2471351"/>
              <a:gd name="connsiteY19" fmla="*/ 3237470 h 3398108"/>
              <a:gd name="connsiteX20" fmla="*/ 457200 w 2471351"/>
              <a:gd name="connsiteY20" fmla="*/ 3138616 h 3398108"/>
              <a:gd name="connsiteX21" fmla="*/ 432486 w 2471351"/>
              <a:gd name="connsiteY21" fmla="*/ 3101546 h 3398108"/>
              <a:gd name="connsiteX22" fmla="*/ 321275 w 2471351"/>
              <a:gd name="connsiteY22" fmla="*/ 3027405 h 3398108"/>
              <a:gd name="connsiteX23" fmla="*/ 284205 w 2471351"/>
              <a:gd name="connsiteY23" fmla="*/ 3002692 h 3398108"/>
              <a:gd name="connsiteX24" fmla="*/ 210065 w 2471351"/>
              <a:gd name="connsiteY24" fmla="*/ 2928551 h 3398108"/>
              <a:gd name="connsiteX25" fmla="*/ 172994 w 2471351"/>
              <a:gd name="connsiteY25" fmla="*/ 2891481 h 3398108"/>
              <a:gd name="connsiteX26" fmla="*/ 111211 w 2471351"/>
              <a:gd name="connsiteY26" fmla="*/ 2817340 h 3398108"/>
              <a:gd name="connsiteX27" fmla="*/ 86497 w 2471351"/>
              <a:gd name="connsiteY27" fmla="*/ 2669059 h 3398108"/>
              <a:gd name="connsiteX28" fmla="*/ 74140 w 2471351"/>
              <a:gd name="connsiteY28" fmla="*/ 2607275 h 3398108"/>
              <a:gd name="connsiteX29" fmla="*/ 49427 w 2471351"/>
              <a:gd name="connsiteY29" fmla="*/ 2533135 h 3398108"/>
              <a:gd name="connsiteX30" fmla="*/ 24713 w 2471351"/>
              <a:gd name="connsiteY30" fmla="*/ 2434281 h 3398108"/>
              <a:gd name="connsiteX31" fmla="*/ 12357 w 2471351"/>
              <a:gd name="connsiteY31" fmla="*/ 2261286 h 3398108"/>
              <a:gd name="connsiteX32" fmla="*/ 0 w 2471351"/>
              <a:gd name="connsiteY32" fmla="*/ 2199503 h 3398108"/>
              <a:gd name="connsiteX33" fmla="*/ 12357 w 2471351"/>
              <a:gd name="connsiteY33" fmla="*/ 1643448 h 3398108"/>
              <a:gd name="connsiteX34" fmla="*/ 37070 w 2471351"/>
              <a:gd name="connsiteY34" fmla="*/ 1569308 h 3398108"/>
              <a:gd name="connsiteX35" fmla="*/ 74140 w 2471351"/>
              <a:gd name="connsiteY35" fmla="*/ 1482811 h 3398108"/>
              <a:gd name="connsiteX36" fmla="*/ 111211 w 2471351"/>
              <a:gd name="connsiteY36" fmla="*/ 1408670 h 3398108"/>
              <a:gd name="connsiteX37" fmla="*/ 148281 w 2471351"/>
              <a:gd name="connsiteY37" fmla="*/ 1297459 h 3398108"/>
              <a:gd name="connsiteX38" fmla="*/ 160638 w 2471351"/>
              <a:gd name="connsiteY38" fmla="*/ 1260389 h 3398108"/>
              <a:gd name="connsiteX39" fmla="*/ 197708 w 2471351"/>
              <a:gd name="connsiteY39" fmla="*/ 1210962 h 3398108"/>
              <a:gd name="connsiteX40" fmla="*/ 234778 w 2471351"/>
              <a:gd name="connsiteY40" fmla="*/ 1136821 h 3398108"/>
              <a:gd name="connsiteX41" fmla="*/ 284205 w 2471351"/>
              <a:gd name="connsiteY41" fmla="*/ 1050324 h 3398108"/>
              <a:gd name="connsiteX42" fmla="*/ 321275 w 2471351"/>
              <a:gd name="connsiteY42" fmla="*/ 1013254 h 3398108"/>
              <a:gd name="connsiteX43" fmla="*/ 345989 w 2471351"/>
              <a:gd name="connsiteY43" fmla="*/ 963827 h 3398108"/>
              <a:gd name="connsiteX44" fmla="*/ 395416 w 2471351"/>
              <a:gd name="connsiteY44" fmla="*/ 914400 h 3398108"/>
              <a:gd name="connsiteX45" fmla="*/ 481913 w 2471351"/>
              <a:gd name="connsiteY45" fmla="*/ 815546 h 3398108"/>
              <a:gd name="connsiteX46" fmla="*/ 556054 w 2471351"/>
              <a:gd name="connsiteY46" fmla="*/ 729048 h 3398108"/>
              <a:gd name="connsiteX47" fmla="*/ 580767 w 2471351"/>
              <a:gd name="connsiteY47" fmla="*/ 691978 h 3398108"/>
              <a:gd name="connsiteX48" fmla="*/ 679621 w 2471351"/>
              <a:gd name="connsiteY48" fmla="*/ 593124 h 3398108"/>
              <a:gd name="connsiteX49" fmla="*/ 716692 w 2471351"/>
              <a:gd name="connsiteY49" fmla="*/ 556054 h 3398108"/>
              <a:gd name="connsiteX50" fmla="*/ 753762 w 2471351"/>
              <a:gd name="connsiteY50" fmla="*/ 531340 h 3398108"/>
              <a:gd name="connsiteX51" fmla="*/ 840259 w 2471351"/>
              <a:gd name="connsiteY51" fmla="*/ 457200 h 3398108"/>
              <a:gd name="connsiteX52" fmla="*/ 877329 w 2471351"/>
              <a:gd name="connsiteY52" fmla="*/ 444843 h 3398108"/>
              <a:gd name="connsiteX53" fmla="*/ 963827 w 2471351"/>
              <a:gd name="connsiteY53" fmla="*/ 395416 h 3398108"/>
              <a:gd name="connsiteX54" fmla="*/ 1037967 w 2471351"/>
              <a:gd name="connsiteY54" fmla="*/ 345989 h 3398108"/>
              <a:gd name="connsiteX55" fmla="*/ 1099751 w 2471351"/>
              <a:gd name="connsiteY55" fmla="*/ 321275 h 3398108"/>
              <a:gd name="connsiteX56" fmla="*/ 1136821 w 2471351"/>
              <a:gd name="connsiteY56" fmla="*/ 296562 h 3398108"/>
              <a:gd name="connsiteX57" fmla="*/ 1210962 w 2471351"/>
              <a:gd name="connsiteY57" fmla="*/ 271848 h 3398108"/>
              <a:gd name="connsiteX58" fmla="*/ 1248032 w 2471351"/>
              <a:gd name="connsiteY58" fmla="*/ 259492 h 3398108"/>
              <a:gd name="connsiteX59" fmla="*/ 1346886 w 2471351"/>
              <a:gd name="connsiteY59" fmla="*/ 210065 h 3398108"/>
              <a:gd name="connsiteX60" fmla="*/ 1396313 w 2471351"/>
              <a:gd name="connsiteY60" fmla="*/ 185351 h 3398108"/>
              <a:gd name="connsiteX61" fmla="*/ 1519881 w 2471351"/>
              <a:gd name="connsiteY61" fmla="*/ 148281 h 3398108"/>
              <a:gd name="connsiteX62" fmla="*/ 1556951 w 2471351"/>
              <a:gd name="connsiteY62" fmla="*/ 123567 h 3398108"/>
              <a:gd name="connsiteX63" fmla="*/ 1668162 w 2471351"/>
              <a:gd name="connsiteY63" fmla="*/ 98854 h 3398108"/>
              <a:gd name="connsiteX64" fmla="*/ 1754659 w 2471351"/>
              <a:gd name="connsiteY64" fmla="*/ 74140 h 3398108"/>
              <a:gd name="connsiteX65" fmla="*/ 1878227 w 2471351"/>
              <a:gd name="connsiteY65" fmla="*/ 49427 h 3398108"/>
              <a:gd name="connsiteX66" fmla="*/ 1915297 w 2471351"/>
              <a:gd name="connsiteY66" fmla="*/ 37070 h 3398108"/>
              <a:gd name="connsiteX67" fmla="*/ 2014151 w 2471351"/>
              <a:gd name="connsiteY67" fmla="*/ 24713 h 3398108"/>
              <a:gd name="connsiteX68" fmla="*/ 2360140 w 2471351"/>
              <a:gd name="connsiteY68" fmla="*/ 37070 h 3398108"/>
              <a:gd name="connsiteX69" fmla="*/ 2471351 w 2471351"/>
              <a:gd name="connsiteY69" fmla="*/ 0 h 339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471351" h="3398108">
                <a:moveTo>
                  <a:pt x="2014151" y="3052119"/>
                </a:moveTo>
                <a:cubicBezTo>
                  <a:pt x="1993556" y="3068595"/>
                  <a:pt x="1972215" y="3084179"/>
                  <a:pt x="1952367" y="3101546"/>
                </a:cubicBezTo>
                <a:cubicBezTo>
                  <a:pt x="1939216" y="3113053"/>
                  <a:pt x="1929837" y="3128923"/>
                  <a:pt x="1915297" y="3138616"/>
                </a:cubicBezTo>
                <a:cubicBezTo>
                  <a:pt x="1904459" y="3145841"/>
                  <a:pt x="1889877" y="3145148"/>
                  <a:pt x="1878227" y="3150973"/>
                </a:cubicBezTo>
                <a:cubicBezTo>
                  <a:pt x="1782414" y="3198880"/>
                  <a:pt x="1897263" y="3156984"/>
                  <a:pt x="1804086" y="3188043"/>
                </a:cubicBezTo>
                <a:cubicBezTo>
                  <a:pt x="1733661" y="3258468"/>
                  <a:pt x="1804714" y="3200130"/>
                  <a:pt x="1717589" y="3237470"/>
                </a:cubicBezTo>
                <a:cubicBezTo>
                  <a:pt x="1703939" y="3243320"/>
                  <a:pt x="1693802" y="3255543"/>
                  <a:pt x="1680519" y="3262184"/>
                </a:cubicBezTo>
                <a:cubicBezTo>
                  <a:pt x="1659762" y="3272562"/>
                  <a:pt x="1613807" y="3280961"/>
                  <a:pt x="1594021" y="3286897"/>
                </a:cubicBezTo>
                <a:cubicBezTo>
                  <a:pt x="1569069" y="3294383"/>
                  <a:pt x="1545153" y="3305293"/>
                  <a:pt x="1519881" y="3311611"/>
                </a:cubicBezTo>
                <a:lnTo>
                  <a:pt x="1421027" y="3336324"/>
                </a:lnTo>
                <a:lnTo>
                  <a:pt x="1371600" y="3348681"/>
                </a:lnTo>
                <a:cubicBezTo>
                  <a:pt x="1359243" y="3356919"/>
                  <a:pt x="1348435" y="3368179"/>
                  <a:pt x="1334529" y="3373394"/>
                </a:cubicBezTo>
                <a:cubicBezTo>
                  <a:pt x="1314864" y="3380768"/>
                  <a:pt x="1293248" y="3381195"/>
                  <a:pt x="1272746" y="3385751"/>
                </a:cubicBezTo>
                <a:cubicBezTo>
                  <a:pt x="1256168" y="3389435"/>
                  <a:pt x="1239795" y="3393989"/>
                  <a:pt x="1223319" y="3398108"/>
                </a:cubicBezTo>
                <a:cubicBezTo>
                  <a:pt x="1075038" y="3393989"/>
                  <a:pt x="926619" y="3393348"/>
                  <a:pt x="778475" y="3385751"/>
                </a:cubicBezTo>
                <a:cubicBezTo>
                  <a:pt x="765467" y="3385084"/>
                  <a:pt x="753055" y="3379219"/>
                  <a:pt x="741405" y="3373394"/>
                </a:cubicBezTo>
                <a:cubicBezTo>
                  <a:pt x="728122" y="3366753"/>
                  <a:pt x="716692" y="3356919"/>
                  <a:pt x="704335" y="3348681"/>
                </a:cubicBezTo>
                <a:cubicBezTo>
                  <a:pt x="633506" y="3242440"/>
                  <a:pt x="727818" y="3367469"/>
                  <a:pt x="642551" y="3299254"/>
                </a:cubicBezTo>
                <a:cubicBezTo>
                  <a:pt x="630955" y="3289977"/>
                  <a:pt x="628339" y="3272685"/>
                  <a:pt x="617838" y="3262184"/>
                </a:cubicBezTo>
                <a:cubicBezTo>
                  <a:pt x="607337" y="3251683"/>
                  <a:pt x="591867" y="3247337"/>
                  <a:pt x="580767" y="3237470"/>
                </a:cubicBezTo>
                <a:cubicBezTo>
                  <a:pt x="468696" y="3137852"/>
                  <a:pt x="551014" y="3185524"/>
                  <a:pt x="457200" y="3138616"/>
                </a:cubicBezTo>
                <a:cubicBezTo>
                  <a:pt x="448962" y="3126259"/>
                  <a:pt x="443663" y="3111325"/>
                  <a:pt x="432486" y="3101546"/>
                </a:cubicBezTo>
                <a:cubicBezTo>
                  <a:pt x="432485" y="3101545"/>
                  <a:pt x="339810" y="3039762"/>
                  <a:pt x="321275" y="3027405"/>
                </a:cubicBezTo>
                <a:cubicBezTo>
                  <a:pt x="308918" y="3019167"/>
                  <a:pt x="294706" y="3013193"/>
                  <a:pt x="284205" y="3002692"/>
                </a:cubicBezTo>
                <a:lnTo>
                  <a:pt x="210065" y="2928551"/>
                </a:lnTo>
                <a:cubicBezTo>
                  <a:pt x="197708" y="2916194"/>
                  <a:pt x="182687" y="2906021"/>
                  <a:pt x="172994" y="2891481"/>
                </a:cubicBezTo>
                <a:cubicBezTo>
                  <a:pt x="138588" y="2839871"/>
                  <a:pt x="158782" y="2864912"/>
                  <a:pt x="111211" y="2817340"/>
                </a:cubicBezTo>
                <a:cubicBezTo>
                  <a:pt x="91046" y="2656021"/>
                  <a:pt x="109824" y="2774029"/>
                  <a:pt x="86497" y="2669059"/>
                </a:cubicBezTo>
                <a:cubicBezTo>
                  <a:pt x="81941" y="2648557"/>
                  <a:pt x="79666" y="2627537"/>
                  <a:pt x="74140" y="2607275"/>
                </a:cubicBezTo>
                <a:cubicBezTo>
                  <a:pt x="67286" y="2582143"/>
                  <a:pt x="54536" y="2558679"/>
                  <a:pt x="49427" y="2533135"/>
                </a:cubicBezTo>
                <a:cubicBezTo>
                  <a:pt x="34516" y="2458579"/>
                  <a:pt x="43712" y="2491276"/>
                  <a:pt x="24713" y="2434281"/>
                </a:cubicBezTo>
                <a:cubicBezTo>
                  <a:pt x="20594" y="2376616"/>
                  <a:pt x="18409" y="2318780"/>
                  <a:pt x="12357" y="2261286"/>
                </a:cubicBezTo>
                <a:cubicBezTo>
                  <a:pt x="10158" y="2240399"/>
                  <a:pt x="0" y="2220505"/>
                  <a:pt x="0" y="2199503"/>
                </a:cubicBezTo>
                <a:cubicBezTo>
                  <a:pt x="0" y="2014106"/>
                  <a:pt x="1470" y="1828526"/>
                  <a:pt x="12357" y="1643448"/>
                </a:cubicBezTo>
                <a:cubicBezTo>
                  <a:pt x="13887" y="1617443"/>
                  <a:pt x="28832" y="1594021"/>
                  <a:pt x="37070" y="1569308"/>
                </a:cubicBezTo>
                <a:cubicBezTo>
                  <a:pt x="66047" y="1482377"/>
                  <a:pt x="28336" y="1589689"/>
                  <a:pt x="74140" y="1482811"/>
                </a:cubicBezTo>
                <a:cubicBezTo>
                  <a:pt x="104834" y="1411191"/>
                  <a:pt x="63719" y="1479906"/>
                  <a:pt x="111211" y="1408670"/>
                </a:cubicBezTo>
                <a:cubicBezTo>
                  <a:pt x="132039" y="1304521"/>
                  <a:pt x="109912" y="1386985"/>
                  <a:pt x="148281" y="1297459"/>
                </a:cubicBezTo>
                <a:cubicBezTo>
                  <a:pt x="153412" y="1285487"/>
                  <a:pt x="154176" y="1271698"/>
                  <a:pt x="160638" y="1260389"/>
                </a:cubicBezTo>
                <a:cubicBezTo>
                  <a:pt x="170856" y="1242508"/>
                  <a:pt x="185351" y="1227438"/>
                  <a:pt x="197708" y="1210962"/>
                </a:cubicBezTo>
                <a:cubicBezTo>
                  <a:pt x="220363" y="1142999"/>
                  <a:pt x="196453" y="1203890"/>
                  <a:pt x="234778" y="1136821"/>
                </a:cubicBezTo>
                <a:cubicBezTo>
                  <a:pt x="256749" y="1098371"/>
                  <a:pt x="256840" y="1083162"/>
                  <a:pt x="284205" y="1050324"/>
                </a:cubicBezTo>
                <a:cubicBezTo>
                  <a:pt x="295392" y="1036899"/>
                  <a:pt x="311118" y="1027474"/>
                  <a:pt x="321275" y="1013254"/>
                </a:cubicBezTo>
                <a:cubicBezTo>
                  <a:pt x="331982" y="998265"/>
                  <a:pt x="334937" y="978563"/>
                  <a:pt x="345989" y="963827"/>
                </a:cubicBezTo>
                <a:cubicBezTo>
                  <a:pt x="359969" y="945187"/>
                  <a:pt x="381111" y="932792"/>
                  <a:pt x="395416" y="914400"/>
                </a:cubicBezTo>
                <a:cubicBezTo>
                  <a:pt x="476978" y="809535"/>
                  <a:pt x="384207" y="888825"/>
                  <a:pt x="481913" y="815546"/>
                </a:cubicBezTo>
                <a:cubicBezTo>
                  <a:pt x="572762" y="664134"/>
                  <a:pt x="470472" y="814631"/>
                  <a:pt x="556054" y="729048"/>
                </a:cubicBezTo>
                <a:cubicBezTo>
                  <a:pt x="566555" y="718547"/>
                  <a:pt x="570777" y="702967"/>
                  <a:pt x="580767" y="691978"/>
                </a:cubicBezTo>
                <a:cubicBezTo>
                  <a:pt x="612114" y="657497"/>
                  <a:pt x="646670" y="626075"/>
                  <a:pt x="679621" y="593124"/>
                </a:cubicBezTo>
                <a:cubicBezTo>
                  <a:pt x="691978" y="580767"/>
                  <a:pt x="702152" y="565748"/>
                  <a:pt x="716692" y="556054"/>
                </a:cubicBezTo>
                <a:cubicBezTo>
                  <a:pt x="729049" y="547816"/>
                  <a:pt x="742353" y="540847"/>
                  <a:pt x="753762" y="531340"/>
                </a:cubicBezTo>
                <a:cubicBezTo>
                  <a:pt x="801568" y="491501"/>
                  <a:pt x="781362" y="490856"/>
                  <a:pt x="840259" y="457200"/>
                </a:cubicBezTo>
                <a:cubicBezTo>
                  <a:pt x="851568" y="450738"/>
                  <a:pt x="864972" y="448962"/>
                  <a:pt x="877329" y="444843"/>
                </a:cubicBezTo>
                <a:cubicBezTo>
                  <a:pt x="1039482" y="323231"/>
                  <a:pt x="842517" y="462811"/>
                  <a:pt x="963827" y="395416"/>
                </a:cubicBezTo>
                <a:cubicBezTo>
                  <a:pt x="989791" y="380991"/>
                  <a:pt x="1010390" y="357020"/>
                  <a:pt x="1037967" y="345989"/>
                </a:cubicBezTo>
                <a:cubicBezTo>
                  <a:pt x="1058562" y="337751"/>
                  <a:pt x="1079912" y="331195"/>
                  <a:pt x="1099751" y="321275"/>
                </a:cubicBezTo>
                <a:cubicBezTo>
                  <a:pt x="1113034" y="314634"/>
                  <a:pt x="1123250" y="302593"/>
                  <a:pt x="1136821" y="296562"/>
                </a:cubicBezTo>
                <a:cubicBezTo>
                  <a:pt x="1160626" y="285982"/>
                  <a:pt x="1186248" y="280086"/>
                  <a:pt x="1210962" y="271848"/>
                </a:cubicBezTo>
                <a:cubicBezTo>
                  <a:pt x="1223319" y="267729"/>
                  <a:pt x="1236382" y="265317"/>
                  <a:pt x="1248032" y="259492"/>
                </a:cubicBezTo>
                <a:lnTo>
                  <a:pt x="1346886" y="210065"/>
                </a:lnTo>
                <a:cubicBezTo>
                  <a:pt x="1363362" y="201827"/>
                  <a:pt x="1378443" y="189819"/>
                  <a:pt x="1396313" y="185351"/>
                </a:cubicBezTo>
                <a:cubicBezTo>
                  <a:pt x="1423941" y="178444"/>
                  <a:pt x="1501834" y="160313"/>
                  <a:pt x="1519881" y="148281"/>
                </a:cubicBezTo>
                <a:cubicBezTo>
                  <a:pt x="1532238" y="140043"/>
                  <a:pt x="1543301" y="129417"/>
                  <a:pt x="1556951" y="123567"/>
                </a:cubicBezTo>
                <a:cubicBezTo>
                  <a:pt x="1574703" y="115959"/>
                  <a:pt x="1654096" y="102371"/>
                  <a:pt x="1668162" y="98854"/>
                </a:cubicBezTo>
                <a:cubicBezTo>
                  <a:pt x="1797814" y="66440"/>
                  <a:pt x="1592890" y="108804"/>
                  <a:pt x="1754659" y="74140"/>
                </a:cubicBezTo>
                <a:cubicBezTo>
                  <a:pt x="1795732" y="65339"/>
                  <a:pt x="1838378" y="62710"/>
                  <a:pt x="1878227" y="49427"/>
                </a:cubicBezTo>
                <a:cubicBezTo>
                  <a:pt x="1890584" y="45308"/>
                  <a:pt x="1902482" y="39400"/>
                  <a:pt x="1915297" y="37070"/>
                </a:cubicBezTo>
                <a:cubicBezTo>
                  <a:pt x="1947969" y="31129"/>
                  <a:pt x="1981200" y="28832"/>
                  <a:pt x="2014151" y="24713"/>
                </a:cubicBezTo>
                <a:cubicBezTo>
                  <a:pt x="2129481" y="28832"/>
                  <a:pt x="2244737" y="37070"/>
                  <a:pt x="2360140" y="37070"/>
                </a:cubicBezTo>
                <a:cubicBezTo>
                  <a:pt x="2461383" y="37070"/>
                  <a:pt x="2446015" y="50671"/>
                  <a:pt x="2471351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4793923" y="3101546"/>
            <a:ext cx="2298357" cy="2323070"/>
          </a:xfrm>
          <a:custGeom>
            <a:avLst/>
            <a:gdLst>
              <a:gd name="connsiteX0" fmla="*/ 2298357 w 2298357"/>
              <a:gd name="connsiteY0" fmla="*/ 0 h 2323070"/>
              <a:gd name="connsiteX1" fmla="*/ 2113006 w 2298357"/>
              <a:gd name="connsiteY1" fmla="*/ 12357 h 2323070"/>
              <a:gd name="connsiteX2" fmla="*/ 2014152 w 2298357"/>
              <a:gd name="connsiteY2" fmla="*/ 37070 h 2323070"/>
              <a:gd name="connsiteX3" fmla="*/ 1915298 w 2298357"/>
              <a:gd name="connsiteY3" fmla="*/ 49427 h 2323070"/>
              <a:gd name="connsiteX4" fmla="*/ 1791730 w 2298357"/>
              <a:gd name="connsiteY4" fmla="*/ 86497 h 2323070"/>
              <a:gd name="connsiteX5" fmla="*/ 1754660 w 2298357"/>
              <a:gd name="connsiteY5" fmla="*/ 98854 h 2323070"/>
              <a:gd name="connsiteX6" fmla="*/ 1631092 w 2298357"/>
              <a:gd name="connsiteY6" fmla="*/ 111211 h 2323070"/>
              <a:gd name="connsiteX7" fmla="*/ 1556952 w 2298357"/>
              <a:gd name="connsiteY7" fmla="*/ 123568 h 2323070"/>
              <a:gd name="connsiteX8" fmla="*/ 1371600 w 2298357"/>
              <a:gd name="connsiteY8" fmla="*/ 148281 h 2323070"/>
              <a:gd name="connsiteX9" fmla="*/ 1248033 w 2298357"/>
              <a:gd name="connsiteY9" fmla="*/ 185351 h 2323070"/>
              <a:gd name="connsiteX10" fmla="*/ 1210963 w 2298357"/>
              <a:gd name="connsiteY10" fmla="*/ 197708 h 2323070"/>
              <a:gd name="connsiteX11" fmla="*/ 1112108 w 2298357"/>
              <a:gd name="connsiteY11" fmla="*/ 222422 h 2323070"/>
              <a:gd name="connsiteX12" fmla="*/ 988541 w 2298357"/>
              <a:gd name="connsiteY12" fmla="*/ 259492 h 2323070"/>
              <a:gd name="connsiteX13" fmla="*/ 902044 w 2298357"/>
              <a:gd name="connsiteY13" fmla="*/ 296562 h 2323070"/>
              <a:gd name="connsiteX14" fmla="*/ 753763 w 2298357"/>
              <a:gd name="connsiteY14" fmla="*/ 358346 h 2323070"/>
              <a:gd name="connsiteX15" fmla="*/ 679622 w 2298357"/>
              <a:gd name="connsiteY15" fmla="*/ 395416 h 2323070"/>
              <a:gd name="connsiteX16" fmla="*/ 642552 w 2298357"/>
              <a:gd name="connsiteY16" fmla="*/ 420130 h 2323070"/>
              <a:gd name="connsiteX17" fmla="*/ 593125 w 2298357"/>
              <a:gd name="connsiteY17" fmla="*/ 444843 h 2323070"/>
              <a:gd name="connsiteX18" fmla="*/ 506627 w 2298357"/>
              <a:gd name="connsiteY18" fmla="*/ 506627 h 2323070"/>
              <a:gd name="connsiteX19" fmla="*/ 457200 w 2298357"/>
              <a:gd name="connsiteY19" fmla="*/ 531340 h 2323070"/>
              <a:gd name="connsiteX20" fmla="*/ 420130 w 2298357"/>
              <a:gd name="connsiteY20" fmla="*/ 556054 h 2323070"/>
              <a:gd name="connsiteX21" fmla="*/ 383060 w 2298357"/>
              <a:gd name="connsiteY21" fmla="*/ 568411 h 2323070"/>
              <a:gd name="connsiteX22" fmla="*/ 308919 w 2298357"/>
              <a:gd name="connsiteY22" fmla="*/ 617838 h 2323070"/>
              <a:gd name="connsiteX23" fmla="*/ 271849 w 2298357"/>
              <a:gd name="connsiteY23" fmla="*/ 642551 h 2323070"/>
              <a:gd name="connsiteX24" fmla="*/ 247135 w 2298357"/>
              <a:gd name="connsiteY24" fmla="*/ 679622 h 2323070"/>
              <a:gd name="connsiteX25" fmla="*/ 210065 w 2298357"/>
              <a:gd name="connsiteY25" fmla="*/ 716692 h 2323070"/>
              <a:gd name="connsiteX26" fmla="*/ 197708 w 2298357"/>
              <a:gd name="connsiteY26" fmla="*/ 753762 h 2323070"/>
              <a:gd name="connsiteX27" fmla="*/ 172995 w 2298357"/>
              <a:gd name="connsiteY27" fmla="*/ 790832 h 2323070"/>
              <a:gd name="connsiteX28" fmla="*/ 135925 w 2298357"/>
              <a:gd name="connsiteY28" fmla="*/ 914400 h 2323070"/>
              <a:gd name="connsiteX29" fmla="*/ 86498 w 2298357"/>
              <a:gd name="connsiteY29" fmla="*/ 1000897 h 2323070"/>
              <a:gd name="connsiteX30" fmla="*/ 74141 w 2298357"/>
              <a:gd name="connsiteY30" fmla="*/ 1075038 h 2323070"/>
              <a:gd name="connsiteX31" fmla="*/ 49427 w 2298357"/>
              <a:gd name="connsiteY31" fmla="*/ 1149178 h 2323070"/>
              <a:gd name="connsiteX32" fmla="*/ 37071 w 2298357"/>
              <a:gd name="connsiteY32" fmla="*/ 1186249 h 2323070"/>
              <a:gd name="connsiteX33" fmla="*/ 0 w 2298357"/>
              <a:gd name="connsiteY33" fmla="*/ 1371600 h 2323070"/>
              <a:gd name="connsiteX34" fmla="*/ 12357 w 2298357"/>
              <a:gd name="connsiteY34" fmla="*/ 1729946 h 2323070"/>
              <a:gd name="connsiteX35" fmla="*/ 37071 w 2298357"/>
              <a:gd name="connsiteY35" fmla="*/ 1767016 h 2323070"/>
              <a:gd name="connsiteX36" fmla="*/ 49427 w 2298357"/>
              <a:gd name="connsiteY36" fmla="*/ 1804086 h 2323070"/>
              <a:gd name="connsiteX37" fmla="*/ 86498 w 2298357"/>
              <a:gd name="connsiteY37" fmla="*/ 1841157 h 2323070"/>
              <a:gd name="connsiteX38" fmla="*/ 185352 w 2298357"/>
              <a:gd name="connsiteY38" fmla="*/ 1952368 h 2323070"/>
              <a:gd name="connsiteX39" fmla="*/ 222422 w 2298357"/>
              <a:gd name="connsiteY39" fmla="*/ 1964724 h 2323070"/>
              <a:gd name="connsiteX40" fmla="*/ 259492 w 2298357"/>
              <a:gd name="connsiteY40" fmla="*/ 1989438 h 2323070"/>
              <a:gd name="connsiteX41" fmla="*/ 296563 w 2298357"/>
              <a:gd name="connsiteY41" fmla="*/ 2026508 h 2323070"/>
              <a:gd name="connsiteX42" fmla="*/ 333633 w 2298357"/>
              <a:gd name="connsiteY42" fmla="*/ 2038865 h 2323070"/>
              <a:gd name="connsiteX43" fmla="*/ 407773 w 2298357"/>
              <a:gd name="connsiteY43" fmla="*/ 2088292 h 2323070"/>
              <a:gd name="connsiteX44" fmla="*/ 444844 w 2298357"/>
              <a:gd name="connsiteY44" fmla="*/ 2113005 h 2323070"/>
              <a:gd name="connsiteX45" fmla="*/ 518984 w 2298357"/>
              <a:gd name="connsiteY45" fmla="*/ 2150076 h 2323070"/>
              <a:gd name="connsiteX46" fmla="*/ 556054 w 2298357"/>
              <a:gd name="connsiteY46" fmla="*/ 2162432 h 2323070"/>
              <a:gd name="connsiteX47" fmla="*/ 642552 w 2298357"/>
              <a:gd name="connsiteY47" fmla="*/ 2199503 h 2323070"/>
              <a:gd name="connsiteX48" fmla="*/ 691979 w 2298357"/>
              <a:gd name="connsiteY48" fmla="*/ 2224216 h 2323070"/>
              <a:gd name="connsiteX49" fmla="*/ 766119 w 2298357"/>
              <a:gd name="connsiteY49" fmla="*/ 2248930 h 2323070"/>
              <a:gd name="connsiteX50" fmla="*/ 803190 w 2298357"/>
              <a:gd name="connsiteY50" fmla="*/ 2273643 h 2323070"/>
              <a:gd name="connsiteX51" fmla="*/ 877330 w 2298357"/>
              <a:gd name="connsiteY51" fmla="*/ 2298357 h 2323070"/>
              <a:gd name="connsiteX52" fmla="*/ 963827 w 2298357"/>
              <a:gd name="connsiteY52" fmla="*/ 2323070 h 2323070"/>
              <a:gd name="connsiteX53" fmla="*/ 1396314 w 2298357"/>
              <a:gd name="connsiteY53" fmla="*/ 2310713 h 232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298357" h="2323070">
                <a:moveTo>
                  <a:pt x="2298357" y="0"/>
                </a:moveTo>
                <a:cubicBezTo>
                  <a:pt x="2236573" y="4119"/>
                  <a:pt x="2174407" y="4348"/>
                  <a:pt x="2113006" y="12357"/>
                </a:cubicBezTo>
                <a:cubicBezTo>
                  <a:pt x="2079326" y="16750"/>
                  <a:pt x="2047855" y="32857"/>
                  <a:pt x="2014152" y="37070"/>
                </a:cubicBezTo>
                <a:lnTo>
                  <a:pt x="1915298" y="49427"/>
                </a:lnTo>
                <a:cubicBezTo>
                  <a:pt x="1739076" y="108166"/>
                  <a:pt x="1922475" y="49140"/>
                  <a:pt x="1791730" y="86497"/>
                </a:cubicBezTo>
                <a:cubicBezTo>
                  <a:pt x="1779206" y="90075"/>
                  <a:pt x="1767534" y="96873"/>
                  <a:pt x="1754660" y="98854"/>
                </a:cubicBezTo>
                <a:cubicBezTo>
                  <a:pt x="1713747" y="105148"/>
                  <a:pt x="1672167" y="106077"/>
                  <a:pt x="1631092" y="111211"/>
                </a:cubicBezTo>
                <a:cubicBezTo>
                  <a:pt x="1606231" y="114319"/>
                  <a:pt x="1581786" y="120257"/>
                  <a:pt x="1556952" y="123568"/>
                </a:cubicBezTo>
                <a:cubicBezTo>
                  <a:pt x="1458030" y="136757"/>
                  <a:pt x="1457550" y="131091"/>
                  <a:pt x="1371600" y="148281"/>
                </a:cubicBezTo>
                <a:cubicBezTo>
                  <a:pt x="1324917" y="157618"/>
                  <a:pt x="1295310" y="169592"/>
                  <a:pt x="1248033" y="185351"/>
                </a:cubicBezTo>
                <a:cubicBezTo>
                  <a:pt x="1235676" y="189470"/>
                  <a:pt x="1223599" y="194549"/>
                  <a:pt x="1210963" y="197708"/>
                </a:cubicBezTo>
                <a:cubicBezTo>
                  <a:pt x="1178011" y="205946"/>
                  <a:pt x="1143645" y="209807"/>
                  <a:pt x="1112108" y="222422"/>
                </a:cubicBezTo>
                <a:cubicBezTo>
                  <a:pt x="1030825" y="254935"/>
                  <a:pt x="1072075" y="242785"/>
                  <a:pt x="988541" y="259492"/>
                </a:cubicBezTo>
                <a:cubicBezTo>
                  <a:pt x="900126" y="318435"/>
                  <a:pt x="1008436" y="252232"/>
                  <a:pt x="902044" y="296562"/>
                </a:cubicBezTo>
                <a:cubicBezTo>
                  <a:pt x="730978" y="367840"/>
                  <a:pt x="865217" y="330482"/>
                  <a:pt x="753763" y="358346"/>
                </a:cubicBezTo>
                <a:cubicBezTo>
                  <a:pt x="647508" y="429180"/>
                  <a:pt x="781954" y="344249"/>
                  <a:pt x="679622" y="395416"/>
                </a:cubicBezTo>
                <a:cubicBezTo>
                  <a:pt x="666339" y="402058"/>
                  <a:pt x="655446" y="412762"/>
                  <a:pt x="642552" y="420130"/>
                </a:cubicBezTo>
                <a:cubicBezTo>
                  <a:pt x="626559" y="429269"/>
                  <a:pt x="609118" y="435704"/>
                  <a:pt x="593125" y="444843"/>
                </a:cubicBezTo>
                <a:cubicBezTo>
                  <a:pt x="532130" y="479697"/>
                  <a:pt x="577349" y="462426"/>
                  <a:pt x="506627" y="506627"/>
                </a:cubicBezTo>
                <a:cubicBezTo>
                  <a:pt x="491007" y="516390"/>
                  <a:pt x="473193" y="522201"/>
                  <a:pt x="457200" y="531340"/>
                </a:cubicBezTo>
                <a:cubicBezTo>
                  <a:pt x="444306" y="538708"/>
                  <a:pt x="433413" y="549412"/>
                  <a:pt x="420130" y="556054"/>
                </a:cubicBezTo>
                <a:cubicBezTo>
                  <a:pt x="408480" y="561879"/>
                  <a:pt x="394446" y="562085"/>
                  <a:pt x="383060" y="568411"/>
                </a:cubicBezTo>
                <a:cubicBezTo>
                  <a:pt x="357096" y="582836"/>
                  <a:pt x="333633" y="601362"/>
                  <a:pt x="308919" y="617838"/>
                </a:cubicBezTo>
                <a:lnTo>
                  <a:pt x="271849" y="642551"/>
                </a:lnTo>
                <a:cubicBezTo>
                  <a:pt x="263611" y="654908"/>
                  <a:pt x="256643" y="668213"/>
                  <a:pt x="247135" y="679622"/>
                </a:cubicBezTo>
                <a:cubicBezTo>
                  <a:pt x="235948" y="693047"/>
                  <a:pt x="219758" y="702152"/>
                  <a:pt x="210065" y="716692"/>
                </a:cubicBezTo>
                <a:cubicBezTo>
                  <a:pt x="202840" y="727530"/>
                  <a:pt x="203533" y="742112"/>
                  <a:pt x="197708" y="753762"/>
                </a:cubicBezTo>
                <a:cubicBezTo>
                  <a:pt x="191067" y="767045"/>
                  <a:pt x="179026" y="777261"/>
                  <a:pt x="172995" y="790832"/>
                </a:cubicBezTo>
                <a:cubicBezTo>
                  <a:pt x="105382" y="942961"/>
                  <a:pt x="179064" y="799362"/>
                  <a:pt x="135925" y="914400"/>
                </a:cubicBezTo>
                <a:cubicBezTo>
                  <a:pt x="122488" y="950231"/>
                  <a:pt x="106982" y="970170"/>
                  <a:pt x="86498" y="1000897"/>
                </a:cubicBezTo>
                <a:cubicBezTo>
                  <a:pt x="82379" y="1025611"/>
                  <a:pt x="80218" y="1050732"/>
                  <a:pt x="74141" y="1075038"/>
                </a:cubicBezTo>
                <a:cubicBezTo>
                  <a:pt x="67823" y="1100310"/>
                  <a:pt x="57665" y="1124465"/>
                  <a:pt x="49427" y="1149178"/>
                </a:cubicBezTo>
                <a:cubicBezTo>
                  <a:pt x="45308" y="1161535"/>
                  <a:pt x="40230" y="1173613"/>
                  <a:pt x="37071" y="1186249"/>
                </a:cubicBezTo>
                <a:cubicBezTo>
                  <a:pt x="5293" y="1313358"/>
                  <a:pt x="17161" y="1251479"/>
                  <a:pt x="0" y="1371600"/>
                </a:cubicBezTo>
                <a:cubicBezTo>
                  <a:pt x="4119" y="1491049"/>
                  <a:pt x="1201" y="1610948"/>
                  <a:pt x="12357" y="1729946"/>
                </a:cubicBezTo>
                <a:cubicBezTo>
                  <a:pt x="13743" y="1744732"/>
                  <a:pt x="30429" y="1753733"/>
                  <a:pt x="37071" y="1767016"/>
                </a:cubicBezTo>
                <a:cubicBezTo>
                  <a:pt x="42896" y="1778666"/>
                  <a:pt x="42202" y="1793249"/>
                  <a:pt x="49427" y="1804086"/>
                </a:cubicBezTo>
                <a:cubicBezTo>
                  <a:pt x="59121" y="1818626"/>
                  <a:pt x="75311" y="1827732"/>
                  <a:pt x="86498" y="1841157"/>
                </a:cubicBezTo>
                <a:cubicBezTo>
                  <a:pt x="118198" y="1879197"/>
                  <a:pt x="129892" y="1933882"/>
                  <a:pt x="185352" y="1952368"/>
                </a:cubicBezTo>
                <a:lnTo>
                  <a:pt x="222422" y="1964724"/>
                </a:lnTo>
                <a:cubicBezTo>
                  <a:pt x="234779" y="1972962"/>
                  <a:pt x="248083" y="1979931"/>
                  <a:pt x="259492" y="1989438"/>
                </a:cubicBezTo>
                <a:cubicBezTo>
                  <a:pt x="272917" y="2000625"/>
                  <a:pt x="282023" y="2016815"/>
                  <a:pt x="296563" y="2026508"/>
                </a:cubicBezTo>
                <a:cubicBezTo>
                  <a:pt x="307401" y="2033733"/>
                  <a:pt x="322247" y="2032539"/>
                  <a:pt x="333633" y="2038865"/>
                </a:cubicBezTo>
                <a:cubicBezTo>
                  <a:pt x="359597" y="2053290"/>
                  <a:pt x="383060" y="2071817"/>
                  <a:pt x="407773" y="2088292"/>
                </a:cubicBezTo>
                <a:cubicBezTo>
                  <a:pt x="420130" y="2096530"/>
                  <a:pt x="430755" y="2108309"/>
                  <a:pt x="444844" y="2113005"/>
                </a:cubicBezTo>
                <a:cubicBezTo>
                  <a:pt x="538027" y="2144067"/>
                  <a:pt x="423161" y="2102165"/>
                  <a:pt x="518984" y="2150076"/>
                </a:cubicBezTo>
                <a:cubicBezTo>
                  <a:pt x="530634" y="2155901"/>
                  <a:pt x="543697" y="2158313"/>
                  <a:pt x="556054" y="2162432"/>
                </a:cubicBezTo>
                <a:cubicBezTo>
                  <a:pt x="631178" y="2212515"/>
                  <a:pt x="551361" y="2165307"/>
                  <a:pt x="642552" y="2199503"/>
                </a:cubicBezTo>
                <a:cubicBezTo>
                  <a:pt x="659799" y="2205971"/>
                  <a:pt x="674876" y="2217375"/>
                  <a:pt x="691979" y="2224216"/>
                </a:cubicBezTo>
                <a:cubicBezTo>
                  <a:pt x="716166" y="2233891"/>
                  <a:pt x="744444" y="2234480"/>
                  <a:pt x="766119" y="2248930"/>
                </a:cubicBezTo>
                <a:cubicBezTo>
                  <a:pt x="778476" y="2257168"/>
                  <a:pt x="789619" y="2267611"/>
                  <a:pt x="803190" y="2273643"/>
                </a:cubicBezTo>
                <a:cubicBezTo>
                  <a:pt x="826995" y="2284223"/>
                  <a:pt x="852617" y="2290119"/>
                  <a:pt x="877330" y="2298357"/>
                </a:cubicBezTo>
                <a:cubicBezTo>
                  <a:pt x="930500" y="2316080"/>
                  <a:pt x="901779" y="2307558"/>
                  <a:pt x="963827" y="2323070"/>
                </a:cubicBezTo>
                <a:cubicBezTo>
                  <a:pt x="1256163" y="2306829"/>
                  <a:pt x="1111994" y="2310713"/>
                  <a:pt x="1396314" y="2310713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7103893" y="326582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n-US" sz="2800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endParaRPr lang="en-US" sz="2800" b="1" baseline="-25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7092280" y="3789040"/>
            <a:ext cx="370892" cy="3708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7205718" y="3902478"/>
            <a:ext cx="144016" cy="14401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3772536" y="1561755"/>
            <a:ext cx="3535768" cy="4917989"/>
          </a:xfrm>
          <a:custGeom>
            <a:avLst/>
            <a:gdLst>
              <a:gd name="connsiteX0" fmla="*/ 3262183 w 3535768"/>
              <a:gd name="connsiteY0" fmla="*/ 0 h 4917989"/>
              <a:gd name="connsiteX1" fmla="*/ 3200400 w 3535768"/>
              <a:gd name="connsiteY1" fmla="*/ 12357 h 4917989"/>
              <a:gd name="connsiteX2" fmla="*/ 3163329 w 3535768"/>
              <a:gd name="connsiteY2" fmla="*/ 37070 h 4917989"/>
              <a:gd name="connsiteX3" fmla="*/ 3076832 w 3535768"/>
              <a:gd name="connsiteY3" fmla="*/ 49427 h 4917989"/>
              <a:gd name="connsiteX4" fmla="*/ 3027405 w 3535768"/>
              <a:gd name="connsiteY4" fmla="*/ 61784 h 4917989"/>
              <a:gd name="connsiteX5" fmla="*/ 2916194 w 3535768"/>
              <a:gd name="connsiteY5" fmla="*/ 98854 h 4917989"/>
              <a:gd name="connsiteX6" fmla="*/ 2817340 w 3535768"/>
              <a:gd name="connsiteY6" fmla="*/ 123567 h 4917989"/>
              <a:gd name="connsiteX7" fmla="*/ 2693773 w 3535768"/>
              <a:gd name="connsiteY7" fmla="*/ 160638 h 4917989"/>
              <a:gd name="connsiteX8" fmla="*/ 2644346 w 3535768"/>
              <a:gd name="connsiteY8" fmla="*/ 185351 h 4917989"/>
              <a:gd name="connsiteX9" fmla="*/ 2607275 w 3535768"/>
              <a:gd name="connsiteY9" fmla="*/ 197708 h 4917989"/>
              <a:gd name="connsiteX10" fmla="*/ 2533135 w 3535768"/>
              <a:gd name="connsiteY10" fmla="*/ 247135 h 4917989"/>
              <a:gd name="connsiteX11" fmla="*/ 2496064 w 3535768"/>
              <a:gd name="connsiteY11" fmla="*/ 259492 h 4917989"/>
              <a:gd name="connsiteX12" fmla="*/ 2434281 w 3535768"/>
              <a:gd name="connsiteY12" fmla="*/ 296562 h 4917989"/>
              <a:gd name="connsiteX13" fmla="*/ 2397210 w 3535768"/>
              <a:gd name="connsiteY13" fmla="*/ 321276 h 4917989"/>
              <a:gd name="connsiteX14" fmla="*/ 2360140 w 3535768"/>
              <a:gd name="connsiteY14" fmla="*/ 333632 h 4917989"/>
              <a:gd name="connsiteX15" fmla="*/ 2273643 w 3535768"/>
              <a:gd name="connsiteY15" fmla="*/ 370703 h 4917989"/>
              <a:gd name="connsiteX16" fmla="*/ 2236573 w 3535768"/>
              <a:gd name="connsiteY16" fmla="*/ 395416 h 4917989"/>
              <a:gd name="connsiteX17" fmla="*/ 2174789 w 3535768"/>
              <a:gd name="connsiteY17" fmla="*/ 420130 h 4917989"/>
              <a:gd name="connsiteX18" fmla="*/ 2075935 w 3535768"/>
              <a:gd name="connsiteY18" fmla="*/ 469557 h 4917989"/>
              <a:gd name="connsiteX19" fmla="*/ 1989437 w 3535768"/>
              <a:gd name="connsiteY19" fmla="*/ 494270 h 4917989"/>
              <a:gd name="connsiteX20" fmla="*/ 1915297 w 3535768"/>
              <a:gd name="connsiteY20" fmla="*/ 531340 h 4917989"/>
              <a:gd name="connsiteX21" fmla="*/ 1841156 w 3535768"/>
              <a:gd name="connsiteY21" fmla="*/ 568411 h 4917989"/>
              <a:gd name="connsiteX22" fmla="*/ 1742302 w 3535768"/>
              <a:gd name="connsiteY22" fmla="*/ 642551 h 4917989"/>
              <a:gd name="connsiteX23" fmla="*/ 1643448 w 3535768"/>
              <a:gd name="connsiteY23" fmla="*/ 691978 h 4917989"/>
              <a:gd name="connsiteX24" fmla="*/ 1606378 w 3535768"/>
              <a:gd name="connsiteY24" fmla="*/ 729049 h 4917989"/>
              <a:gd name="connsiteX25" fmla="*/ 1519881 w 3535768"/>
              <a:gd name="connsiteY25" fmla="*/ 778476 h 4917989"/>
              <a:gd name="connsiteX26" fmla="*/ 1408670 w 3535768"/>
              <a:gd name="connsiteY26" fmla="*/ 840259 h 4917989"/>
              <a:gd name="connsiteX27" fmla="*/ 1359243 w 3535768"/>
              <a:gd name="connsiteY27" fmla="*/ 877330 h 4917989"/>
              <a:gd name="connsiteX28" fmla="*/ 1322173 w 3535768"/>
              <a:gd name="connsiteY28" fmla="*/ 889686 h 4917989"/>
              <a:gd name="connsiteX29" fmla="*/ 1285102 w 3535768"/>
              <a:gd name="connsiteY29" fmla="*/ 926757 h 4917989"/>
              <a:gd name="connsiteX30" fmla="*/ 1173891 w 3535768"/>
              <a:gd name="connsiteY30" fmla="*/ 1000897 h 4917989"/>
              <a:gd name="connsiteX31" fmla="*/ 1136821 w 3535768"/>
              <a:gd name="connsiteY31" fmla="*/ 1025611 h 4917989"/>
              <a:gd name="connsiteX32" fmla="*/ 1025610 w 3535768"/>
              <a:gd name="connsiteY32" fmla="*/ 1112108 h 4917989"/>
              <a:gd name="connsiteX33" fmla="*/ 951470 w 3535768"/>
              <a:gd name="connsiteY33" fmla="*/ 1161535 h 4917989"/>
              <a:gd name="connsiteX34" fmla="*/ 914400 w 3535768"/>
              <a:gd name="connsiteY34" fmla="*/ 1186249 h 4917989"/>
              <a:gd name="connsiteX35" fmla="*/ 877329 w 3535768"/>
              <a:gd name="connsiteY35" fmla="*/ 1223319 h 4917989"/>
              <a:gd name="connsiteX36" fmla="*/ 803189 w 3535768"/>
              <a:gd name="connsiteY36" fmla="*/ 1272746 h 4917989"/>
              <a:gd name="connsiteX37" fmla="*/ 741405 w 3535768"/>
              <a:gd name="connsiteY37" fmla="*/ 1346886 h 4917989"/>
              <a:gd name="connsiteX38" fmla="*/ 654908 w 3535768"/>
              <a:gd name="connsiteY38" fmla="*/ 1458097 h 4917989"/>
              <a:gd name="connsiteX39" fmla="*/ 568410 w 3535768"/>
              <a:gd name="connsiteY39" fmla="*/ 1581665 h 4917989"/>
              <a:gd name="connsiteX40" fmla="*/ 518983 w 3535768"/>
              <a:gd name="connsiteY40" fmla="*/ 1668162 h 4917989"/>
              <a:gd name="connsiteX41" fmla="*/ 506627 w 3535768"/>
              <a:gd name="connsiteY41" fmla="*/ 1705232 h 4917989"/>
              <a:gd name="connsiteX42" fmla="*/ 481913 w 3535768"/>
              <a:gd name="connsiteY42" fmla="*/ 1742303 h 4917989"/>
              <a:gd name="connsiteX43" fmla="*/ 444843 w 3535768"/>
              <a:gd name="connsiteY43" fmla="*/ 1804086 h 4917989"/>
              <a:gd name="connsiteX44" fmla="*/ 420129 w 3535768"/>
              <a:gd name="connsiteY44" fmla="*/ 1853513 h 4917989"/>
              <a:gd name="connsiteX45" fmla="*/ 383059 w 3535768"/>
              <a:gd name="connsiteY45" fmla="*/ 1952367 h 4917989"/>
              <a:gd name="connsiteX46" fmla="*/ 308918 w 3535768"/>
              <a:gd name="connsiteY46" fmla="*/ 2063578 h 4917989"/>
              <a:gd name="connsiteX47" fmla="*/ 296562 w 3535768"/>
              <a:gd name="connsiteY47" fmla="*/ 2125362 h 4917989"/>
              <a:gd name="connsiteX48" fmla="*/ 247135 w 3535768"/>
              <a:gd name="connsiteY48" fmla="*/ 2211859 h 4917989"/>
              <a:gd name="connsiteX49" fmla="*/ 210064 w 3535768"/>
              <a:gd name="connsiteY49" fmla="*/ 2286000 h 4917989"/>
              <a:gd name="connsiteX50" fmla="*/ 160637 w 3535768"/>
              <a:gd name="connsiteY50" fmla="*/ 2397211 h 4917989"/>
              <a:gd name="connsiteX51" fmla="*/ 148281 w 3535768"/>
              <a:gd name="connsiteY51" fmla="*/ 2458994 h 4917989"/>
              <a:gd name="connsiteX52" fmla="*/ 123567 w 3535768"/>
              <a:gd name="connsiteY52" fmla="*/ 2533135 h 4917989"/>
              <a:gd name="connsiteX53" fmla="*/ 86497 w 3535768"/>
              <a:gd name="connsiteY53" fmla="*/ 2681416 h 4917989"/>
              <a:gd name="connsiteX54" fmla="*/ 37070 w 3535768"/>
              <a:gd name="connsiteY54" fmla="*/ 2817340 h 4917989"/>
              <a:gd name="connsiteX55" fmla="*/ 0 w 3535768"/>
              <a:gd name="connsiteY55" fmla="*/ 3015049 h 4917989"/>
              <a:gd name="connsiteX56" fmla="*/ 12356 w 3535768"/>
              <a:gd name="connsiteY56" fmla="*/ 3805881 h 4917989"/>
              <a:gd name="connsiteX57" fmla="*/ 24713 w 3535768"/>
              <a:gd name="connsiteY57" fmla="*/ 3855308 h 4917989"/>
              <a:gd name="connsiteX58" fmla="*/ 37070 w 3535768"/>
              <a:gd name="connsiteY58" fmla="*/ 3941805 h 4917989"/>
              <a:gd name="connsiteX59" fmla="*/ 86497 w 3535768"/>
              <a:gd name="connsiteY59" fmla="*/ 4065373 h 4917989"/>
              <a:gd name="connsiteX60" fmla="*/ 111210 w 3535768"/>
              <a:gd name="connsiteY60" fmla="*/ 4151870 h 4917989"/>
              <a:gd name="connsiteX61" fmla="*/ 135924 w 3535768"/>
              <a:gd name="connsiteY61" fmla="*/ 4188940 h 4917989"/>
              <a:gd name="connsiteX62" fmla="*/ 160637 w 3535768"/>
              <a:gd name="connsiteY62" fmla="*/ 4238367 h 4917989"/>
              <a:gd name="connsiteX63" fmla="*/ 185351 w 3535768"/>
              <a:gd name="connsiteY63" fmla="*/ 4275438 h 4917989"/>
              <a:gd name="connsiteX64" fmla="*/ 197708 w 3535768"/>
              <a:gd name="connsiteY64" fmla="*/ 4312508 h 4917989"/>
              <a:gd name="connsiteX65" fmla="*/ 234778 w 3535768"/>
              <a:gd name="connsiteY65" fmla="*/ 4349578 h 4917989"/>
              <a:gd name="connsiteX66" fmla="*/ 358346 w 3535768"/>
              <a:gd name="connsiteY66" fmla="*/ 4497859 h 4917989"/>
              <a:gd name="connsiteX67" fmla="*/ 432486 w 3535768"/>
              <a:gd name="connsiteY67" fmla="*/ 4547286 h 4917989"/>
              <a:gd name="connsiteX68" fmla="*/ 506627 w 3535768"/>
              <a:gd name="connsiteY68" fmla="*/ 4584357 h 4917989"/>
              <a:gd name="connsiteX69" fmla="*/ 543697 w 3535768"/>
              <a:gd name="connsiteY69" fmla="*/ 4609070 h 4917989"/>
              <a:gd name="connsiteX70" fmla="*/ 580767 w 3535768"/>
              <a:gd name="connsiteY70" fmla="*/ 4621427 h 4917989"/>
              <a:gd name="connsiteX71" fmla="*/ 667264 w 3535768"/>
              <a:gd name="connsiteY71" fmla="*/ 4683211 h 4917989"/>
              <a:gd name="connsiteX72" fmla="*/ 753762 w 3535768"/>
              <a:gd name="connsiteY72" fmla="*/ 4732638 h 4917989"/>
              <a:gd name="connsiteX73" fmla="*/ 790832 w 3535768"/>
              <a:gd name="connsiteY73" fmla="*/ 4757351 h 4917989"/>
              <a:gd name="connsiteX74" fmla="*/ 827902 w 3535768"/>
              <a:gd name="connsiteY74" fmla="*/ 4769708 h 4917989"/>
              <a:gd name="connsiteX75" fmla="*/ 864973 w 3535768"/>
              <a:gd name="connsiteY75" fmla="*/ 4794421 h 4917989"/>
              <a:gd name="connsiteX76" fmla="*/ 1000897 w 3535768"/>
              <a:gd name="connsiteY76" fmla="*/ 4831492 h 4917989"/>
              <a:gd name="connsiteX77" fmla="*/ 1124464 w 3535768"/>
              <a:gd name="connsiteY77" fmla="*/ 4856205 h 4917989"/>
              <a:gd name="connsiteX78" fmla="*/ 1309816 w 3535768"/>
              <a:gd name="connsiteY78" fmla="*/ 4880919 h 4917989"/>
              <a:gd name="connsiteX79" fmla="*/ 1396313 w 3535768"/>
              <a:gd name="connsiteY79" fmla="*/ 4893276 h 4917989"/>
              <a:gd name="connsiteX80" fmla="*/ 1445740 w 3535768"/>
              <a:gd name="connsiteY80" fmla="*/ 4905632 h 4917989"/>
              <a:gd name="connsiteX81" fmla="*/ 1729946 w 3535768"/>
              <a:gd name="connsiteY81" fmla="*/ 4917989 h 4917989"/>
              <a:gd name="connsiteX82" fmla="*/ 2323070 w 3535768"/>
              <a:gd name="connsiteY82" fmla="*/ 4905632 h 4917989"/>
              <a:gd name="connsiteX83" fmla="*/ 2384854 w 3535768"/>
              <a:gd name="connsiteY83" fmla="*/ 4893276 h 4917989"/>
              <a:gd name="connsiteX84" fmla="*/ 2471351 w 3535768"/>
              <a:gd name="connsiteY84" fmla="*/ 4880919 h 4917989"/>
              <a:gd name="connsiteX85" fmla="*/ 2533135 w 3535768"/>
              <a:gd name="connsiteY85" fmla="*/ 4868562 h 4917989"/>
              <a:gd name="connsiteX86" fmla="*/ 2631989 w 3535768"/>
              <a:gd name="connsiteY86" fmla="*/ 4856205 h 4917989"/>
              <a:gd name="connsiteX87" fmla="*/ 2681416 w 3535768"/>
              <a:gd name="connsiteY87" fmla="*/ 4843849 h 4917989"/>
              <a:gd name="connsiteX88" fmla="*/ 2817340 w 3535768"/>
              <a:gd name="connsiteY88" fmla="*/ 4831492 h 4917989"/>
              <a:gd name="connsiteX89" fmla="*/ 2891481 w 3535768"/>
              <a:gd name="connsiteY89" fmla="*/ 4794421 h 4917989"/>
              <a:gd name="connsiteX90" fmla="*/ 3015048 w 3535768"/>
              <a:gd name="connsiteY90" fmla="*/ 4720281 h 4917989"/>
              <a:gd name="connsiteX91" fmla="*/ 3089189 w 3535768"/>
              <a:gd name="connsiteY91" fmla="*/ 4658497 h 4917989"/>
              <a:gd name="connsiteX92" fmla="*/ 3113902 w 3535768"/>
              <a:gd name="connsiteY92" fmla="*/ 4621427 h 4917989"/>
              <a:gd name="connsiteX93" fmla="*/ 3262183 w 3535768"/>
              <a:gd name="connsiteY93" fmla="*/ 4497859 h 4917989"/>
              <a:gd name="connsiteX94" fmla="*/ 3311610 w 3535768"/>
              <a:gd name="connsiteY94" fmla="*/ 4423719 h 4917989"/>
              <a:gd name="connsiteX95" fmla="*/ 3336324 w 3535768"/>
              <a:gd name="connsiteY95" fmla="*/ 4386649 h 4917989"/>
              <a:gd name="connsiteX96" fmla="*/ 3361037 w 3535768"/>
              <a:gd name="connsiteY96" fmla="*/ 4312508 h 4917989"/>
              <a:gd name="connsiteX97" fmla="*/ 3373394 w 3535768"/>
              <a:gd name="connsiteY97" fmla="*/ 4275438 h 4917989"/>
              <a:gd name="connsiteX98" fmla="*/ 3398108 w 3535768"/>
              <a:gd name="connsiteY98" fmla="*/ 4188940 h 4917989"/>
              <a:gd name="connsiteX99" fmla="*/ 3447535 w 3535768"/>
              <a:gd name="connsiteY99" fmla="*/ 4102443 h 4917989"/>
              <a:gd name="connsiteX100" fmla="*/ 3472248 w 3535768"/>
              <a:gd name="connsiteY100" fmla="*/ 4015946 h 4917989"/>
              <a:gd name="connsiteX101" fmla="*/ 3496962 w 3535768"/>
              <a:gd name="connsiteY101" fmla="*/ 3978876 h 4917989"/>
              <a:gd name="connsiteX102" fmla="*/ 3509318 w 3535768"/>
              <a:gd name="connsiteY102" fmla="*/ 3941805 h 4917989"/>
              <a:gd name="connsiteX103" fmla="*/ 3534032 w 3535768"/>
              <a:gd name="connsiteY103" fmla="*/ 3904735 h 4917989"/>
              <a:gd name="connsiteX104" fmla="*/ 3534032 w 3535768"/>
              <a:gd name="connsiteY104" fmla="*/ 3867665 h 491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535768" h="4917989">
                <a:moveTo>
                  <a:pt x="3262183" y="0"/>
                </a:moveTo>
                <a:cubicBezTo>
                  <a:pt x="3241589" y="4119"/>
                  <a:pt x="3220065" y="4983"/>
                  <a:pt x="3200400" y="12357"/>
                </a:cubicBezTo>
                <a:cubicBezTo>
                  <a:pt x="3186494" y="17572"/>
                  <a:pt x="3177554" y="32803"/>
                  <a:pt x="3163329" y="37070"/>
                </a:cubicBezTo>
                <a:cubicBezTo>
                  <a:pt x="3135432" y="45439"/>
                  <a:pt x="3105487" y="44217"/>
                  <a:pt x="3076832" y="49427"/>
                </a:cubicBezTo>
                <a:cubicBezTo>
                  <a:pt x="3060123" y="52465"/>
                  <a:pt x="3043881" y="57665"/>
                  <a:pt x="3027405" y="61784"/>
                </a:cubicBezTo>
                <a:cubicBezTo>
                  <a:pt x="2967844" y="101491"/>
                  <a:pt x="3007759" y="82206"/>
                  <a:pt x="2916194" y="98854"/>
                </a:cubicBezTo>
                <a:cubicBezTo>
                  <a:pt x="2812573" y="117694"/>
                  <a:pt x="2892360" y="102133"/>
                  <a:pt x="2817340" y="123567"/>
                </a:cubicBezTo>
                <a:cubicBezTo>
                  <a:pt x="2775952" y="135392"/>
                  <a:pt x="2732927" y="141061"/>
                  <a:pt x="2693773" y="160638"/>
                </a:cubicBezTo>
                <a:cubicBezTo>
                  <a:pt x="2677297" y="168876"/>
                  <a:pt x="2661277" y="178095"/>
                  <a:pt x="2644346" y="185351"/>
                </a:cubicBezTo>
                <a:cubicBezTo>
                  <a:pt x="2632374" y="190482"/>
                  <a:pt x="2618661" y="191382"/>
                  <a:pt x="2607275" y="197708"/>
                </a:cubicBezTo>
                <a:cubicBezTo>
                  <a:pt x="2581311" y="212132"/>
                  <a:pt x="2561313" y="237742"/>
                  <a:pt x="2533135" y="247135"/>
                </a:cubicBezTo>
                <a:cubicBezTo>
                  <a:pt x="2520778" y="251254"/>
                  <a:pt x="2507714" y="253667"/>
                  <a:pt x="2496064" y="259492"/>
                </a:cubicBezTo>
                <a:cubicBezTo>
                  <a:pt x="2474583" y="270233"/>
                  <a:pt x="2454647" y="283833"/>
                  <a:pt x="2434281" y="296562"/>
                </a:cubicBezTo>
                <a:cubicBezTo>
                  <a:pt x="2421687" y="304433"/>
                  <a:pt x="2410493" y="314634"/>
                  <a:pt x="2397210" y="321276"/>
                </a:cubicBezTo>
                <a:cubicBezTo>
                  <a:pt x="2385560" y="327101"/>
                  <a:pt x="2372497" y="329513"/>
                  <a:pt x="2360140" y="333632"/>
                </a:cubicBezTo>
                <a:cubicBezTo>
                  <a:pt x="2267078" y="395675"/>
                  <a:pt x="2385348" y="322830"/>
                  <a:pt x="2273643" y="370703"/>
                </a:cubicBezTo>
                <a:cubicBezTo>
                  <a:pt x="2259993" y="376553"/>
                  <a:pt x="2249856" y="388775"/>
                  <a:pt x="2236573" y="395416"/>
                </a:cubicBezTo>
                <a:cubicBezTo>
                  <a:pt x="2216734" y="405336"/>
                  <a:pt x="2194929" y="410835"/>
                  <a:pt x="2174789" y="420130"/>
                </a:cubicBezTo>
                <a:cubicBezTo>
                  <a:pt x="2141339" y="435568"/>
                  <a:pt x="2110885" y="457908"/>
                  <a:pt x="2075935" y="469557"/>
                </a:cubicBezTo>
                <a:cubicBezTo>
                  <a:pt x="2022753" y="487283"/>
                  <a:pt x="2051500" y="478754"/>
                  <a:pt x="1989437" y="494270"/>
                </a:cubicBezTo>
                <a:cubicBezTo>
                  <a:pt x="1883199" y="565097"/>
                  <a:pt x="2017615" y="480181"/>
                  <a:pt x="1915297" y="531340"/>
                </a:cubicBezTo>
                <a:cubicBezTo>
                  <a:pt x="1819476" y="579250"/>
                  <a:pt x="1934339" y="537350"/>
                  <a:pt x="1841156" y="568411"/>
                </a:cubicBezTo>
                <a:cubicBezTo>
                  <a:pt x="1808205" y="593124"/>
                  <a:pt x="1780545" y="627254"/>
                  <a:pt x="1742302" y="642551"/>
                </a:cubicBezTo>
                <a:cubicBezTo>
                  <a:pt x="1698630" y="660020"/>
                  <a:pt x="1677616" y="663505"/>
                  <a:pt x="1643448" y="691978"/>
                </a:cubicBezTo>
                <a:cubicBezTo>
                  <a:pt x="1630023" y="703165"/>
                  <a:pt x="1619803" y="717862"/>
                  <a:pt x="1606378" y="729049"/>
                </a:cubicBezTo>
                <a:cubicBezTo>
                  <a:pt x="1569745" y="759577"/>
                  <a:pt x="1563038" y="752582"/>
                  <a:pt x="1519881" y="778476"/>
                </a:cubicBezTo>
                <a:cubicBezTo>
                  <a:pt x="1413661" y="842208"/>
                  <a:pt x="1483233" y="815406"/>
                  <a:pt x="1408670" y="840259"/>
                </a:cubicBezTo>
                <a:cubicBezTo>
                  <a:pt x="1392194" y="852616"/>
                  <a:pt x="1377124" y="867112"/>
                  <a:pt x="1359243" y="877330"/>
                </a:cubicBezTo>
                <a:cubicBezTo>
                  <a:pt x="1347934" y="883792"/>
                  <a:pt x="1333010" y="882461"/>
                  <a:pt x="1322173" y="889686"/>
                </a:cubicBezTo>
                <a:cubicBezTo>
                  <a:pt x="1307633" y="899380"/>
                  <a:pt x="1298896" y="916028"/>
                  <a:pt x="1285102" y="926757"/>
                </a:cubicBezTo>
                <a:cubicBezTo>
                  <a:pt x="1285070" y="926782"/>
                  <a:pt x="1192443" y="988529"/>
                  <a:pt x="1173891" y="1000897"/>
                </a:cubicBezTo>
                <a:cubicBezTo>
                  <a:pt x="1161534" y="1009135"/>
                  <a:pt x="1147322" y="1015110"/>
                  <a:pt x="1136821" y="1025611"/>
                </a:cubicBezTo>
                <a:cubicBezTo>
                  <a:pt x="1078749" y="1083683"/>
                  <a:pt x="1114291" y="1052988"/>
                  <a:pt x="1025610" y="1112108"/>
                </a:cubicBezTo>
                <a:lnTo>
                  <a:pt x="951470" y="1161535"/>
                </a:lnTo>
                <a:cubicBezTo>
                  <a:pt x="939113" y="1169773"/>
                  <a:pt x="924901" y="1175748"/>
                  <a:pt x="914400" y="1186249"/>
                </a:cubicBezTo>
                <a:cubicBezTo>
                  <a:pt x="902043" y="1198606"/>
                  <a:pt x="891123" y="1212590"/>
                  <a:pt x="877329" y="1223319"/>
                </a:cubicBezTo>
                <a:cubicBezTo>
                  <a:pt x="853884" y="1241554"/>
                  <a:pt x="824192" y="1251744"/>
                  <a:pt x="803189" y="1272746"/>
                </a:cubicBezTo>
                <a:cubicBezTo>
                  <a:pt x="735374" y="1340559"/>
                  <a:pt x="793014" y="1278074"/>
                  <a:pt x="741405" y="1346886"/>
                </a:cubicBezTo>
                <a:cubicBezTo>
                  <a:pt x="713227" y="1384456"/>
                  <a:pt x="683542" y="1420873"/>
                  <a:pt x="654908" y="1458097"/>
                </a:cubicBezTo>
                <a:cubicBezTo>
                  <a:pt x="632765" y="1486883"/>
                  <a:pt x="582029" y="1554426"/>
                  <a:pt x="568410" y="1581665"/>
                </a:cubicBezTo>
                <a:cubicBezTo>
                  <a:pt x="537056" y="1644375"/>
                  <a:pt x="553915" y="1615766"/>
                  <a:pt x="518983" y="1668162"/>
                </a:cubicBezTo>
                <a:cubicBezTo>
                  <a:pt x="514864" y="1680519"/>
                  <a:pt x="512452" y="1693582"/>
                  <a:pt x="506627" y="1705232"/>
                </a:cubicBezTo>
                <a:cubicBezTo>
                  <a:pt x="499985" y="1718515"/>
                  <a:pt x="489784" y="1729709"/>
                  <a:pt x="481913" y="1742303"/>
                </a:cubicBezTo>
                <a:cubicBezTo>
                  <a:pt x="469184" y="1762669"/>
                  <a:pt x="456507" y="1783091"/>
                  <a:pt x="444843" y="1804086"/>
                </a:cubicBezTo>
                <a:cubicBezTo>
                  <a:pt x="435897" y="1820188"/>
                  <a:pt x="427385" y="1836582"/>
                  <a:pt x="420129" y="1853513"/>
                </a:cubicBezTo>
                <a:cubicBezTo>
                  <a:pt x="388037" y="1928396"/>
                  <a:pt x="434276" y="1849935"/>
                  <a:pt x="383059" y="1952367"/>
                </a:cubicBezTo>
                <a:cubicBezTo>
                  <a:pt x="359223" y="2000038"/>
                  <a:pt x="339965" y="2022182"/>
                  <a:pt x="308918" y="2063578"/>
                </a:cubicBezTo>
                <a:cubicBezTo>
                  <a:pt x="304799" y="2084173"/>
                  <a:pt x="303204" y="2105437"/>
                  <a:pt x="296562" y="2125362"/>
                </a:cubicBezTo>
                <a:cubicBezTo>
                  <a:pt x="274900" y="2190347"/>
                  <a:pt x="274250" y="2157628"/>
                  <a:pt x="247135" y="2211859"/>
                </a:cubicBezTo>
                <a:cubicBezTo>
                  <a:pt x="195981" y="2314169"/>
                  <a:pt x="280884" y="2179773"/>
                  <a:pt x="210064" y="2286000"/>
                </a:cubicBezTo>
                <a:cubicBezTo>
                  <a:pt x="180655" y="2374229"/>
                  <a:pt x="199801" y="2338465"/>
                  <a:pt x="160637" y="2397211"/>
                </a:cubicBezTo>
                <a:cubicBezTo>
                  <a:pt x="156518" y="2417805"/>
                  <a:pt x="153807" y="2438732"/>
                  <a:pt x="148281" y="2458994"/>
                </a:cubicBezTo>
                <a:cubicBezTo>
                  <a:pt x="141427" y="2484127"/>
                  <a:pt x="123567" y="2533135"/>
                  <a:pt x="123567" y="2533135"/>
                </a:cubicBezTo>
                <a:cubicBezTo>
                  <a:pt x="91235" y="2727125"/>
                  <a:pt x="135449" y="2485613"/>
                  <a:pt x="86497" y="2681416"/>
                </a:cubicBezTo>
                <a:cubicBezTo>
                  <a:pt x="58181" y="2794677"/>
                  <a:pt x="80623" y="2752009"/>
                  <a:pt x="37070" y="2817340"/>
                </a:cubicBezTo>
                <a:cubicBezTo>
                  <a:pt x="9564" y="2982373"/>
                  <a:pt x="24508" y="2917008"/>
                  <a:pt x="0" y="3015049"/>
                </a:cubicBezTo>
                <a:cubicBezTo>
                  <a:pt x="4119" y="3278660"/>
                  <a:pt x="4605" y="3542352"/>
                  <a:pt x="12356" y="3805881"/>
                </a:cubicBezTo>
                <a:cubicBezTo>
                  <a:pt x="12855" y="3822856"/>
                  <a:pt x="21675" y="3838599"/>
                  <a:pt x="24713" y="3855308"/>
                </a:cubicBezTo>
                <a:cubicBezTo>
                  <a:pt x="29923" y="3883963"/>
                  <a:pt x="30521" y="3913426"/>
                  <a:pt x="37070" y="3941805"/>
                </a:cubicBezTo>
                <a:cubicBezTo>
                  <a:pt x="63749" y="4057415"/>
                  <a:pt x="52861" y="3975680"/>
                  <a:pt x="86497" y="4065373"/>
                </a:cubicBezTo>
                <a:cubicBezTo>
                  <a:pt x="98370" y="4097034"/>
                  <a:pt x="96278" y="4122006"/>
                  <a:pt x="111210" y="4151870"/>
                </a:cubicBezTo>
                <a:cubicBezTo>
                  <a:pt x="117852" y="4165153"/>
                  <a:pt x="128556" y="4176046"/>
                  <a:pt x="135924" y="4188940"/>
                </a:cubicBezTo>
                <a:cubicBezTo>
                  <a:pt x="145063" y="4204933"/>
                  <a:pt x="151498" y="4222374"/>
                  <a:pt x="160637" y="4238367"/>
                </a:cubicBezTo>
                <a:cubicBezTo>
                  <a:pt x="168005" y="4251262"/>
                  <a:pt x="178709" y="4262155"/>
                  <a:pt x="185351" y="4275438"/>
                </a:cubicBezTo>
                <a:cubicBezTo>
                  <a:pt x="191176" y="4287088"/>
                  <a:pt x="190483" y="4301670"/>
                  <a:pt x="197708" y="4312508"/>
                </a:cubicBezTo>
                <a:cubicBezTo>
                  <a:pt x="207401" y="4327048"/>
                  <a:pt x="224049" y="4335784"/>
                  <a:pt x="234778" y="4349578"/>
                </a:cubicBezTo>
                <a:cubicBezTo>
                  <a:pt x="355206" y="4504414"/>
                  <a:pt x="202469" y="4341982"/>
                  <a:pt x="358346" y="4497859"/>
                </a:cubicBezTo>
                <a:cubicBezTo>
                  <a:pt x="404628" y="4544141"/>
                  <a:pt x="378836" y="4529404"/>
                  <a:pt x="432486" y="4547286"/>
                </a:cubicBezTo>
                <a:cubicBezTo>
                  <a:pt x="538713" y="4618106"/>
                  <a:pt x="404317" y="4533203"/>
                  <a:pt x="506627" y="4584357"/>
                </a:cubicBezTo>
                <a:cubicBezTo>
                  <a:pt x="519910" y="4590998"/>
                  <a:pt x="530414" y="4602429"/>
                  <a:pt x="543697" y="4609070"/>
                </a:cubicBezTo>
                <a:cubicBezTo>
                  <a:pt x="555347" y="4614895"/>
                  <a:pt x="569117" y="4615602"/>
                  <a:pt x="580767" y="4621427"/>
                </a:cubicBezTo>
                <a:cubicBezTo>
                  <a:pt x="600186" y="4631137"/>
                  <a:pt x="654198" y="4673878"/>
                  <a:pt x="667264" y="4683211"/>
                </a:cubicBezTo>
                <a:cubicBezTo>
                  <a:pt x="727464" y="4726211"/>
                  <a:pt x="681375" y="4691274"/>
                  <a:pt x="753762" y="4732638"/>
                </a:cubicBezTo>
                <a:cubicBezTo>
                  <a:pt x="766656" y="4740006"/>
                  <a:pt x="777549" y="4750710"/>
                  <a:pt x="790832" y="4757351"/>
                </a:cubicBezTo>
                <a:cubicBezTo>
                  <a:pt x="802482" y="4763176"/>
                  <a:pt x="816252" y="4763883"/>
                  <a:pt x="827902" y="4769708"/>
                </a:cubicBezTo>
                <a:cubicBezTo>
                  <a:pt x="841185" y="4776350"/>
                  <a:pt x="851402" y="4788389"/>
                  <a:pt x="864973" y="4794421"/>
                </a:cubicBezTo>
                <a:cubicBezTo>
                  <a:pt x="933144" y="4824719"/>
                  <a:pt x="934445" y="4814879"/>
                  <a:pt x="1000897" y="4831492"/>
                </a:cubicBezTo>
                <a:cubicBezTo>
                  <a:pt x="1115916" y="4860247"/>
                  <a:pt x="912557" y="4825934"/>
                  <a:pt x="1124464" y="4856205"/>
                </a:cubicBezTo>
                <a:cubicBezTo>
                  <a:pt x="1212660" y="4885604"/>
                  <a:pt x="1133048" y="4862311"/>
                  <a:pt x="1309816" y="4880919"/>
                </a:cubicBezTo>
                <a:cubicBezTo>
                  <a:pt x="1338781" y="4883968"/>
                  <a:pt x="1367658" y="4888066"/>
                  <a:pt x="1396313" y="4893276"/>
                </a:cubicBezTo>
                <a:cubicBezTo>
                  <a:pt x="1413022" y="4896314"/>
                  <a:pt x="1428804" y="4904377"/>
                  <a:pt x="1445740" y="4905632"/>
                </a:cubicBezTo>
                <a:cubicBezTo>
                  <a:pt x="1540306" y="4912637"/>
                  <a:pt x="1635211" y="4913870"/>
                  <a:pt x="1729946" y="4917989"/>
                </a:cubicBezTo>
                <a:lnTo>
                  <a:pt x="2323070" y="4905632"/>
                </a:lnTo>
                <a:cubicBezTo>
                  <a:pt x="2344058" y="4904840"/>
                  <a:pt x="2364137" y="4896729"/>
                  <a:pt x="2384854" y="4893276"/>
                </a:cubicBezTo>
                <a:cubicBezTo>
                  <a:pt x="2413583" y="4888488"/>
                  <a:pt x="2442622" y="4885707"/>
                  <a:pt x="2471351" y="4880919"/>
                </a:cubicBezTo>
                <a:cubicBezTo>
                  <a:pt x="2492068" y="4877466"/>
                  <a:pt x="2512377" y="4871756"/>
                  <a:pt x="2533135" y="4868562"/>
                </a:cubicBezTo>
                <a:cubicBezTo>
                  <a:pt x="2565957" y="4863512"/>
                  <a:pt x="2599233" y="4861664"/>
                  <a:pt x="2631989" y="4856205"/>
                </a:cubicBezTo>
                <a:cubicBezTo>
                  <a:pt x="2648741" y="4853413"/>
                  <a:pt x="2664582" y="4846093"/>
                  <a:pt x="2681416" y="4843849"/>
                </a:cubicBezTo>
                <a:cubicBezTo>
                  <a:pt x="2726512" y="4837836"/>
                  <a:pt x="2772032" y="4835611"/>
                  <a:pt x="2817340" y="4831492"/>
                </a:cubicBezTo>
                <a:cubicBezTo>
                  <a:pt x="2885308" y="4808835"/>
                  <a:pt x="2824407" y="4832749"/>
                  <a:pt x="2891481" y="4794421"/>
                </a:cubicBezTo>
                <a:cubicBezTo>
                  <a:pt x="2936987" y="4768418"/>
                  <a:pt x="2974741" y="4760588"/>
                  <a:pt x="3015048" y="4720281"/>
                </a:cubicBezTo>
                <a:cubicBezTo>
                  <a:pt x="3062619" y="4672710"/>
                  <a:pt x="3037578" y="4692904"/>
                  <a:pt x="3089189" y="4658497"/>
                </a:cubicBezTo>
                <a:cubicBezTo>
                  <a:pt x="3097427" y="4646140"/>
                  <a:pt x="3102726" y="4631206"/>
                  <a:pt x="3113902" y="4621427"/>
                </a:cubicBezTo>
                <a:cubicBezTo>
                  <a:pt x="3186849" y="4557599"/>
                  <a:pt x="3202664" y="4587136"/>
                  <a:pt x="3262183" y="4497859"/>
                </a:cubicBezTo>
                <a:lnTo>
                  <a:pt x="3311610" y="4423719"/>
                </a:lnTo>
                <a:lnTo>
                  <a:pt x="3336324" y="4386649"/>
                </a:lnTo>
                <a:lnTo>
                  <a:pt x="3361037" y="4312508"/>
                </a:lnTo>
                <a:cubicBezTo>
                  <a:pt x="3365156" y="4300151"/>
                  <a:pt x="3370235" y="4288074"/>
                  <a:pt x="3373394" y="4275438"/>
                </a:cubicBezTo>
                <a:cubicBezTo>
                  <a:pt x="3379665" y="4250356"/>
                  <a:pt x="3387472" y="4213758"/>
                  <a:pt x="3398108" y="4188940"/>
                </a:cubicBezTo>
                <a:cubicBezTo>
                  <a:pt x="3416922" y="4145040"/>
                  <a:pt x="3422714" y="4139674"/>
                  <a:pt x="3447535" y="4102443"/>
                </a:cubicBezTo>
                <a:cubicBezTo>
                  <a:pt x="3451495" y="4086602"/>
                  <a:pt x="3463383" y="4033676"/>
                  <a:pt x="3472248" y="4015946"/>
                </a:cubicBezTo>
                <a:cubicBezTo>
                  <a:pt x="3478890" y="4002663"/>
                  <a:pt x="3488724" y="3991233"/>
                  <a:pt x="3496962" y="3978876"/>
                </a:cubicBezTo>
                <a:cubicBezTo>
                  <a:pt x="3501081" y="3966519"/>
                  <a:pt x="3503493" y="3953455"/>
                  <a:pt x="3509318" y="3941805"/>
                </a:cubicBezTo>
                <a:cubicBezTo>
                  <a:pt x="3515959" y="3928522"/>
                  <a:pt x="3529336" y="3918824"/>
                  <a:pt x="3534032" y="3904735"/>
                </a:cubicBezTo>
                <a:cubicBezTo>
                  <a:pt x="3537940" y="3893012"/>
                  <a:pt x="3534032" y="3880022"/>
                  <a:pt x="3534032" y="3867665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3419872" y="1250703"/>
            <a:ext cx="4164227" cy="5634681"/>
          </a:xfrm>
          <a:custGeom>
            <a:avLst/>
            <a:gdLst>
              <a:gd name="connsiteX0" fmla="*/ 3509319 w 4164227"/>
              <a:gd name="connsiteY0" fmla="*/ 0 h 5634681"/>
              <a:gd name="connsiteX1" fmla="*/ 3447536 w 4164227"/>
              <a:gd name="connsiteY1" fmla="*/ 37071 h 5634681"/>
              <a:gd name="connsiteX2" fmla="*/ 3373395 w 4164227"/>
              <a:gd name="connsiteY2" fmla="*/ 61784 h 5634681"/>
              <a:gd name="connsiteX3" fmla="*/ 3336325 w 4164227"/>
              <a:gd name="connsiteY3" fmla="*/ 74141 h 5634681"/>
              <a:gd name="connsiteX4" fmla="*/ 3299254 w 4164227"/>
              <a:gd name="connsiteY4" fmla="*/ 86498 h 5634681"/>
              <a:gd name="connsiteX5" fmla="*/ 3249827 w 4164227"/>
              <a:gd name="connsiteY5" fmla="*/ 111211 h 5634681"/>
              <a:gd name="connsiteX6" fmla="*/ 3212757 w 4164227"/>
              <a:gd name="connsiteY6" fmla="*/ 135925 h 5634681"/>
              <a:gd name="connsiteX7" fmla="*/ 3138617 w 4164227"/>
              <a:gd name="connsiteY7" fmla="*/ 148281 h 5634681"/>
              <a:gd name="connsiteX8" fmla="*/ 3064476 w 4164227"/>
              <a:gd name="connsiteY8" fmla="*/ 172995 h 5634681"/>
              <a:gd name="connsiteX9" fmla="*/ 3027406 w 4164227"/>
              <a:gd name="connsiteY9" fmla="*/ 185352 h 5634681"/>
              <a:gd name="connsiteX10" fmla="*/ 2916195 w 4164227"/>
              <a:gd name="connsiteY10" fmla="*/ 234779 h 5634681"/>
              <a:gd name="connsiteX11" fmla="*/ 2817341 w 4164227"/>
              <a:gd name="connsiteY11" fmla="*/ 271849 h 5634681"/>
              <a:gd name="connsiteX12" fmla="*/ 2743200 w 4164227"/>
              <a:gd name="connsiteY12" fmla="*/ 308919 h 5634681"/>
              <a:gd name="connsiteX13" fmla="*/ 2644346 w 4164227"/>
              <a:gd name="connsiteY13" fmla="*/ 358346 h 5634681"/>
              <a:gd name="connsiteX14" fmla="*/ 2570206 w 4164227"/>
              <a:gd name="connsiteY14" fmla="*/ 383060 h 5634681"/>
              <a:gd name="connsiteX15" fmla="*/ 2458995 w 4164227"/>
              <a:gd name="connsiteY15" fmla="*/ 432487 h 5634681"/>
              <a:gd name="connsiteX16" fmla="*/ 2360141 w 4164227"/>
              <a:gd name="connsiteY16" fmla="*/ 469557 h 5634681"/>
              <a:gd name="connsiteX17" fmla="*/ 2286000 w 4164227"/>
              <a:gd name="connsiteY17" fmla="*/ 506627 h 5634681"/>
              <a:gd name="connsiteX18" fmla="*/ 2236573 w 4164227"/>
              <a:gd name="connsiteY18" fmla="*/ 531341 h 5634681"/>
              <a:gd name="connsiteX19" fmla="*/ 2137719 w 4164227"/>
              <a:gd name="connsiteY19" fmla="*/ 568411 h 5634681"/>
              <a:gd name="connsiteX20" fmla="*/ 2051222 w 4164227"/>
              <a:gd name="connsiteY20" fmla="*/ 630195 h 5634681"/>
              <a:gd name="connsiteX21" fmla="*/ 1927654 w 4164227"/>
              <a:gd name="connsiteY21" fmla="*/ 679622 h 5634681"/>
              <a:gd name="connsiteX22" fmla="*/ 1878227 w 4164227"/>
              <a:gd name="connsiteY22" fmla="*/ 716692 h 5634681"/>
              <a:gd name="connsiteX23" fmla="*/ 1804087 w 4164227"/>
              <a:gd name="connsiteY23" fmla="*/ 766119 h 5634681"/>
              <a:gd name="connsiteX24" fmla="*/ 1692876 w 4164227"/>
              <a:gd name="connsiteY24" fmla="*/ 852617 h 5634681"/>
              <a:gd name="connsiteX25" fmla="*/ 1655806 w 4164227"/>
              <a:gd name="connsiteY25" fmla="*/ 877330 h 5634681"/>
              <a:gd name="connsiteX26" fmla="*/ 1606379 w 4164227"/>
              <a:gd name="connsiteY26" fmla="*/ 902044 h 5634681"/>
              <a:gd name="connsiteX27" fmla="*/ 1544595 w 4164227"/>
              <a:gd name="connsiteY27" fmla="*/ 926757 h 5634681"/>
              <a:gd name="connsiteX28" fmla="*/ 1470454 w 4164227"/>
              <a:gd name="connsiteY28" fmla="*/ 976184 h 5634681"/>
              <a:gd name="connsiteX29" fmla="*/ 1408671 w 4164227"/>
              <a:gd name="connsiteY29" fmla="*/ 1000898 h 5634681"/>
              <a:gd name="connsiteX30" fmla="*/ 1359244 w 4164227"/>
              <a:gd name="connsiteY30" fmla="*/ 1037968 h 5634681"/>
              <a:gd name="connsiteX31" fmla="*/ 1235676 w 4164227"/>
              <a:gd name="connsiteY31" fmla="*/ 1099752 h 5634681"/>
              <a:gd name="connsiteX32" fmla="*/ 1186249 w 4164227"/>
              <a:gd name="connsiteY32" fmla="*/ 1124465 h 5634681"/>
              <a:gd name="connsiteX33" fmla="*/ 1099752 w 4164227"/>
              <a:gd name="connsiteY33" fmla="*/ 1186249 h 5634681"/>
              <a:gd name="connsiteX34" fmla="*/ 1062681 w 4164227"/>
              <a:gd name="connsiteY34" fmla="*/ 1198606 h 5634681"/>
              <a:gd name="connsiteX35" fmla="*/ 1025611 w 4164227"/>
              <a:gd name="connsiteY35" fmla="*/ 1223319 h 5634681"/>
              <a:gd name="connsiteX36" fmla="*/ 976184 w 4164227"/>
              <a:gd name="connsiteY36" fmla="*/ 1248033 h 5634681"/>
              <a:gd name="connsiteX37" fmla="*/ 902044 w 4164227"/>
              <a:gd name="connsiteY37" fmla="*/ 1297460 h 5634681"/>
              <a:gd name="connsiteX38" fmla="*/ 827903 w 4164227"/>
              <a:gd name="connsiteY38" fmla="*/ 1359244 h 5634681"/>
              <a:gd name="connsiteX39" fmla="*/ 803190 w 4164227"/>
              <a:gd name="connsiteY39" fmla="*/ 1396314 h 5634681"/>
              <a:gd name="connsiteX40" fmla="*/ 716692 w 4164227"/>
              <a:gd name="connsiteY40" fmla="*/ 1482811 h 5634681"/>
              <a:gd name="connsiteX41" fmla="*/ 691979 w 4164227"/>
              <a:gd name="connsiteY41" fmla="*/ 1519881 h 5634681"/>
              <a:gd name="connsiteX42" fmla="*/ 617838 w 4164227"/>
              <a:gd name="connsiteY42" fmla="*/ 1618736 h 5634681"/>
              <a:gd name="connsiteX43" fmla="*/ 593125 w 4164227"/>
              <a:gd name="connsiteY43" fmla="*/ 1655806 h 5634681"/>
              <a:gd name="connsiteX44" fmla="*/ 580768 w 4164227"/>
              <a:gd name="connsiteY44" fmla="*/ 1692876 h 5634681"/>
              <a:gd name="connsiteX45" fmla="*/ 543698 w 4164227"/>
              <a:gd name="connsiteY45" fmla="*/ 1729946 h 5634681"/>
              <a:gd name="connsiteX46" fmla="*/ 518984 w 4164227"/>
              <a:gd name="connsiteY46" fmla="*/ 1779373 h 5634681"/>
              <a:gd name="connsiteX47" fmla="*/ 469557 w 4164227"/>
              <a:gd name="connsiteY47" fmla="*/ 1853514 h 5634681"/>
              <a:gd name="connsiteX48" fmla="*/ 444844 w 4164227"/>
              <a:gd name="connsiteY48" fmla="*/ 1927654 h 5634681"/>
              <a:gd name="connsiteX49" fmla="*/ 420130 w 4164227"/>
              <a:gd name="connsiteY49" fmla="*/ 1964725 h 5634681"/>
              <a:gd name="connsiteX50" fmla="*/ 395417 w 4164227"/>
              <a:gd name="connsiteY50" fmla="*/ 2038865 h 5634681"/>
              <a:gd name="connsiteX51" fmla="*/ 383060 w 4164227"/>
              <a:gd name="connsiteY51" fmla="*/ 2075936 h 5634681"/>
              <a:gd name="connsiteX52" fmla="*/ 333633 w 4164227"/>
              <a:gd name="connsiteY52" fmla="*/ 2174790 h 5634681"/>
              <a:gd name="connsiteX53" fmla="*/ 321276 w 4164227"/>
              <a:gd name="connsiteY53" fmla="*/ 2211860 h 5634681"/>
              <a:gd name="connsiteX54" fmla="*/ 296563 w 4164227"/>
              <a:gd name="connsiteY54" fmla="*/ 2248930 h 5634681"/>
              <a:gd name="connsiteX55" fmla="*/ 271849 w 4164227"/>
              <a:gd name="connsiteY55" fmla="*/ 2323071 h 5634681"/>
              <a:gd name="connsiteX56" fmla="*/ 259492 w 4164227"/>
              <a:gd name="connsiteY56" fmla="*/ 2360141 h 5634681"/>
              <a:gd name="connsiteX57" fmla="*/ 234779 w 4164227"/>
              <a:gd name="connsiteY57" fmla="*/ 2409568 h 5634681"/>
              <a:gd name="connsiteX58" fmla="*/ 222422 w 4164227"/>
              <a:gd name="connsiteY58" fmla="*/ 2458995 h 5634681"/>
              <a:gd name="connsiteX59" fmla="*/ 197709 w 4164227"/>
              <a:gd name="connsiteY59" fmla="*/ 2545492 h 5634681"/>
              <a:gd name="connsiteX60" fmla="*/ 172995 w 4164227"/>
              <a:gd name="connsiteY60" fmla="*/ 2656703 h 5634681"/>
              <a:gd name="connsiteX61" fmla="*/ 148281 w 4164227"/>
              <a:gd name="connsiteY61" fmla="*/ 2706130 h 5634681"/>
              <a:gd name="connsiteX62" fmla="*/ 135925 w 4164227"/>
              <a:gd name="connsiteY62" fmla="*/ 2767914 h 5634681"/>
              <a:gd name="connsiteX63" fmla="*/ 111211 w 4164227"/>
              <a:gd name="connsiteY63" fmla="*/ 2842054 h 5634681"/>
              <a:gd name="connsiteX64" fmla="*/ 86498 w 4164227"/>
              <a:gd name="connsiteY64" fmla="*/ 3039763 h 5634681"/>
              <a:gd name="connsiteX65" fmla="*/ 61784 w 4164227"/>
              <a:gd name="connsiteY65" fmla="*/ 3089190 h 5634681"/>
              <a:gd name="connsiteX66" fmla="*/ 49427 w 4164227"/>
              <a:gd name="connsiteY66" fmla="*/ 3163330 h 5634681"/>
              <a:gd name="connsiteX67" fmla="*/ 24714 w 4164227"/>
              <a:gd name="connsiteY67" fmla="*/ 3249827 h 5634681"/>
              <a:gd name="connsiteX68" fmla="*/ 0 w 4164227"/>
              <a:gd name="connsiteY68" fmla="*/ 3484606 h 5634681"/>
              <a:gd name="connsiteX69" fmla="*/ 12357 w 4164227"/>
              <a:gd name="connsiteY69" fmla="*/ 4090087 h 5634681"/>
              <a:gd name="connsiteX70" fmla="*/ 37071 w 4164227"/>
              <a:gd name="connsiteY70" fmla="*/ 4275438 h 5634681"/>
              <a:gd name="connsiteX71" fmla="*/ 61784 w 4164227"/>
              <a:gd name="connsiteY71" fmla="*/ 4349579 h 5634681"/>
              <a:gd name="connsiteX72" fmla="*/ 86498 w 4164227"/>
              <a:gd name="connsiteY72" fmla="*/ 4436076 h 5634681"/>
              <a:gd name="connsiteX73" fmla="*/ 98854 w 4164227"/>
              <a:gd name="connsiteY73" fmla="*/ 4485503 h 5634681"/>
              <a:gd name="connsiteX74" fmla="*/ 111211 w 4164227"/>
              <a:gd name="connsiteY74" fmla="*/ 4522573 h 5634681"/>
              <a:gd name="connsiteX75" fmla="*/ 148281 w 4164227"/>
              <a:gd name="connsiteY75" fmla="*/ 4621427 h 5634681"/>
              <a:gd name="connsiteX76" fmla="*/ 160638 w 4164227"/>
              <a:gd name="connsiteY76" fmla="*/ 4658498 h 5634681"/>
              <a:gd name="connsiteX77" fmla="*/ 197709 w 4164227"/>
              <a:gd name="connsiteY77" fmla="*/ 4695568 h 5634681"/>
              <a:gd name="connsiteX78" fmla="*/ 234779 w 4164227"/>
              <a:gd name="connsiteY78" fmla="*/ 4782065 h 5634681"/>
              <a:gd name="connsiteX79" fmla="*/ 259492 w 4164227"/>
              <a:gd name="connsiteY79" fmla="*/ 4856206 h 5634681"/>
              <a:gd name="connsiteX80" fmla="*/ 271849 w 4164227"/>
              <a:gd name="connsiteY80" fmla="*/ 4893276 h 5634681"/>
              <a:gd name="connsiteX81" fmla="*/ 296563 w 4164227"/>
              <a:gd name="connsiteY81" fmla="*/ 4930346 h 5634681"/>
              <a:gd name="connsiteX82" fmla="*/ 308919 w 4164227"/>
              <a:gd name="connsiteY82" fmla="*/ 4967417 h 5634681"/>
              <a:gd name="connsiteX83" fmla="*/ 370703 w 4164227"/>
              <a:gd name="connsiteY83" fmla="*/ 5041557 h 5634681"/>
              <a:gd name="connsiteX84" fmla="*/ 383060 w 4164227"/>
              <a:gd name="connsiteY84" fmla="*/ 5078627 h 5634681"/>
              <a:gd name="connsiteX85" fmla="*/ 494271 w 4164227"/>
              <a:gd name="connsiteY85" fmla="*/ 5177481 h 5634681"/>
              <a:gd name="connsiteX86" fmla="*/ 518984 w 4164227"/>
              <a:gd name="connsiteY86" fmla="*/ 5214552 h 5634681"/>
              <a:gd name="connsiteX87" fmla="*/ 593125 w 4164227"/>
              <a:gd name="connsiteY87" fmla="*/ 5276336 h 5634681"/>
              <a:gd name="connsiteX88" fmla="*/ 617838 w 4164227"/>
              <a:gd name="connsiteY88" fmla="*/ 5313406 h 5634681"/>
              <a:gd name="connsiteX89" fmla="*/ 654909 w 4164227"/>
              <a:gd name="connsiteY89" fmla="*/ 5325763 h 5634681"/>
              <a:gd name="connsiteX90" fmla="*/ 691979 w 4164227"/>
              <a:gd name="connsiteY90" fmla="*/ 5350476 h 5634681"/>
              <a:gd name="connsiteX91" fmla="*/ 741406 w 4164227"/>
              <a:gd name="connsiteY91" fmla="*/ 5375190 h 5634681"/>
              <a:gd name="connsiteX92" fmla="*/ 840260 w 4164227"/>
              <a:gd name="connsiteY92" fmla="*/ 5449330 h 5634681"/>
              <a:gd name="connsiteX93" fmla="*/ 877330 w 4164227"/>
              <a:gd name="connsiteY93" fmla="*/ 5461687 h 5634681"/>
              <a:gd name="connsiteX94" fmla="*/ 914400 w 4164227"/>
              <a:gd name="connsiteY94" fmla="*/ 5486400 h 5634681"/>
              <a:gd name="connsiteX95" fmla="*/ 963827 w 4164227"/>
              <a:gd name="connsiteY95" fmla="*/ 5511114 h 5634681"/>
              <a:gd name="connsiteX96" fmla="*/ 1000898 w 4164227"/>
              <a:gd name="connsiteY96" fmla="*/ 5535827 h 5634681"/>
              <a:gd name="connsiteX97" fmla="*/ 1075038 w 4164227"/>
              <a:gd name="connsiteY97" fmla="*/ 5560541 h 5634681"/>
              <a:gd name="connsiteX98" fmla="*/ 2199503 w 4164227"/>
              <a:gd name="connsiteY98" fmla="*/ 5572898 h 5634681"/>
              <a:gd name="connsiteX99" fmla="*/ 2347784 w 4164227"/>
              <a:gd name="connsiteY99" fmla="*/ 5597611 h 5634681"/>
              <a:gd name="connsiteX100" fmla="*/ 2471352 w 4164227"/>
              <a:gd name="connsiteY100" fmla="*/ 5609968 h 5634681"/>
              <a:gd name="connsiteX101" fmla="*/ 2545492 w 4164227"/>
              <a:gd name="connsiteY101" fmla="*/ 5622325 h 5634681"/>
              <a:gd name="connsiteX102" fmla="*/ 2743200 w 4164227"/>
              <a:gd name="connsiteY102" fmla="*/ 5634681 h 5634681"/>
              <a:gd name="connsiteX103" fmla="*/ 3089190 w 4164227"/>
              <a:gd name="connsiteY103" fmla="*/ 5622325 h 5634681"/>
              <a:gd name="connsiteX104" fmla="*/ 3200400 w 4164227"/>
              <a:gd name="connsiteY104" fmla="*/ 5535827 h 5634681"/>
              <a:gd name="connsiteX105" fmla="*/ 3237471 w 4164227"/>
              <a:gd name="connsiteY105" fmla="*/ 5511114 h 5634681"/>
              <a:gd name="connsiteX106" fmla="*/ 3323968 w 4164227"/>
              <a:gd name="connsiteY106" fmla="*/ 5449330 h 5634681"/>
              <a:gd name="connsiteX107" fmla="*/ 3361038 w 4164227"/>
              <a:gd name="connsiteY107" fmla="*/ 5436973 h 5634681"/>
              <a:gd name="connsiteX108" fmla="*/ 3398109 w 4164227"/>
              <a:gd name="connsiteY108" fmla="*/ 5412260 h 5634681"/>
              <a:gd name="connsiteX109" fmla="*/ 3447536 w 4164227"/>
              <a:gd name="connsiteY109" fmla="*/ 5387546 h 5634681"/>
              <a:gd name="connsiteX110" fmla="*/ 3509319 w 4164227"/>
              <a:gd name="connsiteY110" fmla="*/ 5325763 h 5634681"/>
              <a:gd name="connsiteX111" fmla="*/ 3546390 w 4164227"/>
              <a:gd name="connsiteY111" fmla="*/ 5251622 h 5634681"/>
              <a:gd name="connsiteX112" fmla="*/ 3583460 w 4164227"/>
              <a:gd name="connsiteY112" fmla="*/ 5226909 h 5634681"/>
              <a:gd name="connsiteX113" fmla="*/ 3632887 w 4164227"/>
              <a:gd name="connsiteY113" fmla="*/ 5189838 h 5634681"/>
              <a:gd name="connsiteX114" fmla="*/ 3682314 w 4164227"/>
              <a:gd name="connsiteY114" fmla="*/ 5128054 h 5634681"/>
              <a:gd name="connsiteX115" fmla="*/ 3756454 w 4164227"/>
              <a:gd name="connsiteY115" fmla="*/ 5053914 h 5634681"/>
              <a:gd name="connsiteX116" fmla="*/ 3793525 w 4164227"/>
              <a:gd name="connsiteY116" fmla="*/ 5016844 h 5634681"/>
              <a:gd name="connsiteX117" fmla="*/ 3842952 w 4164227"/>
              <a:gd name="connsiteY117" fmla="*/ 4979773 h 5634681"/>
              <a:gd name="connsiteX118" fmla="*/ 3892379 w 4164227"/>
              <a:gd name="connsiteY118" fmla="*/ 4905633 h 5634681"/>
              <a:gd name="connsiteX119" fmla="*/ 3917092 w 4164227"/>
              <a:gd name="connsiteY119" fmla="*/ 4868563 h 5634681"/>
              <a:gd name="connsiteX120" fmla="*/ 3954163 w 4164227"/>
              <a:gd name="connsiteY120" fmla="*/ 4732638 h 5634681"/>
              <a:gd name="connsiteX121" fmla="*/ 3978876 w 4164227"/>
              <a:gd name="connsiteY121" fmla="*/ 4683211 h 5634681"/>
              <a:gd name="connsiteX122" fmla="*/ 3991233 w 4164227"/>
              <a:gd name="connsiteY122" fmla="*/ 4633784 h 5634681"/>
              <a:gd name="connsiteX123" fmla="*/ 4015946 w 4164227"/>
              <a:gd name="connsiteY123" fmla="*/ 4596714 h 5634681"/>
              <a:gd name="connsiteX124" fmla="*/ 4028303 w 4164227"/>
              <a:gd name="connsiteY124" fmla="*/ 4559644 h 5634681"/>
              <a:gd name="connsiteX125" fmla="*/ 4065373 w 4164227"/>
              <a:gd name="connsiteY125" fmla="*/ 4534930 h 5634681"/>
              <a:gd name="connsiteX126" fmla="*/ 4127157 w 4164227"/>
              <a:gd name="connsiteY126" fmla="*/ 4460790 h 5634681"/>
              <a:gd name="connsiteX127" fmla="*/ 4139514 w 4164227"/>
              <a:gd name="connsiteY127" fmla="*/ 4423719 h 5634681"/>
              <a:gd name="connsiteX128" fmla="*/ 4151871 w 4164227"/>
              <a:gd name="connsiteY128" fmla="*/ 4324865 h 5634681"/>
              <a:gd name="connsiteX129" fmla="*/ 4164227 w 4164227"/>
              <a:gd name="connsiteY129" fmla="*/ 4287795 h 5634681"/>
              <a:gd name="connsiteX130" fmla="*/ 4139514 w 4164227"/>
              <a:gd name="connsiteY130" fmla="*/ 4213654 h 563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164227" h="5634681">
                <a:moveTo>
                  <a:pt x="3509319" y="0"/>
                </a:moveTo>
                <a:cubicBezTo>
                  <a:pt x="3488725" y="12357"/>
                  <a:pt x="3469400" y="27133"/>
                  <a:pt x="3447536" y="37071"/>
                </a:cubicBezTo>
                <a:cubicBezTo>
                  <a:pt x="3423821" y="47851"/>
                  <a:pt x="3398109" y="53546"/>
                  <a:pt x="3373395" y="61784"/>
                </a:cubicBezTo>
                <a:lnTo>
                  <a:pt x="3336325" y="74141"/>
                </a:lnTo>
                <a:cubicBezTo>
                  <a:pt x="3323968" y="78260"/>
                  <a:pt x="3310904" y="80673"/>
                  <a:pt x="3299254" y="86498"/>
                </a:cubicBezTo>
                <a:cubicBezTo>
                  <a:pt x="3282778" y="94736"/>
                  <a:pt x="3265820" y="102072"/>
                  <a:pt x="3249827" y="111211"/>
                </a:cubicBezTo>
                <a:cubicBezTo>
                  <a:pt x="3236933" y="118579"/>
                  <a:pt x="3226846" y="131229"/>
                  <a:pt x="3212757" y="135925"/>
                </a:cubicBezTo>
                <a:cubicBezTo>
                  <a:pt x="3188989" y="143848"/>
                  <a:pt x="3163330" y="144162"/>
                  <a:pt x="3138617" y="148281"/>
                </a:cubicBezTo>
                <a:lnTo>
                  <a:pt x="3064476" y="172995"/>
                </a:lnTo>
                <a:cubicBezTo>
                  <a:pt x="3052119" y="177114"/>
                  <a:pt x="3038244" y="178127"/>
                  <a:pt x="3027406" y="185352"/>
                </a:cubicBezTo>
                <a:cubicBezTo>
                  <a:pt x="2918368" y="258043"/>
                  <a:pt x="3092646" y="146555"/>
                  <a:pt x="2916195" y="234779"/>
                </a:cubicBezTo>
                <a:cubicBezTo>
                  <a:pt x="2851578" y="267087"/>
                  <a:pt x="2884638" y="255024"/>
                  <a:pt x="2817341" y="271849"/>
                </a:cubicBezTo>
                <a:cubicBezTo>
                  <a:pt x="2736100" y="326011"/>
                  <a:pt x="2823595" y="272376"/>
                  <a:pt x="2743200" y="308919"/>
                </a:cubicBezTo>
                <a:cubicBezTo>
                  <a:pt x="2709661" y="324164"/>
                  <a:pt x="2679296" y="346696"/>
                  <a:pt x="2644346" y="358346"/>
                </a:cubicBezTo>
                <a:cubicBezTo>
                  <a:pt x="2619633" y="366584"/>
                  <a:pt x="2592544" y="369657"/>
                  <a:pt x="2570206" y="383060"/>
                </a:cubicBezTo>
                <a:cubicBezTo>
                  <a:pt x="2436722" y="463150"/>
                  <a:pt x="2572124" y="390064"/>
                  <a:pt x="2458995" y="432487"/>
                </a:cubicBezTo>
                <a:cubicBezTo>
                  <a:pt x="2329761" y="480949"/>
                  <a:pt x="2487012" y="437839"/>
                  <a:pt x="2360141" y="469557"/>
                </a:cubicBezTo>
                <a:cubicBezTo>
                  <a:pt x="2288898" y="517053"/>
                  <a:pt x="2357626" y="475931"/>
                  <a:pt x="2286000" y="506627"/>
                </a:cubicBezTo>
                <a:cubicBezTo>
                  <a:pt x="2269069" y="513883"/>
                  <a:pt x="2253504" y="524085"/>
                  <a:pt x="2236573" y="531341"/>
                </a:cubicBezTo>
                <a:cubicBezTo>
                  <a:pt x="2161714" y="563424"/>
                  <a:pt x="2240114" y="517214"/>
                  <a:pt x="2137719" y="568411"/>
                </a:cubicBezTo>
                <a:cubicBezTo>
                  <a:pt x="2111588" y="581477"/>
                  <a:pt x="2073598" y="616210"/>
                  <a:pt x="2051222" y="630195"/>
                </a:cubicBezTo>
                <a:cubicBezTo>
                  <a:pt x="2009661" y="656171"/>
                  <a:pt x="1975195" y="663775"/>
                  <a:pt x="1927654" y="679622"/>
                </a:cubicBezTo>
                <a:cubicBezTo>
                  <a:pt x="1911178" y="691979"/>
                  <a:pt x="1895099" y="704882"/>
                  <a:pt x="1878227" y="716692"/>
                </a:cubicBezTo>
                <a:cubicBezTo>
                  <a:pt x="1853894" y="733725"/>
                  <a:pt x="1825089" y="745116"/>
                  <a:pt x="1804087" y="766119"/>
                </a:cubicBezTo>
                <a:cubicBezTo>
                  <a:pt x="1746015" y="824193"/>
                  <a:pt x="1781557" y="793497"/>
                  <a:pt x="1692876" y="852617"/>
                </a:cubicBezTo>
                <a:cubicBezTo>
                  <a:pt x="1680519" y="860855"/>
                  <a:pt x="1669089" y="870688"/>
                  <a:pt x="1655806" y="877330"/>
                </a:cubicBezTo>
                <a:cubicBezTo>
                  <a:pt x="1639330" y="885568"/>
                  <a:pt x="1623212" y="894563"/>
                  <a:pt x="1606379" y="902044"/>
                </a:cubicBezTo>
                <a:cubicBezTo>
                  <a:pt x="1586110" y="911053"/>
                  <a:pt x="1564068" y="916136"/>
                  <a:pt x="1544595" y="926757"/>
                </a:cubicBezTo>
                <a:cubicBezTo>
                  <a:pt x="1518520" y="940980"/>
                  <a:pt x="1498032" y="965153"/>
                  <a:pt x="1470454" y="976184"/>
                </a:cubicBezTo>
                <a:cubicBezTo>
                  <a:pt x="1449860" y="984422"/>
                  <a:pt x="1428061" y="990126"/>
                  <a:pt x="1408671" y="1000898"/>
                </a:cubicBezTo>
                <a:cubicBezTo>
                  <a:pt x="1390668" y="1010900"/>
                  <a:pt x="1377125" y="1027750"/>
                  <a:pt x="1359244" y="1037968"/>
                </a:cubicBezTo>
                <a:cubicBezTo>
                  <a:pt x="1319260" y="1060816"/>
                  <a:pt x="1276865" y="1079157"/>
                  <a:pt x="1235676" y="1099752"/>
                </a:cubicBezTo>
                <a:cubicBezTo>
                  <a:pt x="1219200" y="1107990"/>
                  <a:pt x="1200985" y="1113413"/>
                  <a:pt x="1186249" y="1124465"/>
                </a:cubicBezTo>
                <a:cubicBezTo>
                  <a:pt x="1175051" y="1132864"/>
                  <a:pt x="1117824" y="1177213"/>
                  <a:pt x="1099752" y="1186249"/>
                </a:cubicBezTo>
                <a:cubicBezTo>
                  <a:pt x="1088102" y="1192074"/>
                  <a:pt x="1074331" y="1192781"/>
                  <a:pt x="1062681" y="1198606"/>
                </a:cubicBezTo>
                <a:cubicBezTo>
                  <a:pt x="1049398" y="1205247"/>
                  <a:pt x="1038505" y="1215951"/>
                  <a:pt x="1025611" y="1223319"/>
                </a:cubicBezTo>
                <a:cubicBezTo>
                  <a:pt x="1009618" y="1232458"/>
                  <a:pt x="991979" y="1238556"/>
                  <a:pt x="976184" y="1248033"/>
                </a:cubicBezTo>
                <a:cubicBezTo>
                  <a:pt x="950715" y="1263315"/>
                  <a:pt x="923047" y="1276458"/>
                  <a:pt x="902044" y="1297460"/>
                </a:cubicBezTo>
                <a:cubicBezTo>
                  <a:pt x="854472" y="1345031"/>
                  <a:pt x="879513" y="1324836"/>
                  <a:pt x="827903" y="1359244"/>
                </a:cubicBezTo>
                <a:cubicBezTo>
                  <a:pt x="819665" y="1371601"/>
                  <a:pt x="813125" y="1385276"/>
                  <a:pt x="803190" y="1396314"/>
                </a:cubicBezTo>
                <a:cubicBezTo>
                  <a:pt x="775913" y="1426622"/>
                  <a:pt x="739310" y="1448884"/>
                  <a:pt x="716692" y="1482811"/>
                </a:cubicBezTo>
                <a:cubicBezTo>
                  <a:pt x="708454" y="1495168"/>
                  <a:pt x="700714" y="1507871"/>
                  <a:pt x="691979" y="1519881"/>
                </a:cubicBezTo>
                <a:cubicBezTo>
                  <a:pt x="667753" y="1553193"/>
                  <a:pt x="640686" y="1584464"/>
                  <a:pt x="617838" y="1618736"/>
                </a:cubicBezTo>
                <a:cubicBezTo>
                  <a:pt x="609600" y="1631093"/>
                  <a:pt x="599766" y="1642523"/>
                  <a:pt x="593125" y="1655806"/>
                </a:cubicBezTo>
                <a:cubicBezTo>
                  <a:pt x="587300" y="1667456"/>
                  <a:pt x="587993" y="1682038"/>
                  <a:pt x="580768" y="1692876"/>
                </a:cubicBezTo>
                <a:cubicBezTo>
                  <a:pt x="571075" y="1707416"/>
                  <a:pt x="553855" y="1715726"/>
                  <a:pt x="543698" y="1729946"/>
                </a:cubicBezTo>
                <a:cubicBezTo>
                  <a:pt x="532991" y="1744935"/>
                  <a:pt x="528461" y="1763578"/>
                  <a:pt x="518984" y="1779373"/>
                </a:cubicBezTo>
                <a:cubicBezTo>
                  <a:pt x="503702" y="1804842"/>
                  <a:pt x="478950" y="1825336"/>
                  <a:pt x="469557" y="1853514"/>
                </a:cubicBezTo>
                <a:cubicBezTo>
                  <a:pt x="461319" y="1878227"/>
                  <a:pt x="459294" y="1905979"/>
                  <a:pt x="444844" y="1927654"/>
                </a:cubicBezTo>
                <a:cubicBezTo>
                  <a:pt x="436606" y="1940011"/>
                  <a:pt x="426162" y="1951154"/>
                  <a:pt x="420130" y="1964725"/>
                </a:cubicBezTo>
                <a:cubicBezTo>
                  <a:pt x="409550" y="1988530"/>
                  <a:pt x="403655" y="2014152"/>
                  <a:pt x="395417" y="2038865"/>
                </a:cubicBezTo>
                <a:cubicBezTo>
                  <a:pt x="391298" y="2051222"/>
                  <a:pt x="388885" y="2064286"/>
                  <a:pt x="383060" y="2075936"/>
                </a:cubicBezTo>
                <a:cubicBezTo>
                  <a:pt x="366584" y="2108887"/>
                  <a:pt x="345283" y="2139840"/>
                  <a:pt x="333633" y="2174790"/>
                </a:cubicBezTo>
                <a:cubicBezTo>
                  <a:pt x="329514" y="2187147"/>
                  <a:pt x="327101" y="2200210"/>
                  <a:pt x="321276" y="2211860"/>
                </a:cubicBezTo>
                <a:cubicBezTo>
                  <a:pt x="314635" y="2225143"/>
                  <a:pt x="302594" y="2235359"/>
                  <a:pt x="296563" y="2248930"/>
                </a:cubicBezTo>
                <a:cubicBezTo>
                  <a:pt x="285983" y="2272735"/>
                  <a:pt x="280087" y="2298357"/>
                  <a:pt x="271849" y="2323071"/>
                </a:cubicBezTo>
                <a:cubicBezTo>
                  <a:pt x="267730" y="2335428"/>
                  <a:pt x="265317" y="2348491"/>
                  <a:pt x="259492" y="2360141"/>
                </a:cubicBezTo>
                <a:cubicBezTo>
                  <a:pt x="251254" y="2376617"/>
                  <a:pt x="241247" y="2392321"/>
                  <a:pt x="234779" y="2409568"/>
                </a:cubicBezTo>
                <a:cubicBezTo>
                  <a:pt x="228816" y="2425469"/>
                  <a:pt x="227088" y="2442666"/>
                  <a:pt x="222422" y="2458995"/>
                </a:cubicBezTo>
                <a:cubicBezTo>
                  <a:pt x="201779" y="2531243"/>
                  <a:pt x="217025" y="2458569"/>
                  <a:pt x="197709" y="2545492"/>
                </a:cubicBezTo>
                <a:cubicBezTo>
                  <a:pt x="193439" y="2564708"/>
                  <a:pt x="181214" y="2634787"/>
                  <a:pt x="172995" y="2656703"/>
                </a:cubicBezTo>
                <a:cubicBezTo>
                  <a:pt x="166527" y="2673951"/>
                  <a:pt x="156519" y="2689654"/>
                  <a:pt x="148281" y="2706130"/>
                </a:cubicBezTo>
                <a:cubicBezTo>
                  <a:pt x="144162" y="2726725"/>
                  <a:pt x="141451" y="2747652"/>
                  <a:pt x="135925" y="2767914"/>
                </a:cubicBezTo>
                <a:cubicBezTo>
                  <a:pt x="129071" y="2793046"/>
                  <a:pt x="111211" y="2842054"/>
                  <a:pt x="111211" y="2842054"/>
                </a:cubicBezTo>
                <a:cubicBezTo>
                  <a:pt x="109751" y="2855192"/>
                  <a:pt x="93108" y="3015528"/>
                  <a:pt x="86498" y="3039763"/>
                </a:cubicBezTo>
                <a:cubicBezTo>
                  <a:pt x="81651" y="3057534"/>
                  <a:pt x="70022" y="3072714"/>
                  <a:pt x="61784" y="3089190"/>
                </a:cubicBezTo>
                <a:cubicBezTo>
                  <a:pt x="57665" y="3113903"/>
                  <a:pt x="54862" y="3138872"/>
                  <a:pt x="49427" y="3163330"/>
                </a:cubicBezTo>
                <a:cubicBezTo>
                  <a:pt x="29842" y="3251463"/>
                  <a:pt x="42654" y="3142192"/>
                  <a:pt x="24714" y="3249827"/>
                </a:cubicBezTo>
                <a:cubicBezTo>
                  <a:pt x="13914" y="3314627"/>
                  <a:pt x="5499" y="3424113"/>
                  <a:pt x="0" y="3484606"/>
                </a:cubicBezTo>
                <a:cubicBezTo>
                  <a:pt x="4119" y="3686433"/>
                  <a:pt x="5400" y="3888338"/>
                  <a:pt x="12357" y="4090087"/>
                </a:cubicBezTo>
                <a:cubicBezTo>
                  <a:pt x="13180" y="4113951"/>
                  <a:pt x="28188" y="4239907"/>
                  <a:pt x="37071" y="4275438"/>
                </a:cubicBezTo>
                <a:cubicBezTo>
                  <a:pt x="43389" y="4300711"/>
                  <a:pt x="55466" y="4324306"/>
                  <a:pt x="61784" y="4349579"/>
                </a:cubicBezTo>
                <a:cubicBezTo>
                  <a:pt x="100427" y="4504149"/>
                  <a:pt x="51033" y="4311946"/>
                  <a:pt x="86498" y="4436076"/>
                </a:cubicBezTo>
                <a:cubicBezTo>
                  <a:pt x="91163" y="4452405"/>
                  <a:pt x="94189" y="4469174"/>
                  <a:pt x="98854" y="4485503"/>
                </a:cubicBezTo>
                <a:cubicBezTo>
                  <a:pt x="102432" y="4498027"/>
                  <a:pt x="107633" y="4510049"/>
                  <a:pt x="111211" y="4522573"/>
                </a:cubicBezTo>
                <a:cubicBezTo>
                  <a:pt x="143758" y="4636485"/>
                  <a:pt x="98920" y="4506249"/>
                  <a:pt x="148281" y="4621427"/>
                </a:cubicBezTo>
                <a:cubicBezTo>
                  <a:pt x="153412" y="4633399"/>
                  <a:pt x="153413" y="4647660"/>
                  <a:pt x="160638" y="4658498"/>
                </a:cubicBezTo>
                <a:cubicBezTo>
                  <a:pt x="170332" y="4673038"/>
                  <a:pt x="185352" y="4683211"/>
                  <a:pt x="197709" y="4695568"/>
                </a:cubicBezTo>
                <a:cubicBezTo>
                  <a:pt x="230394" y="4826317"/>
                  <a:pt x="186017" y="4672349"/>
                  <a:pt x="234779" y="4782065"/>
                </a:cubicBezTo>
                <a:cubicBezTo>
                  <a:pt x="245359" y="4805870"/>
                  <a:pt x="251254" y="4831492"/>
                  <a:pt x="259492" y="4856206"/>
                </a:cubicBezTo>
                <a:cubicBezTo>
                  <a:pt x="263611" y="4868563"/>
                  <a:pt x="264624" y="4882439"/>
                  <a:pt x="271849" y="4893276"/>
                </a:cubicBezTo>
                <a:lnTo>
                  <a:pt x="296563" y="4930346"/>
                </a:lnTo>
                <a:cubicBezTo>
                  <a:pt x="300682" y="4942703"/>
                  <a:pt x="303094" y="4955767"/>
                  <a:pt x="308919" y="4967417"/>
                </a:cubicBezTo>
                <a:cubicBezTo>
                  <a:pt x="326121" y="5001821"/>
                  <a:pt x="343377" y="5014231"/>
                  <a:pt x="370703" y="5041557"/>
                </a:cubicBezTo>
                <a:cubicBezTo>
                  <a:pt x="374822" y="5053914"/>
                  <a:pt x="375063" y="5068346"/>
                  <a:pt x="383060" y="5078627"/>
                </a:cubicBezTo>
                <a:cubicBezTo>
                  <a:pt x="428639" y="5137229"/>
                  <a:pt x="444718" y="5144447"/>
                  <a:pt x="494271" y="5177481"/>
                </a:cubicBezTo>
                <a:cubicBezTo>
                  <a:pt x="502509" y="5189838"/>
                  <a:pt x="509477" y="5203143"/>
                  <a:pt x="518984" y="5214552"/>
                </a:cubicBezTo>
                <a:cubicBezTo>
                  <a:pt x="548715" y="5250230"/>
                  <a:pt x="556676" y="5252037"/>
                  <a:pt x="593125" y="5276336"/>
                </a:cubicBezTo>
                <a:cubicBezTo>
                  <a:pt x="601363" y="5288693"/>
                  <a:pt x="606241" y="5304129"/>
                  <a:pt x="617838" y="5313406"/>
                </a:cubicBezTo>
                <a:cubicBezTo>
                  <a:pt x="628009" y="5321543"/>
                  <a:pt x="643259" y="5319938"/>
                  <a:pt x="654909" y="5325763"/>
                </a:cubicBezTo>
                <a:cubicBezTo>
                  <a:pt x="668192" y="5332404"/>
                  <a:pt x="679085" y="5343108"/>
                  <a:pt x="691979" y="5350476"/>
                </a:cubicBezTo>
                <a:cubicBezTo>
                  <a:pt x="707972" y="5359615"/>
                  <a:pt x="726417" y="5364483"/>
                  <a:pt x="741406" y="5375190"/>
                </a:cubicBezTo>
                <a:cubicBezTo>
                  <a:pt x="841462" y="5446659"/>
                  <a:pt x="700266" y="5379333"/>
                  <a:pt x="840260" y="5449330"/>
                </a:cubicBezTo>
                <a:cubicBezTo>
                  <a:pt x="851910" y="5455155"/>
                  <a:pt x="865680" y="5455862"/>
                  <a:pt x="877330" y="5461687"/>
                </a:cubicBezTo>
                <a:cubicBezTo>
                  <a:pt x="890613" y="5468328"/>
                  <a:pt x="901506" y="5479032"/>
                  <a:pt x="914400" y="5486400"/>
                </a:cubicBezTo>
                <a:cubicBezTo>
                  <a:pt x="930393" y="5495539"/>
                  <a:pt x="947834" y="5501975"/>
                  <a:pt x="963827" y="5511114"/>
                </a:cubicBezTo>
                <a:cubicBezTo>
                  <a:pt x="976721" y="5518482"/>
                  <a:pt x="987327" y="5529795"/>
                  <a:pt x="1000898" y="5535827"/>
                </a:cubicBezTo>
                <a:cubicBezTo>
                  <a:pt x="1024703" y="5546407"/>
                  <a:pt x="1048989" y="5560255"/>
                  <a:pt x="1075038" y="5560541"/>
                </a:cubicBezTo>
                <a:lnTo>
                  <a:pt x="2199503" y="5572898"/>
                </a:lnTo>
                <a:cubicBezTo>
                  <a:pt x="2266157" y="5586228"/>
                  <a:pt x="2273346" y="5588853"/>
                  <a:pt x="2347784" y="5597611"/>
                </a:cubicBezTo>
                <a:cubicBezTo>
                  <a:pt x="2388895" y="5602448"/>
                  <a:pt x="2430277" y="5604834"/>
                  <a:pt x="2471352" y="5609968"/>
                </a:cubicBezTo>
                <a:cubicBezTo>
                  <a:pt x="2496213" y="5613076"/>
                  <a:pt x="2520541" y="5620057"/>
                  <a:pt x="2545492" y="5622325"/>
                </a:cubicBezTo>
                <a:cubicBezTo>
                  <a:pt x="2611252" y="5628303"/>
                  <a:pt x="2677297" y="5630562"/>
                  <a:pt x="2743200" y="5634681"/>
                </a:cubicBezTo>
                <a:cubicBezTo>
                  <a:pt x="2858530" y="5630562"/>
                  <a:pt x="2974290" y="5633097"/>
                  <a:pt x="3089190" y="5622325"/>
                </a:cubicBezTo>
                <a:cubicBezTo>
                  <a:pt x="3132989" y="5618219"/>
                  <a:pt x="3175679" y="5557458"/>
                  <a:pt x="3200400" y="5535827"/>
                </a:cubicBezTo>
                <a:cubicBezTo>
                  <a:pt x="3211577" y="5526048"/>
                  <a:pt x="3225386" y="5519746"/>
                  <a:pt x="3237471" y="5511114"/>
                </a:cubicBezTo>
                <a:cubicBezTo>
                  <a:pt x="3250527" y="5501789"/>
                  <a:pt x="3304558" y="5459035"/>
                  <a:pt x="3323968" y="5449330"/>
                </a:cubicBezTo>
                <a:cubicBezTo>
                  <a:pt x="3335618" y="5443505"/>
                  <a:pt x="3349388" y="5442798"/>
                  <a:pt x="3361038" y="5436973"/>
                </a:cubicBezTo>
                <a:cubicBezTo>
                  <a:pt x="3374321" y="5430331"/>
                  <a:pt x="3385215" y="5419628"/>
                  <a:pt x="3398109" y="5412260"/>
                </a:cubicBezTo>
                <a:cubicBezTo>
                  <a:pt x="3414102" y="5403121"/>
                  <a:pt x="3431060" y="5395784"/>
                  <a:pt x="3447536" y="5387546"/>
                </a:cubicBezTo>
                <a:cubicBezTo>
                  <a:pt x="3508072" y="5266471"/>
                  <a:pt x="3433562" y="5386368"/>
                  <a:pt x="3509319" y="5325763"/>
                </a:cubicBezTo>
                <a:cubicBezTo>
                  <a:pt x="3567190" y="5279466"/>
                  <a:pt x="3506593" y="5301367"/>
                  <a:pt x="3546390" y="5251622"/>
                </a:cubicBezTo>
                <a:cubicBezTo>
                  <a:pt x="3555667" y="5240026"/>
                  <a:pt x="3571375" y="5235541"/>
                  <a:pt x="3583460" y="5226909"/>
                </a:cubicBezTo>
                <a:cubicBezTo>
                  <a:pt x="3600219" y="5214938"/>
                  <a:pt x="3616411" y="5202195"/>
                  <a:pt x="3632887" y="5189838"/>
                </a:cubicBezTo>
                <a:cubicBezTo>
                  <a:pt x="3654363" y="5125411"/>
                  <a:pt x="3629364" y="5175121"/>
                  <a:pt x="3682314" y="5128054"/>
                </a:cubicBezTo>
                <a:cubicBezTo>
                  <a:pt x="3708436" y="5104834"/>
                  <a:pt x="3731741" y="5078627"/>
                  <a:pt x="3756454" y="5053914"/>
                </a:cubicBezTo>
                <a:cubicBezTo>
                  <a:pt x="3768811" y="5041557"/>
                  <a:pt x="3779545" y="5027329"/>
                  <a:pt x="3793525" y="5016844"/>
                </a:cubicBezTo>
                <a:cubicBezTo>
                  <a:pt x="3810001" y="5004487"/>
                  <a:pt x="3829270" y="4995166"/>
                  <a:pt x="3842952" y="4979773"/>
                </a:cubicBezTo>
                <a:cubicBezTo>
                  <a:pt x="3862685" y="4957574"/>
                  <a:pt x="3875903" y="4930346"/>
                  <a:pt x="3892379" y="4905633"/>
                </a:cubicBezTo>
                <a:lnTo>
                  <a:pt x="3917092" y="4868563"/>
                </a:lnTo>
                <a:cubicBezTo>
                  <a:pt x="3920873" y="4853441"/>
                  <a:pt x="3940304" y="4764975"/>
                  <a:pt x="3954163" y="4732638"/>
                </a:cubicBezTo>
                <a:cubicBezTo>
                  <a:pt x="3961419" y="4715707"/>
                  <a:pt x="3972408" y="4700458"/>
                  <a:pt x="3978876" y="4683211"/>
                </a:cubicBezTo>
                <a:cubicBezTo>
                  <a:pt x="3984839" y="4667310"/>
                  <a:pt x="3984543" y="4649394"/>
                  <a:pt x="3991233" y="4633784"/>
                </a:cubicBezTo>
                <a:cubicBezTo>
                  <a:pt x="3997083" y="4620134"/>
                  <a:pt x="4009305" y="4609997"/>
                  <a:pt x="4015946" y="4596714"/>
                </a:cubicBezTo>
                <a:cubicBezTo>
                  <a:pt x="4021771" y="4585064"/>
                  <a:pt x="4020166" y="4569815"/>
                  <a:pt x="4028303" y="4559644"/>
                </a:cubicBezTo>
                <a:cubicBezTo>
                  <a:pt x="4037580" y="4548047"/>
                  <a:pt x="4053964" y="4544437"/>
                  <a:pt x="4065373" y="4534930"/>
                </a:cubicBezTo>
                <a:cubicBezTo>
                  <a:pt x="4088799" y="4515408"/>
                  <a:pt x="4113270" y="4488563"/>
                  <a:pt x="4127157" y="4460790"/>
                </a:cubicBezTo>
                <a:cubicBezTo>
                  <a:pt x="4132982" y="4449140"/>
                  <a:pt x="4135395" y="4436076"/>
                  <a:pt x="4139514" y="4423719"/>
                </a:cubicBezTo>
                <a:cubicBezTo>
                  <a:pt x="4143633" y="4390768"/>
                  <a:pt x="4145931" y="4357537"/>
                  <a:pt x="4151871" y="4324865"/>
                </a:cubicBezTo>
                <a:cubicBezTo>
                  <a:pt x="4154201" y="4312050"/>
                  <a:pt x="4164227" y="4300820"/>
                  <a:pt x="4164227" y="4287795"/>
                </a:cubicBezTo>
                <a:cubicBezTo>
                  <a:pt x="4164227" y="4233797"/>
                  <a:pt x="4162978" y="4237118"/>
                  <a:pt x="4139514" y="4213654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4139952" y="2018955"/>
            <a:ext cx="2891043" cy="4053016"/>
          </a:xfrm>
          <a:custGeom>
            <a:avLst/>
            <a:gdLst>
              <a:gd name="connsiteX0" fmla="*/ 3027406 w 3027406"/>
              <a:gd name="connsiteY0" fmla="*/ 0 h 4053016"/>
              <a:gd name="connsiteX1" fmla="*/ 2953265 w 3027406"/>
              <a:gd name="connsiteY1" fmla="*/ 49427 h 4053016"/>
              <a:gd name="connsiteX2" fmla="*/ 2854411 w 3027406"/>
              <a:gd name="connsiteY2" fmla="*/ 86497 h 4053016"/>
              <a:gd name="connsiteX3" fmla="*/ 2792627 w 3027406"/>
              <a:gd name="connsiteY3" fmla="*/ 98854 h 4053016"/>
              <a:gd name="connsiteX4" fmla="*/ 2755557 w 3027406"/>
              <a:gd name="connsiteY4" fmla="*/ 111211 h 4053016"/>
              <a:gd name="connsiteX5" fmla="*/ 2706130 w 3027406"/>
              <a:gd name="connsiteY5" fmla="*/ 123567 h 4053016"/>
              <a:gd name="connsiteX6" fmla="*/ 2631989 w 3027406"/>
              <a:gd name="connsiteY6" fmla="*/ 148281 h 4053016"/>
              <a:gd name="connsiteX7" fmla="*/ 2483708 w 3027406"/>
              <a:gd name="connsiteY7" fmla="*/ 197708 h 4053016"/>
              <a:gd name="connsiteX8" fmla="*/ 2409568 w 3027406"/>
              <a:gd name="connsiteY8" fmla="*/ 222421 h 4053016"/>
              <a:gd name="connsiteX9" fmla="*/ 2372497 w 3027406"/>
              <a:gd name="connsiteY9" fmla="*/ 234778 h 4053016"/>
              <a:gd name="connsiteX10" fmla="*/ 2310714 w 3027406"/>
              <a:gd name="connsiteY10" fmla="*/ 247135 h 4053016"/>
              <a:gd name="connsiteX11" fmla="*/ 2236573 w 3027406"/>
              <a:gd name="connsiteY11" fmla="*/ 271849 h 4053016"/>
              <a:gd name="connsiteX12" fmla="*/ 2199503 w 3027406"/>
              <a:gd name="connsiteY12" fmla="*/ 284205 h 4053016"/>
              <a:gd name="connsiteX13" fmla="*/ 2100649 w 3027406"/>
              <a:gd name="connsiteY13" fmla="*/ 308919 h 4053016"/>
              <a:gd name="connsiteX14" fmla="*/ 2001795 w 3027406"/>
              <a:gd name="connsiteY14" fmla="*/ 333632 h 4053016"/>
              <a:gd name="connsiteX15" fmla="*/ 1853514 w 3027406"/>
              <a:gd name="connsiteY15" fmla="*/ 407773 h 4053016"/>
              <a:gd name="connsiteX16" fmla="*/ 1692876 w 3027406"/>
              <a:gd name="connsiteY16" fmla="*/ 444843 h 4053016"/>
              <a:gd name="connsiteX17" fmla="*/ 1618735 w 3027406"/>
              <a:gd name="connsiteY17" fmla="*/ 469557 h 4053016"/>
              <a:gd name="connsiteX18" fmla="*/ 1544595 w 3027406"/>
              <a:gd name="connsiteY18" fmla="*/ 494270 h 4053016"/>
              <a:gd name="connsiteX19" fmla="*/ 1458097 w 3027406"/>
              <a:gd name="connsiteY19" fmla="*/ 531340 h 4053016"/>
              <a:gd name="connsiteX20" fmla="*/ 1408670 w 3027406"/>
              <a:gd name="connsiteY20" fmla="*/ 568411 h 4053016"/>
              <a:gd name="connsiteX21" fmla="*/ 1309816 w 3027406"/>
              <a:gd name="connsiteY21" fmla="*/ 617838 h 4053016"/>
              <a:gd name="connsiteX22" fmla="*/ 1223319 w 3027406"/>
              <a:gd name="connsiteY22" fmla="*/ 667265 h 4053016"/>
              <a:gd name="connsiteX23" fmla="*/ 1186249 w 3027406"/>
              <a:gd name="connsiteY23" fmla="*/ 691978 h 4053016"/>
              <a:gd name="connsiteX24" fmla="*/ 1149179 w 3027406"/>
              <a:gd name="connsiteY24" fmla="*/ 729049 h 4053016"/>
              <a:gd name="connsiteX25" fmla="*/ 1087395 w 3027406"/>
              <a:gd name="connsiteY25" fmla="*/ 766119 h 4053016"/>
              <a:gd name="connsiteX26" fmla="*/ 1037968 w 3027406"/>
              <a:gd name="connsiteY26" fmla="*/ 815546 h 4053016"/>
              <a:gd name="connsiteX27" fmla="*/ 951470 w 3027406"/>
              <a:gd name="connsiteY27" fmla="*/ 864973 h 4053016"/>
              <a:gd name="connsiteX28" fmla="*/ 877330 w 3027406"/>
              <a:gd name="connsiteY28" fmla="*/ 914400 h 4053016"/>
              <a:gd name="connsiteX29" fmla="*/ 840260 w 3027406"/>
              <a:gd name="connsiteY29" fmla="*/ 951470 h 4053016"/>
              <a:gd name="connsiteX30" fmla="*/ 729049 w 3027406"/>
              <a:gd name="connsiteY30" fmla="*/ 1025611 h 4053016"/>
              <a:gd name="connsiteX31" fmla="*/ 691979 w 3027406"/>
              <a:gd name="connsiteY31" fmla="*/ 1050324 h 4053016"/>
              <a:gd name="connsiteX32" fmla="*/ 642552 w 3027406"/>
              <a:gd name="connsiteY32" fmla="*/ 1087394 h 4053016"/>
              <a:gd name="connsiteX33" fmla="*/ 568411 w 3027406"/>
              <a:gd name="connsiteY33" fmla="*/ 1149178 h 4053016"/>
              <a:gd name="connsiteX34" fmla="*/ 506627 w 3027406"/>
              <a:gd name="connsiteY34" fmla="*/ 1210962 h 4053016"/>
              <a:gd name="connsiteX35" fmla="*/ 481914 w 3027406"/>
              <a:gd name="connsiteY35" fmla="*/ 1248032 h 4053016"/>
              <a:gd name="connsiteX36" fmla="*/ 444843 w 3027406"/>
              <a:gd name="connsiteY36" fmla="*/ 1272746 h 4053016"/>
              <a:gd name="connsiteX37" fmla="*/ 407773 w 3027406"/>
              <a:gd name="connsiteY37" fmla="*/ 1309816 h 4053016"/>
              <a:gd name="connsiteX38" fmla="*/ 395416 w 3027406"/>
              <a:gd name="connsiteY38" fmla="*/ 1346886 h 4053016"/>
              <a:gd name="connsiteX39" fmla="*/ 345989 w 3027406"/>
              <a:gd name="connsiteY39" fmla="*/ 1421027 h 4053016"/>
              <a:gd name="connsiteX40" fmla="*/ 333633 w 3027406"/>
              <a:gd name="connsiteY40" fmla="*/ 1470454 h 4053016"/>
              <a:gd name="connsiteX41" fmla="*/ 308919 w 3027406"/>
              <a:gd name="connsiteY41" fmla="*/ 1507524 h 4053016"/>
              <a:gd name="connsiteX42" fmla="*/ 271849 w 3027406"/>
              <a:gd name="connsiteY42" fmla="*/ 1606378 h 4053016"/>
              <a:gd name="connsiteX43" fmla="*/ 259492 w 3027406"/>
              <a:gd name="connsiteY43" fmla="*/ 1655805 h 4053016"/>
              <a:gd name="connsiteX44" fmla="*/ 234779 w 3027406"/>
              <a:gd name="connsiteY44" fmla="*/ 1705232 h 4053016"/>
              <a:gd name="connsiteX45" fmla="*/ 210065 w 3027406"/>
              <a:gd name="connsiteY45" fmla="*/ 1767016 h 4053016"/>
              <a:gd name="connsiteX46" fmla="*/ 172995 w 3027406"/>
              <a:gd name="connsiteY46" fmla="*/ 1853513 h 4053016"/>
              <a:gd name="connsiteX47" fmla="*/ 160638 w 3027406"/>
              <a:gd name="connsiteY47" fmla="*/ 1902940 h 4053016"/>
              <a:gd name="connsiteX48" fmla="*/ 148281 w 3027406"/>
              <a:gd name="connsiteY48" fmla="*/ 1940011 h 4053016"/>
              <a:gd name="connsiteX49" fmla="*/ 135925 w 3027406"/>
              <a:gd name="connsiteY49" fmla="*/ 2001794 h 4053016"/>
              <a:gd name="connsiteX50" fmla="*/ 123568 w 3027406"/>
              <a:gd name="connsiteY50" fmla="*/ 2038865 h 4053016"/>
              <a:gd name="connsiteX51" fmla="*/ 98854 w 3027406"/>
              <a:gd name="connsiteY51" fmla="*/ 2125362 h 4053016"/>
              <a:gd name="connsiteX52" fmla="*/ 74141 w 3027406"/>
              <a:gd name="connsiteY52" fmla="*/ 2162432 h 4053016"/>
              <a:gd name="connsiteX53" fmla="*/ 61784 w 3027406"/>
              <a:gd name="connsiteY53" fmla="*/ 2298357 h 4053016"/>
              <a:gd name="connsiteX54" fmla="*/ 49427 w 3027406"/>
              <a:gd name="connsiteY54" fmla="*/ 2335427 h 4053016"/>
              <a:gd name="connsiteX55" fmla="*/ 37070 w 3027406"/>
              <a:gd name="connsiteY55" fmla="*/ 2409567 h 4053016"/>
              <a:gd name="connsiteX56" fmla="*/ 0 w 3027406"/>
              <a:gd name="connsiteY56" fmla="*/ 2792627 h 4053016"/>
              <a:gd name="connsiteX57" fmla="*/ 12357 w 3027406"/>
              <a:gd name="connsiteY57" fmla="*/ 3348681 h 4053016"/>
              <a:gd name="connsiteX58" fmla="*/ 49427 w 3027406"/>
              <a:gd name="connsiteY58" fmla="*/ 3472249 h 4053016"/>
              <a:gd name="connsiteX59" fmla="*/ 98854 w 3027406"/>
              <a:gd name="connsiteY59" fmla="*/ 3546389 h 4053016"/>
              <a:gd name="connsiteX60" fmla="*/ 123568 w 3027406"/>
              <a:gd name="connsiteY60" fmla="*/ 3583459 h 4053016"/>
              <a:gd name="connsiteX61" fmla="*/ 160638 w 3027406"/>
              <a:gd name="connsiteY61" fmla="*/ 3620530 h 4053016"/>
              <a:gd name="connsiteX62" fmla="*/ 210065 w 3027406"/>
              <a:gd name="connsiteY62" fmla="*/ 3657600 h 4053016"/>
              <a:gd name="connsiteX63" fmla="*/ 247135 w 3027406"/>
              <a:gd name="connsiteY63" fmla="*/ 3682313 h 4053016"/>
              <a:gd name="connsiteX64" fmla="*/ 284206 w 3027406"/>
              <a:gd name="connsiteY64" fmla="*/ 3719384 h 4053016"/>
              <a:gd name="connsiteX65" fmla="*/ 358346 w 3027406"/>
              <a:gd name="connsiteY65" fmla="*/ 3756454 h 4053016"/>
              <a:gd name="connsiteX66" fmla="*/ 395416 w 3027406"/>
              <a:gd name="connsiteY66" fmla="*/ 3781167 h 4053016"/>
              <a:gd name="connsiteX67" fmla="*/ 518984 w 3027406"/>
              <a:gd name="connsiteY67" fmla="*/ 3818238 h 4053016"/>
              <a:gd name="connsiteX68" fmla="*/ 556054 w 3027406"/>
              <a:gd name="connsiteY68" fmla="*/ 3830594 h 4053016"/>
              <a:gd name="connsiteX69" fmla="*/ 654908 w 3027406"/>
              <a:gd name="connsiteY69" fmla="*/ 3855308 h 4053016"/>
              <a:gd name="connsiteX70" fmla="*/ 704335 w 3027406"/>
              <a:gd name="connsiteY70" fmla="*/ 3867665 h 4053016"/>
              <a:gd name="connsiteX71" fmla="*/ 753762 w 3027406"/>
              <a:gd name="connsiteY71" fmla="*/ 3880021 h 4053016"/>
              <a:gd name="connsiteX72" fmla="*/ 827903 w 3027406"/>
              <a:gd name="connsiteY72" fmla="*/ 3904735 h 4053016"/>
              <a:gd name="connsiteX73" fmla="*/ 951470 w 3027406"/>
              <a:gd name="connsiteY73" fmla="*/ 3941805 h 4053016"/>
              <a:gd name="connsiteX74" fmla="*/ 1025611 w 3027406"/>
              <a:gd name="connsiteY74" fmla="*/ 3966519 h 4053016"/>
              <a:gd name="connsiteX75" fmla="*/ 1062681 w 3027406"/>
              <a:gd name="connsiteY75" fmla="*/ 3978876 h 4053016"/>
              <a:gd name="connsiteX76" fmla="*/ 1210962 w 3027406"/>
              <a:gd name="connsiteY76" fmla="*/ 3991232 h 4053016"/>
              <a:gd name="connsiteX77" fmla="*/ 1408670 w 3027406"/>
              <a:gd name="connsiteY77" fmla="*/ 4028303 h 4053016"/>
              <a:gd name="connsiteX78" fmla="*/ 1470454 w 3027406"/>
              <a:gd name="connsiteY78" fmla="*/ 4040659 h 4053016"/>
              <a:gd name="connsiteX79" fmla="*/ 1618735 w 3027406"/>
              <a:gd name="connsiteY79" fmla="*/ 4053016 h 4053016"/>
              <a:gd name="connsiteX80" fmla="*/ 2273643 w 3027406"/>
              <a:gd name="connsiteY80" fmla="*/ 4040659 h 4053016"/>
              <a:gd name="connsiteX81" fmla="*/ 2360141 w 3027406"/>
              <a:gd name="connsiteY81" fmla="*/ 3978876 h 4053016"/>
              <a:gd name="connsiteX82" fmla="*/ 2397211 w 3027406"/>
              <a:gd name="connsiteY82" fmla="*/ 3966519 h 4053016"/>
              <a:gd name="connsiteX83" fmla="*/ 2471352 w 3027406"/>
              <a:gd name="connsiteY83" fmla="*/ 3929449 h 4053016"/>
              <a:gd name="connsiteX84" fmla="*/ 2545492 w 3027406"/>
              <a:gd name="connsiteY84" fmla="*/ 3880021 h 4053016"/>
              <a:gd name="connsiteX85" fmla="*/ 2582562 w 3027406"/>
              <a:gd name="connsiteY85" fmla="*/ 3855308 h 4053016"/>
              <a:gd name="connsiteX86" fmla="*/ 2669060 w 3027406"/>
              <a:gd name="connsiteY86" fmla="*/ 3818238 h 4053016"/>
              <a:gd name="connsiteX87" fmla="*/ 2780270 w 3027406"/>
              <a:gd name="connsiteY87" fmla="*/ 3731740 h 4053016"/>
              <a:gd name="connsiteX88" fmla="*/ 2817341 w 3027406"/>
              <a:gd name="connsiteY88" fmla="*/ 3657600 h 4053016"/>
              <a:gd name="connsiteX89" fmla="*/ 2879125 w 3027406"/>
              <a:gd name="connsiteY89" fmla="*/ 3583459 h 4053016"/>
              <a:gd name="connsiteX90" fmla="*/ 2891481 w 3027406"/>
              <a:gd name="connsiteY90" fmla="*/ 3546389 h 4053016"/>
              <a:gd name="connsiteX91" fmla="*/ 2916195 w 3027406"/>
              <a:gd name="connsiteY91" fmla="*/ 3509319 h 4053016"/>
              <a:gd name="connsiteX92" fmla="*/ 2940908 w 3027406"/>
              <a:gd name="connsiteY92" fmla="*/ 3410465 h 40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027406" h="4053016">
                <a:moveTo>
                  <a:pt x="3027406" y="0"/>
                </a:moveTo>
                <a:cubicBezTo>
                  <a:pt x="3002692" y="16476"/>
                  <a:pt x="2979340" y="35204"/>
                  <a:pt x="2953265" y="49427"/>
                </a:cubicBezTo>
                <a:cubicBezTo>
                  <a:pt x="2943675" y="54658"/>
                  <a:pt x="2874773" y="81406"/>
                  <a:pt x="2854411" y="86497"/>
                </a:cubicBezTo>
                <a:cubicBezTo>
                  <a:pt x="2834036" y="91591"/>
                  <a:pt x="2813002" y="93760"/>
                  <a:pt x="2792627" y="98854"/>
                </a:cubicBezTo>
                <a:cubicBezTo>
                  <a:pt x="2779991" y="102013"/>
                  <a:pt x="2768081" y="107633"/>
                  <a:pt x="2755557" y="111211"/>
                </a:cubicBezTo>
                <a:cubicBezTo>
                  <a:pt x="2739228" y="115876"/>
                  <a:pt x="2722396" y="118687"/>
                  <a:pt x="2706130" y="123567"/>
                </a:cubicBezTo>
                <a:cubicBezTo>
                  <a:pt x="2681178" y="131052"/>
                  <a:pt x="2656703" y="140043"/>
                  <a:pt x="2631989" y="148281"/>
                </a:cubicBezTo>
                <a:lnTo>
                  <a:pt x="2483708" y="197708"/>
                </a:lnTo>
                <a:lnTo>
                  <a:pt x="2409568" y="222421"/>
                </a:lnTo>
                <a:cubicBezTo>
                  <a:pt x="2397211" y="226540"/>
                  <a:pt x="2385269" y="232223"/>
                  <a:pt x="2372497" y="234778"/>
                </a:cubicBezTo>
                <a:cubicBezTo>
                  <a:pt x="2351903" y="238897"/>
                  <a:pt x="2330976" y="241609"/>
                  <a:pt x="2310714" y="247135"/>
                </a:cubicBezTo>
                <a:cubicBezTo>
                  <a:pt x="2285581" y="253989"/>
                  <a:pt x="2261287" y="263611"/>
                  <a:pt x="2236573" y="271849"/>
                </a:cubicBezTo>
                <a:cubicBezTo>
                  <a:pt x="2224216" y="275968"/>
                  <a:pt x="2212139" y="281046"/>
                  <a:pt x="2199503" y="284205"/>
                </a:cubicBezTo>
                <a:lnTo>
                  <a:pt x="2100649" y="308919"/>
                </a:lnTo>
                <a:cubicBezTo>
                  <a:pt x="2068321" y="316380"/>
                  <a:pt x="2032602" y="319256"/>
                  <a:pt x="2001795" y="333632"/>
                </a:cubicBezTo>
                <a:cubicBezTo>
                  <a:pt x="1951718" y="357001"/>
                  <a:pt x="1907702" y="396935"/>
                  <a:pt x="1853514" y="407773"/>
                </a:cubicBezTo>
                <a:cubicBezTo>
                  <a:pt x="1804508" y="417574"/>
                  <a:pt x="1737579" y="429942"/>
                  <a:pt x="1692876" y="444843"/>
                </a:cubicBezTo>
                <a:lnTo>
                  <a:pt x="1618735" y="469557"/>
                </a:lnTo>
                <a:lnTo>
                  <a:pt x="1544595" y="494270"/>
                </a:lnTo>
                <a:cubicBezTo>
                  <a:pt x="1483518" y="524809"/>
                  <a:pt x="1512643" y="513159"/>
                  <a:pt x="1458097" y="531340"/>
                </a:cubicBezTo>
                <a:cubicBezTo>
                  <a:pt x="1441621" y="543697"/>
                  <a:pt x="1426551" y="558193"/>
                  <a:pt x="1408670" y="568411"/>
                </a:cubicBezTo>
                <a:cubicBezTo>
                  <a:pt x="1302235" y="629231"/>
                  <a:pt x="1468660" y="498704"/>
                  <a:pt x="1309816" y="617838"/>
                </a:cubicBezTo>
                <a:cubicBezTo>
                  <a:pt x="1236199" y="673051"/>
                  <a:pt x="1313547" y="644708"/>
                  <a:pt x="1223319" y="667265"/>
                </a:cubicBezTo>
                <a:cubicBezTo>
                  <a:pt x="1210962" y="675503"/>
                  <a:pt x="1197658" y="682471"/>
                  <a:pt x="1186249" y="691978"/>
                </a:cubicBezTo>
                <a:cubicBezTo>
                  <a:pt x="1172824" y="703165"/>
                  <a:pt x="1163159" y="718564"/>
                  <a:pt x="1149179" y="729049"/>
                </a:cubicBezTo>
                <a:cubicBezTo>
                  <a:pt x="1129965" y="743459"/>
                  <a:pt x="1106353" y="751374"/>
                  <a:pt x="1087395" y="766119"/>
                </a:cubicBezTo>
                <a:cubicBezTo>
                  <a:pt x="1069003" y="780424"/>
                  <a:pt x="1055659" y="800383"/>
                  <a:pt x="1037968" y="815546"/>
                </a:cubicBezTo>
                <a:cubicBezTo>
                  <a:pt x="1004727" y="844038"/>
                  <a:pt x="990419" y="841603"/>
                  <a:pt x="951470" y="864973"/>
                </a:cubicBezTo>
                <a:cubicBezTo>
                  <a:pt x="926001" y="880255"/>
                  <a:pt x="898332" y="893398"/>
                  <a:pt x="877330" y="914400"/>
                </a:cubicBezTo>
                <a:cubicBezTo>
                  <a:pt x="864973" y="926757"/>
                  <a:pt x="854240" y="940985"/>
                  <a:pt x="840260" y="951470"/>
                </a:cubicBezTo>
                <a:cubicBezTo>
                  <a:pt x="804618" y="978202"/>
                  <a:pt x="766119" y="1000897"/>
                  <a:pt x="729049" y="1025611"/>
                </a:cubicBezTo>
                <a:cubicBezTo>
                  <a:pt x="716692" y="1033849"/>
                  <a:pt x="703860" y="1041414"/>
                  <a:pt x="691979" y="1050324"/>
                </a:cubicBezTo>
                <a:cubicBezTo>
                  <a:pt x="675503" y="1062681"/>
                  <a:pt x="658189" y="1073991"/>
                  <a:pt x="642552" y="1087394"/>
                </a:cubicBezTo>
                <a:cubicBezTo>
                  <a:pt x="559302" y="1158751"/>
                  <a:pt x="650341" y="1094559"/>
                  <a:pt x="568411" y="1149178"/>
                </a:cubicBezTo>
                <a:cubicBezTo>
                  <a:pt x="502506" y="1248036"/>
                  <a:pt x="589006" y="1128583"/>
                  <a:pt x="506627" y="1210962"/>
                </a:cubicBezTo>
                <a:cubicBezTo>
                  <a:pt x="496126" y="1221463"/>
                  <a:pt x="492415" y="1237531"/>
                  <a:pt x="481914" y="1248032"/>
                </a:cubicBezTo>
                <a:cubicBezTo>
                  <a:pt x="471413" y="1258533"/>
                  <a:pt x="456252" y="1263238"/>
                  <a:pt x="444843" y="1272746"/>
                </a:cubicBezTo>
                <a:cubicBezTo>
                  <a:pt x="431418" y="1283933"/>
                  <a:pt x="420130" y="1297459"/>
                  <a:pt x="407773" y="1309816"/>
                </a:cubicBezTo>
                <a:cubicBezTo>
                  <a:pt x="403654" y="1322173"/>
                  <a:pt x="401742" y="1335500"/>
                  <a:pt x="395416" y="1346886"/>
                </a:cubicBezTo>
                <a:cubicBezTo>
                  <a:pt x="380991" y="1372850"/>
                  <a:pt x="345989" y="1421027"/>
                  <a:pt x="345989" y="1421027"/>
                </a:cubicBezTo>
                <a:cubicBezTo>
                  <a:pt x="341870" y="1437503"/>
                  <a:pt x="340323" y="1454844"/>
                  <a:pt x="333633" y="1470454"/>
                </a:cubicBezTo>
                <a:cubicBezTo>
                  <a:pt x="327783" y="1484104"/>
                  <a:pt x="314134" y="1493619"/>
                  <a:pt x="308919" y="1507524"/>
                </a:cubicBezTo>
                <a:cubicBezTo>
                  <a:pt x="263109" y="1629682"/>
                  <a:pt x="329807" y="1519440"/>
                  <a:pt x="271849" y="1606378"/>
                </a:cubicBezTo>
                <a:cubicBezTo>
                  <a:pt x="267730" y="1622854"/>
                  <a:pt x="265455" y="1639904"/>
                  <a:pt x="259492" y="1655805"/>
                </a:cubicBezTo>
                <a:cubicBezTo>
                  <a:pt x="253024" y="1673052"/>
                  <a:pt x="242260" y="1688399"/>
                  <a:pt x="234779" y="1705232"/>
                </a:cubicBezTo>
                <a:cubicBezTo>
                  <a:pt x="225770" y="1725501"/>
                  <a:pt x="219074" y="1746747"/>
                  <a:pt x="210065" y="1767016"/>
                </a:cubicBezTo>
                <a:cubicBezTo>
                  <a:pt x="183706" y="1826324"/>
                  <a:pt x="188222" y="1800219"/>
                  <a:pt x="172995" y="1853513"/>
                </a:cubicBezTo>
                <a:cubicBezTo>
                  <a:pt x="168329" y="1869842"/>
                  <a:pt x="165304" y="1886611"/>
                  <a:pt x="160638" y="1902940"/>
                </a:cubicBezTo>
                <a:cubicBezTo>
                  <a:pt x="157060" y="1915464"/>
                  <a:pt x="151440" y="1927374"/>
                  <a:pt x="148281" y="1940011"/>
                </a:cubicBezTo>
                <a:cubicBezTo>
                  <a:pt x="143187" y="1960386"/>
                  <a:pt x="141019" y="1981419"/>
                  <a:pt x="135925" y="2001794"/>
                </a:cubicBezTo>
                <a:cubicBezTo>
                  <a:pt x="132766" y="2014431"/>
                  <a:pt x="127146" y="2026341"/>
                  <a:pt x="123568" y="2038865"/>
                </a:cubicBezTo>
                <a:cubicBezTo>
                  <a:pt x="118289" y="2057343"/>
                  <a:pt x="108730" y="2105609"/>
                  <a:pt x="98854" y="2125362"/>
                </a:cubicBezTo>
                <a:cubicBezTo>
                  <a:pt x="92213" y="2138645"/>
                  <a:pt x="82379" y="2150075"/>
                  <a:pt x="74141" y="2162432"/>
                </a:cubicBezTo>
                <a:cubicBezTo>
                  <a:pt x="70022" y="2207740"/>
                  <a:pt x="68218" y="2253319"/>
                  <a:pt x="61784" y="2298357"/>
                </a:cubicBezTo>
                <a:cubicBezTo>
                  <a:pt x="59942" y="2311251"/>
                  <a:pt x="52253" y="2322712"/>
                  <a:pt x="49427" y="2335427"/>
                </a:cubicBezTo>
                <a:cubicBezTo>
                  <a:pt x="43992" y="2359885"/>
                  <a:pt x="41189" y="2384854"/>
                  <a:pt x="37070" y="2409567"/>
                </a:cubicBezTo>
                <a:cubicBezTo>
                  <a:pt x="10359" y="2743461"/>
                  <a:pt x="29340" y="2616590"/>
                  <a:pt x="0" y="2792627"/>
                </a:cubicBezTo>
                <a:cubicBezTo>
                  <a:pt x="4119" y="2977978"/>
                  <a:pt x="4796" y="3163438"/>
                  <a:pt x="12357" y="3348681"/>
                </a:cubicBezTo>
                <a:cubicBezTo>
                  <a:pt x="13108" y="3367074"/>
                  <a:pt x="46839" y="3468367"/>
                  <a:pt x="49427" y="3472249"/>
                </a:cubicBezTo>
                <a:lnTo>
                  <a:pt x="98854" y="3546389"/>
                </a:lnTo>
                <a:cubicBezTo>
                  <a:pt x="107092" y="3558746"/>
                  <a:pt x="113067" y="3572958"/>
                  <a:pt x="123568" y="3583459"/>
                </a:cubicBezTo>
                <a:cubicBezTo>
                  <a:pt x="135925" y="3595816"/>
                  <a:pt x="147370" y="3609157"/>
                  <a:pt x="160638" y="3620530"/>
                </a:cubicBezTo>
                <a:cubicBezTo>
                  <a:pt x="176274" y="3633933"/>
                  <a:pt x="193306" y="3645630"/>
                  <a:pt x="210065" y="3657600"/>
                </a:cubicBezTo>
                <a:cubicBezTo>
                  <a:pt x="222150" y="3666232"/>
                  <a:pt x="235726" y="3672806"/>
                  <a:pt x="247135" y="3682313"/>
                </a:cubicBezTo>
                <a:cubicBezTo>
                  <a:pt x="260560" y="3693500"/>
                  <a:pt x="270781" y="3708197"/>
                  <a:pt x="284206" y="3719384"/>
                </a:cubicBezTo>
                <a:cubicBezTo>
                  <a:pt x="337322" y="3763647"/>
                  <a:pt x="302619" y="3728591"/>
                  <a:pt x="358346" y="3756454"/>
                </a:cubicBezTo>
                <a:cubicBezTo>
                  <a:pt x="371629" y="3763095"/>
                  <a:pt x="381845" y="3775136"/>
                  <a:pt x="395416" y="3781167"/>
                </a:cubicBezTo>
                <a:cubicBezTo>
                  <a:pt x="448270" y="3804658"/>
                  <a:pt x="468665" y="3803861"/>
                  <a:pt x="518984" y="3818238"/>
                </a:cubicBezTo>
                <a:cubicBezTo>
                  <a:pt x="531508" y="3821816"/>
                  <a:pt x="543488" y="3827167"/>
                  <a:pt x="556054" y="3830594"/>
                </a:cubicBezTo>
                <a:cubicBezTo>
                  <a:pt x="588823" y="3839531"/>
                  <a:pt x="621957" y="3847070"/>
                  <a:pt x="654908" y="3855308"/>
                </a:cubicBezTo>
                <a:lnTo>
                  <a:pt x="704335" y="3867665"/>
                </a:lnTo>
                <a:cubicBezTo>
                  <a:pt x="720811" y="3871784"/>
                  <a:pt x="737651" y="3874651"/>
                  <a:pt x="753762" y="3880021"/>
                </a:cubicBezTo>
                <a:cubicBezTo>
                  <a:pt x="778476" y="3888259"/>
                  <a:pt x="802630" y="3898417"/>
                  <a:pt x="827903" y="3904735"/>
                </a:cubicBezTo>
                <a:cubicBezTo>
                  <a:pt x="902601" y="3923410"/>
                  <a:pt x="861220" y="3911722"/>
                  <a:pt x="951470" y="3941805"/>
                </a:cubicBezTo>
                <a:lnTo>
                  <a:pt x="1025611" y="3966519"/>
                </a:lnTo>
                <a:cubicBezTo>
                  <a:pt x="1037968" y="3970638"/>
                  <a:pt x="1049701" y="3977794"/>
                  <a:pt x="1062681" y="3978876"/>
                </a:cubicBezTo>
                <a:lnTo>
                  <a:pt x="1210962" y="3991232"/>
                </a:lnTo>
                <a:cubicBezTo>
                  <a:pt x="1520428" y="4053126"/>
                  <a:pt x="1196870" y="3989795"/>
                  <a:pt x="1408670" y="4028303"/>
                </a:cubicBezTo>
                <a:cubicBezTo>
                  <a:pt x="1429334" y="4032060"/>
                  <a:pt x="1449595" y="4038205"/>
                  <a:pt x="1470454" y="4040659"/>
                </a:cubicBezTo>
                <a:cubicBezTo>
                  <a:pt x="1519713" y="4046454"/>
                  <a:pt x="1569308" y="4048897"/>
                  <a:pt x="1618735" y="4053016"/>
                </a:cubicBezTo>
                <a:cubicBezTo>
                  <a:pt x="1837038" y="4048897"/>
                  <a:pt x="2055603" y="4052135"/>
                  <a:pt x="2273643" y="4040659"/>
                </a:cubicBezTo>
                <a:cubicBezTo>
                  <a:pt x="2319966" y="4038221"/>
                  <a:pt x="2327818" y="4000425"/>
                  <a:pt x="2360141" y="3978876"/>
                </a:cubicBezTo>
                <a:cubicBezTo>
                  <a:pt x="2370979" y="3971651"/>
                  <a:pt x="2385561" y="3972344"/>
                  <a:pt x="2397211" y="3966519"/>
                </a:cubicBezTo>
                <a:cubicBezTo>
                  <a:pt x="2493016" y="3918615"/>
                  <a:pt x="2378183" y="3960503"/>
                  <a:pt x="2471352" y="3929449"/>
                </a:cubicBezTo>
                <a:cubicBezTo>
                  <a:pt x="2541622" y="3859177"/>
                  <a:pt x="2473963" y="3915786"/>
                  <a:pt x="2545492" y="3880021"/>
                </a:cubicBezTo>
                <a:cubicBezTo>
                  <a:pt x="2558775" y="3873380"/>
                  <a:pt x="2569668" y="3862676"/>
                  <a:pt x="2582562" y="3855308"/>
                </a:cubicBezTo>
                <a:cubicBezTo>
                  <a:pt x="2625320" y="3830875"/>
                  <a:pt x="2627467" y="3832101"/>
                  <a:pt x="2669060" y="3818238"/>
                </a:cubicBezTo>
                <a:cubicBezTo>
                  <a:pt x="2720731" y="3783790"/>
                  <a:pt x="2743972" y="3775297"/>
                  <a:pt x="2780270" y="3731740"/>
                </a:cubicBezTo>
                <a:cubicBezTo>
                  <a:pt x="2824537" y="3678620"/>
                  <a:pt x="2789476" y="3713331"/>
                  <a:pt x="2817341" y="3657600"/>
                </a:cubicBezTo>
                <a:cubicBezTo>
                  <a:pt x="2834545" y="3623192"/>
                  <a:pt x="2851796" y="3610788"/>
                  <a:pt x="2879125" y="3583459"/>
                </a:cubicBezTo>
                <a:cubicBezTo>
                  <a:pt x="2883244" y="3571102"/>
                  <a:pt x="2885656" y="3558039"/>
                  <a:pt x="2891481" y="3546389"/>
                </a:cubicBezTo>
                <a:cubicBezTo>
                  <a:pt x="2898123" y="3533106"/>
                  <a:pt x="2910163" y="3522890"/>
                  <a:pt x="2916195" y="3509319"/>
                </a:cubicBezTo>
                <a:cubicBezTo>
                  <a:pt x="2943513" y="3447854"/>
                  <a:pt x="2940908" y="3454749"/>
                  <a:pt x="2940908" y="3410465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4793923" y="3068960"/>
            <a:ext cx="2298357" cy="2323070"/>
          </a:xfrm>
          <a:custGeom>
            <a:avLst/>
            <a:gdLst>
              <a:gd name="connsiteX0" fmla="*/ 2298357 w 2298357"/>
              <a:gd name="connsiteY0" fmla="*/ 0 h 2323070"/>
              <a:gd name="connsiteX1" fmla="*/ 2113006 w 2298357"/>
              <a:gd name="connsiteY1" fmla="*/ 12357 h 2323070"/>
              <a:gd name="connsiteX2" fmla="*/ 2014152 w 2298357"/>
              <a:gd name="connsiteY2" fmla="*/ 37070 h 2323070"/>
              <a:gd name="connsiteX3" fmla="*/ 1915298 w 2298357"/>
              <a:gd name="connsiteY3" fmla="*/ 49427 h 2323070"/>
              <a:gd name="connsiteX4" fmla="*/ 1791730 w 2298357"/>
              <a:gd name="connsiteY4" fmla="*/ 86497 h 2323070"/>
              <a:gd name="connsiteX5" fmla="*/ 1754660 w 2298357"/>
              <a:gd name="connsiteY5" fmla="*/ 98854 h 2323070"/>
              <a:gd name="connsiteX6" fmla="*/ 1631092 w 2298357"/>
              <a:gd name="connsiteY6" fmla="*/ 111211 h 2323070"/>
              <a:gd name="connsiteX7" fmla="*/ 1556952 w 2298357"/>
              <a:gd name="connsiteY7" fmla="*/ 123568 h 2323070"/>
              <a:gd name="connsiteX8" fmla="*/ 1371600 w 2298357"/>
              <a:gd name="connsiteY8" fmla="*/ 148281 h 2323070"/>
              <a:gd name="connsiteX9" fmla="*/ 1248033 w 2298357"/>
              <a:gd name="connsiteY9" fmla="*/ 185351 h 2323070"/>
              <a:gd name="connsiteX10" fmla="*/ 1210963 w 2298357"/>
              <a:gd name="connsiteY10" fmla="*/ 197708 h 2323070"/>
              <a:gd name="connsiteX11" fmla="*/ 1112108 w 2298357"/>
              <a:gd name="connsiteY11" fmla="*/ 222422 h 2323070"/>
              <a:gd name="connsiteX12" fmla="*/ 988541 w 2298357"/>
              <a:gd name="connsiteY12" fmla="*/ 259492 h 2323070"/>
              <a:gd name="connsiteX13" fmla="*/ 902044 w 2298357"/>
              <a:gd name="connsiteY13" fmla="*/ 296562 h 2323070"/>
              <a:gd name="connsiteX14" fmla="*/ 753763 w 2298357"/>
              <a:gd name="connsiteY14" fmla="*/ 358346 h 2323070"/>
              <a:gd name="connsiteX15" fmla="*/ 679622 w 2298357"/>
              <a:gd name="connsiteY15" fmla="*/ 395416 h 2323070"/>
              <a:gd name="connsiteX16" fmla="*/ 642552 w 2298357"/>
              <a:gd name="connsiteY16" fmla="*/ 420130 h 2323070"/>
              <a:gd name="connsiteX17" fmla="*/ 593125 w 2298357"/>
              <a:gd name="connsiteY17" fmla="*/ 444843 h 2323070"/>
              <a:gd name="connsiteX18" fmla="*/ 506627 w 2298357"/>
              <a:gd name="connsiteY18" fmla="*/ 506627 h 2323070"/>
              <a:gd name="connsiteX19" fmla="*/ 457200 w 2298357"/>
              <a:gd name="connsiteY19" fmla="*/ 531340 h 2323070"/>
              <a:gd name="connsiteX20" fmla="*/ 420130 w 2298357"/>
              <a:gd name="connsiteY20" fmla="*/ 556054 h 2323070"/>
              <a:gd name="connsiteX21" fmla="*/ 383060 w 2298357"/>
              <a:gd name="connsiteY21" fmla="*/ 568411 h 2323070"/>
              <a:gd name="connsiteX22" fmla="*/ 308919 w 2298357"/>
              <a:gd name="connsiteY22" fmla="*/ 617838 h 2323070"/>
              <a:gd name="connsiteX23" fmla="*/ 271849 w 2298357"/>
              <a:gd name="connsiteY23" fmla="*/ 642551 h 2323070"/>
              <a:gd name="connsiteX24" fmla="*/ 247135 w 2298357"/>
              <a:gd name="connsiteY24" fmla="*/ 679622 h 2323070"/>
              <a:gd name="connsiteX25" fmla="*/ 210065 w 2298357"/>
              <a:gd name="connsiteY25" fmla="*/ 716692 h 2323070"/>
              <a:gd name="connsiteX26" fmla="*/ 197708 w 2298357"/>
              <a:gd name="connsiteY26" fmla="*/ 753762 h 2323070"/>
              <a:gd name="connsiteX27" fmla="*/ 172995 w 2298357"/>
              <a:gd name="connsiteY27" fmla="*/ 790832 h 2323070"/>
              <a:gd name="connsiteX28" fmla="*/ 135925 w 2298357"/>
              <a:gd name="connsiteY28" fmla="*/ 914400 h 2323070"/>
              <a:gd name="connsiteX29" fmla="*/ 86498 w 2298357"/>
              <a:gd name="connsiteY29" fmla="*/ 1000897 h 2323070"/>
              <a:gd name="connsiteX30" fmla="*/ 74141 w 2298357"/>
              <a:gd name="connsiteY30" fmla="*/ 1075038 h 2323070"/>
              <a:gd name="connsiteX31" fmla="*/ 49427 w 2298357"/>
              <a:gd name="connsiteY31" fmla="*/ 1149178 h 2323070"/>
              <a:gd name="connsiteX32" fmla="*/ 37071 w 2298357"/>
              <a:gd name="connsiteY32" fmla="*/ 1186249 h 2323070"/>
              <a:gd name="connsiteX33" fmla="*/ 0 w 2298357"/>
              <a:gd name="connsiteY33" fmla="*/ 1371600 h 2323070"/>
              <a:gd name="connsiteX34" fmla="*/ 12357 w 2298357"/>
              <a:gd name="connsiteY34" fmla="*/ 1729946 h 2323070"/>
              <a:gd name="connsiteX35" fmla="*/ 37071 w 2298357"/>
              <a:gd name="connsiteY35" fmla="*/ 1767016 h 2323070"/>
              <a:gd name="connsiteX36" fmla="*/ 49427 w 2298357"/>
              <a:gd name="connsiteY36" fmla="*/ 1804086 h 2323070"/>
              <a:gd name="connsiteX37" fmla="*/ 86498 w 2298357"/>
              <a:gd name="connsiteY37" fmla="*/ 1841157 h 2323070"/>
              <a:gd name="connsiteX38" fmla="*/ 185352 w 2298357"/>
              <a:gd name="connsiteY38" fmla="*/ 1952368 h 2323070"/>
              <a:gd name="connsiteX39" fmla="*/ 222422 w 2298357"/>
              <a:gd name="connsiteY39" fmla="*/ 1964724 h 2323070"/>
              <a:gd name="connsiteX40" fmla="*/ 259492 w 2298357"/>
              <a:gd name="connsiteY40" fmla="*/ 1989438 h 2323070"/>
              <a:gd name="connsiteX41" fmla="*/ 296563 w 2298357"/>
              <a:gd name="connsiteY41" fmla="*/ 2026508 h 2323070"/>
              <a:gd name="connsiteX42" fmla="*/ 333633 w 2298357"/>
              <a:gd name="connsiteY42" fmla="*/ 2038865 h 2323070"/>
              <a:gd name="connsiteX43" fmla="*/ 407773 w 2298357"/>
              <a:gd name="connsiteY43" fmla="*/ 2088292 h 2323070"/>
              <a:gd name="connsiteX44" fmla="*/ 444844 w 2298357"/>
              <a:gd name="connsiteY44" fmla="*/ 2113005 h 2323070"/>
              <a:gd name="connsiteX45" fmla="*/ 518984 w 2298357"/>
              <a:gd name="connsiteY45" fmla="*/ 2150076 h 2323070"/>
              <a:gd name="connsiteX46" fmla="*/ 556054 w 2298357"/>
              <a:gd name="connsiteY46" fmla="*/ 2162432 h 2323070"/>
              <a:gd name="connsiteX47" fmla="*/ 642552 w 2298357"/>
              <a:gd name="connsiteY47" fmla="*/ 2199503 h 2323070"/>
              <a:gd name="connsiteX48" fmla="*/ 691979 w 2298357"/>
              <a:gd name="connsiteY48" fmla="*/ 2224216 h 2323070"/>
              <a:gd name="connsiteX49" fmla="*/ 766119 w 2298357"/>
              <a:gd name="connsiteY49" fmla="*/ 2248930 h 2323070"/>
              <a:gd name="connsiteX50" fmla="*/ 803190 w 2298357"/>
              <a:gd name="connsiteY50" fmla="*/ 2273643 h 2323070"/>
              <a:gd name="connsiteX51" fmla="*/ 877330 w 2298357"/>
              <a:gd name="connsiteY51" fmla="*/ 2298357 h 2323070"/>
              <a:gd name="connsiteX52" fmla="*/ 963827 w 2298357"/>
              <a:gd name="connsiteY52" fmla="*/ 2323070 h 2323070"/>
              <a:gd name="connsiteX53" fmla="*/ 1396314 w 2298357"/>
              <a:gd name="connsiteY53" fmla="*/ 2310713 h 232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298357" h="2323070">
                <a:moveTo>
                  <a:pt x="2298357" y="0"/>
                </a:moveTo>
                <a:cubicBezTo>
                  <a:pt x="2236573" y="4119"/>
                  <a:pt x="2174407" y="4348"/>
                  <a:pt x="2113006" y="12357"/>
                </a:cubicBezTo>
                <a:cubicBezTo>
                  <a:pt x="2079326" y="16750"/>
                  <a:pt x="2047855" y="32857"/>
                  <a:pt x="2014152" y="37070"/>
                </a:cubicBezTo>
                <a:lnTo>
                  <a:pt x="1915298" y="49427"/>
                </a:lnTo>
                <a:cubicBezTo>
                  <a:pt x="1739076" y="108166"/>
                  <a:pt x="1922475" y="49140"/>
                  <a:pt x="1791730" y="86497"/>
                </a:cubicBezTo>
                <a:cubicBezTo>
                  <a:pt x="1779206" y="90075"/>
                  <a:pt x="1767534" y="96873"/>
                  <a:pt x="1754660" y="98854"/>
                </a:cubicBezTo>
                <a:cubicBezTo>
                  <a:pt x="1713747" y="105148"/>
                  <a:pt x="1672167" y="106077"/>
                  <a:pt x="1631092" y="111211"/>
                </a:cubicBezTo>
                <a:cubicBezTo>
                  <a:pt x="1606231" y="114319"/>
                  <a:pt x="1581786" y="120257"/>
                  <a:pt x="1556952" y="123568"/>
                </a:cubicBezTo>
                <a:cubicBezTo>
                  <a:pt x="1458030" y="136757"/>
                  <a:pt x="1457550" y="131091"/>
                  <a:pt x="1371600" y="148281"/>
                </a:cubicBezTo>
                <a:cubicBezTo>
                  <a:pt x="1324917" y="157618"/>
                  <a:pt x="1295310" y="169592"/>
                  <a:pt x="1248033" y="185351"/>
                </a:cubicBezTo>
                <a:cubicBezTo>
                  <a:pt x="1235676" y="189470"/>
                  <a:pt x="1223599" y="194549"/>
                  <a:pt x="1210963" y="197708"/>
                </a:cubicBezTo>
                <a:cubicBezTo>
                  <a:pt x="1178011" y="205946"/>
                  <a:pt x="1143645" y="209807"/>
                  <a:pt x="1112108" y="222422"/>
                </a:cubicBezTo>
                <a:cubicBezTo>
                  <a:pt x="1030825" y="254935"/>
                  <a:pt x="1072075" y="242785"/>
                  <a:pt x="988541" y="259492"/>
                </a:cubicBezTo>
                <a:cubicBezTo>
                  <a:pt x="900126" y="318435"/>
                  <a:pt x="1008436" y="252232"/>
                  <a:pt x="902044" y="296562"/>
                </a:cubicBezTo>
                <a:cubicBezTo>
                  <a:pt x="730978" y="367840"/>
                  <a:pt x="865217" y="330482"/>
                  <a:pt x="753763" y="358346"/>
                </a:cubicBezTo>
                <a:cubicBezTo>
                  <a:pt x="647508" y="429180"/>
                  <a:pt x="781954" y="344249"/>
                  <a:pt x="679622" y="395416"/>
                </a:cubicBezTo>
                <a:cubicBezTo>
                  <a:pt x="666339" y="402058"/>
                  <a:pt x="655446" y="412762"/>
                  <a:pt x="642552" y="420130"/>
                </a:cubicBezTo>
                <a:cubicBezTo>
                  <a:pt x="626559" y="429269"/>
                  <a:pt x="609118" y="435704"/>
                  <a:pt x="593125" y="444843"/>
                </a:cubicBezTo>
                <a:cubicBezTo>
                  <a:pt x="532130" y="479697"/>
                  <a:pt x="577349" y="462426"/>
                  <a:pt x="506627" y="506627"/>
                </a:cubicBezTo>
                <a:cubicBezTo>
                  <a:pt x="491007" y="516390"/>
                  <a:pt x="473193" y="522201"/>
                  <a:pt x="457200" y="531340"/>
                </a:cubicBezTo>
                <a:cubicBezTo>
                  <a:pt x="444306" y="538708"/>
                  <a:pt x="433413" y="549412"/>
                  <a:pt x="420130" y="556054"/>
                </a:cubicBezTo>
                <a:cubicBezTo>
                  <a:pt x="408480" y="561879"/>
                  <a:pt x="394446" y="562085"/>
                  <a:pt x="383060" y="568411"/>
                </a:cubicBezTo>
                <a:cubicBezTo>
                  <a:pt x="357096" y="582836"/>
                  <a:pt x="333633" y="601362"/>
                  <a:pt x="308919" y="617838"/>
                </a:cubicBezTo>
                <a:lnTo>
                  <a:pt x="271849" y="642551"/>
                </a:lnTo>
                <a:cubicBezTo>
                  <a:pt x="263611" y="654908"/>
                  <a:pt x="256643" y="668213"/>
                  <a:pt x="247135" y="679622"/>
                </a:cubicBezTo>
                <a:cubicBezTo>
                  <a:pt x="235948" y="693047"/>
                  <a:pt x="219758" y="702152"/>
                  <a:pt x="210065" y="716692"/>
                </a:cubicBezTo>
                <a:cubicBezTo>
                  <a:pt x="202840" y="727530"/>
                  <a:pt x="203533" y="742112"/>
                  <a:pt x="197708" y="753762"/>
                </a:cubicBezTo>
                <a:cubicBezTo>
                  <a:pt x="191067" y="767045"/>
                  <a:pt x="179026" y="777261"/>
                  <a:pt x="172995" y="790832"/>
                </a:cubicBezTo>
                <a:cubicBezTo>
                  <a:pt x="105382" y="942961"/>
                  <a:pt x="179064" y="799362"/>
                  <a:pt x="135925" y="914400"/>
                </a:cubicBezTo>
                <a:cubicBezTo>
                  <a:pt x="122488" y="950231"/>
                  <a:pt x="106982" y="970170"/>
                  <a:pt x="86498" y="1000897"/>
                </a:cubicBezTo>
                <a:cubicBezTo>
                  <a:pt x="82379" y="1025611"/>
                  <a:pt x="80218" y="1050732"/>
                  <a:pt x="74141" y="1075038"/>
                </a:cubicBezTo>
                <a:cubicBezTo>
                  <a:pt x="67823" y="1100310"/>
                  <a:pt x="57665" y="1124465"/>
                  <a:pt x="49427" y="1149178"/>
                </a:cubicBezTo>
                <a:cubicBezTo>
                  <a:pt x="45308" y="1161535"/>
                  <a:pt x="40230" y="1173613"/>
                  <a:pt x="37071" y="1186249"/>
                </a:cubicBezTo>
                <a:cubicBezTo>
                  <a:pt x="5293" y="1313358"/>
                  <a:pt x="17161" y="1251479"/>
                  <a:pt x="0" y="1371600"/>
                </a:cubicBezTo>
                <a:cubicBezTo>
                  <a:pt x="4119" y="1491049"/>
                  <a:pt x="1201" y="1610948"/>
                  <a:pt x="12357" y="1729946"/>
                </a:cubicBezTo>
                <a:cubicBezTo>
                  <a:pt x="13743" y="1744732"/>
                  <a:pt x="30429" y="1753733"/>
                  <a:pt x="37071" y="1767016"/>
                </a:cubicBezTo>
                <a:cubicBezTo>
                  <a:pt x="42896" y="1778666"/>
                  <a:pt x="42202" y="1793249"/>
                  <a:pt x="49427" y="1804086"/>
                </a:cubicBezTo>
                <a:cubicBezTo>
                  <a:pt x="59121" y="1818626"/>
                  <a:pt x="75311" y="1827732"/>
                  <a:pt x="86498" y="1841157"/>
                </a:cubicBezTo>
                <a:cubicBezTo>
                  <a:pt x="118198" y="1879197"/>
                  <a:pt x="129892" y="1933882"/>
                  <a:pt x="185352" y="1952368"/>
                </a:cubicBezTo>
                <a:lnTo>
                  <a:pt x="222422" y="1964724"/>
                </a:lnTo>
                <a:cubicBezTo>
                  <a:pt x="234779" y="1972962"/>
                  <a:pt x="248083" y="1979931"/>
                  <a:pt x="259492" y="1989438"/>
                </a:cubicBezTo>
                <a:cubicBezTo>
                  <a:pt x="272917" y="2000625"/>
                  <a:pt x="282023" y="2016815"/>
                  <a:pt x="296563" y="2026508"/>
                </a:cubicBezTo>
                <a:cubicBezTo>
                  <a:pt x="307401" y="2033733"/>
                  <a:pt x="322247" y="2032539"/>
                  <a:pt x="333633" y="2038865"/>
                </a:cubicBezTo>
                <a:cubicBezTo>
                  <a:pt x="359597" y="2053290"/>
                  <a:pt x="383060" y="2071817"/>
                  <a:pt x="407773" y="2088292"/>
                </a:cubicBezTo>
                <a:cubicBezTo>
                  <a:pt x="420130" y="2096530"/>
                  <a:pt x="430755" y="2108309"/>
                  <a:pt x="444844" y="2113005"/>
                </a:cubicBezTo>
                <a:cubicBezTo>
                  <a:pt x="538027" y="2144067"/>
                  <a:pt x="423161" y="2102165"/>
                  <a:pt x="518984" y="2150076"/>
                </a:cubicBezTo>
                <a:cubicBezTo>
                  <a:pt x="530634" y="2155901"/>
                  <a:pt x="543697" y="2158313"/>
                  <a:pt x="556054" y="2162432"/>
                </a:cubicBezTo>
                <a:cubicBezTo>
                  <a:pt x="631178" y="2212515"/>
                  <a:pt x="551361" y="2165307"/>
                  <a:pt x="642552" y="2199503"/>
                </a:cubicBezTo>
                <a:cubicBezTo>
                  <a:pt x="659799" y="2205971"/>
                  <a:pt x="674876" y="2217375"/>
                  <a:pt x="691979" y="2224216"/>
                </a:cubicBezTo>
                <a:cubicBezTo>
                  <a:pt x="716166" y="2233891"/>
                  <a:pt x="744444" y="2234480"/>
                  <a:pt x="766119" y="2248930"/>
                </a:cubicBezTo>
                <a:cubicBezTo>
                  <a:pt x="778476" y="2257168"/>
                  <a:pt x="789619" y="2267611"/>
                  <a:pt x="803190" y="2273643"/>
                </a:cubicBezTo>
                <a:cubicBezTo>
                  <a:pt x="826995" y="2284223"/>
                  <a:pt x="852617" y="2290119"/>
                  <a:pt x="877330" y="2298357"/>
                </a:cubicBezTo>
                <a:cubicBezTo>
                  <a:pt x="930500" y="2316080"/>
                  <a:pt x="901779" y="2307558"/>
                  <a:pt x="963827" y="2323070"/>
                </a:cubicBezTo>
                <a:cubicBezTo>
                  <a:pt x="1256163" y="2306829"/>
                  <a:pt x="1111994" y="2310713"/>
                  <a:pt x="1396314" y="2310713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rot="1182892">
                <a:off x="7963127" y="3157381"/>
                <a:ext cx="7325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𝛽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Mathematica1"/>
                  </a:rPr>
                  <a:t>+1</a:t>
                </a:r>
                <a:endParaRPr lang="en-US" sz="2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82892">
                <a:off x="7963127" y="3157381"/>
                <a:ext cx="732573" cy="461665"/>
              </a:xfrm>
              <a:prstGeom prst="rect">
                <a:avLst/>
              </a:prstGeom>
              <a:blipFill>
                <a:blip r:embed="rId2"/>
                <a:stretch>
                  <a:fillRect l="-8633" r="-12230" b="-2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3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  <p:bldP spid="184" grpId="0" animBg="1"/>
      <p:bldP spid="189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Additive stretch: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  <a:sym typeface="Mathematica1"/>
              </a:rPr>
              <a:t>1,)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FT-ABFS structures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844824"/>
                <a:ext cx="8581645" cy="270183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C00000"/>
                    </a:solidFill>
                    <a:latin typeface="Comic Sans MS" pitchFamily="66" charset="0"/>
                  </a:rPr>
                  <a:t>Upper Bound: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For every 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G=(V,E) </a:t>
                </a:r>
                <a:r>
                  <a:rPr lang="en-US" sz="2800" dirty="0">
                    <a:latin typeface="Comic Sans MS" pitchFamily="66" charset="0"/>
                  </a:rPr>
                  <a:t>and every source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there exists a (</a:t>
                </a:r>
                <a:r>
                  <a:rPr lang="en-US" sz="2800" dirty="0" err="1">
                    <a:latin typeface="Comic Sans MS" pitchFamily="66" charset="0"/>
                  </a:rPr>
                  <a:t>polynomially</a:t>
                </a:r>
                <a:r>
                  <a:rPr lang="en-US" sz="2800" dirty="0">
                    <a:latin typeface="Comic Sans MS" pitchFamily="66" charset="0"/>
                  </a:rPr>
                  <a:t> constructible)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</a:rPr>
                  <a:t>(</a:t>
                </a: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1,4) </a:t>
                </a: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tree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2800" dirty="0">
                    <a:latin typeface="Comic Sans MS" pitchFamily="66" charset="0"/>
                  </a:rPr>
                  <a:t> with at most </a:t>
                </a:r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44824"/>
                <a:ext cx="8581645" cy="2701830"/>
              </a:xfrm>
              <a:prstGeom prst="rect">
                <a:avLst/>
              </a:prstGeom>
              <a:blipFill rotWithShape="1">
                <a:blip r:embed="rId2"/>
                <a:stretch>
                  <a:fillRect l="-1275" r="-283" b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5614" y="5157192"/>
            <a:ext cx="90380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>
                <a:latin typeface="Comic Sans MS" panose="030F0702030302020204" pitchFamily="66" charset="0"/>
              </a:rPr>
              <a:t>Main technical contribution</a:t>
            </a:r>
            <a:r>
              <a:rPr lang="en-US" sz="2800" dirty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Adapting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Path-Buying scheme </a:t>
            </a:r>
            <a:r>
              <a:rPr lang="en-US" sz="2800" dirty="0">
                <a:latin typeface="Comic Sans MS" panose="030F0702030302020204" pitchFamily="66" charset="0"/>
              </a:rPr>
              <a:t>to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  <a:r>
              <a:rPr lang="en-US" sz="2800" dirty="0">
                <a:latin typeface="Comic Sans MS" panose="030F0702030302020204" pitchFamily="66" charset="0"/>
              </a:rPr>
              <a:t>-setting.</a:t>
            </a:r>
          </a:p>
        </p:txBody>
      </p:sp>
    </p:spTree>
    <p:extLst>
      <p:ext uri="{BB962C8B-B14F-4D97-AF65-F5344CB8AC3E}">
        <p14:creationId xmlns:p14="http://schemas.microsoft.com/office/powerpoint/2010/main" val="26120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Dichotomy between 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additive and multiplicative stretch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91680" y="1124744"/>
            <a:ext cx="0" cy="4680520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91680" y="5805264"/>
            <a:ext cx="7041866" cy="0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00070" y="6115943"/>
                <a:ext cx="8082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4400" b="1" dirty="0">
                  <a:solidFill>
                    <a:srgbClr val="FF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70" y="6115943"/>
                <a:ext cx="808234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346382" y="6332975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Multiplicative stretch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91421" y="4007248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Additive stretch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374537" y="2153856"/>
                <a:ext cx="8114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en-US" sz="4400" b="1" dirty="0">
                  <a:solidFill>
                    <a:srgbClr val="FF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4537" y="2153856"/>
                <a:ext cx="81144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280101" y="5661248"/>
            <a:ext cx="290391" cy="2903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5736" y="594928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051795" y="5658889"/>
            <a:ext cx="290391" cy="2903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67744" y="4941168"/>
            <a:ext cx="290391" cy="2903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65385" y="3861048"/>
            <a:ext cx="290391" cy="2903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65385" y="2996952"/>
            <a:ext cx="290391" cy="2903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331640" y="2120936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87912" y="2276872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265385" y="1700808"/>
            <a:ext cx="290391" cy="2903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69968" y="594928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3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511660" y="4005064"/>
            <a:ext cx="1800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511660" y="3140968"/>
            <a:ext cx="1800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475656" y="5085184"/>
            <a:ext cx="1800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53132" y="4839543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15616" y="37890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5616" y="292494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1520" y="1484784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O(log n)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8028384" y="4688560"/>
            <a:ext cx="914400" cy="612648"/>
          </a:xfrm>
          <a:prstGeom prst="wedgeRectCallout">
            <a:avLst>
              <a:gd name="adj1" fmla="val -135698"/>
              <a:gd name="adj2" fmla="val 86703"/>
            </a:avLst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4n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ular Callout 45"/>
              <p:cNvSpPr/>
              <p:nvPr/>
            </p:nvSpPr>
            <p:spPr>
              <a:xfrm>
                <a:off x="2915816" y="5051780"/>
                <a:ext cx="2044718" cy="405317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000" i="1" dirty="0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Rectangular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051780"/>
                <a:ext cx="2044718" cy="405317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ular Callout 47"/>
              <p:cNvSpPr/>
              <p:nvPr/>
            </p:nvSpPr>
            <p:spPr>
              <a:xfrm>
                <a:off x="2915816" y="4365104"/>
                <a:ext cx="1080120" cy="405317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dirty="0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Rectangular Callou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365104"/>
                <a:ext cx="1080120" cy="405317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ular Callout 48"/>
              <p:cNvSpPr/>
              <p:nvPr/>
            </p:nvSpPr>
            <p:spPr>
              <a:xfrm>
                <a:off x="2987824" y="3356992"/>
                <a:ext cx="1368152" cy="405317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  <a:ln w="762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dirty="0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356992"/>
                <a:ext cx="1368152" cy="405317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ular Callout 49"/>
              <p:cNvSpPr/>
              <p:nvPr/>
            </p:nvSpPr>
            <p:spPr>
              <a:xfrm>
                <a:off x="2987824" y="2348879"/>
                <a:ext cx="2429910" cy="576065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  <a:ln w="762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0" i="1" dirty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7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348879"/>
                <a:ext cx="2429910" cy="576065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ular Callout 50"/>
              <p:cNvSpPr/>
              <p:nvPr/>
            </p:nvSpPr>
            <p:spPr>
              <a:xfrm>
                <a:off x="2915816" y="1124744"/>
                <a:ext cx="1368152" cy="405317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  <a:ln w="762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dirty="0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124744"/>
                <a:ext cx="1368152" cy="405317"/>
              </a:xfrm>
              <a:prstGeom prst="wedgeRectCallout">
                <a:avLst>
                  <a:gd name="adj1" fmla="val -70833"/>
                  <a:gd name="adj2" fmla="val 96788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1511660" y="1700808"/>
            <a:ext cx="1800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5690932" y="1292567"/>
                <a:ext cx="330250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mic Sans MS" panose="030F0702030302020204" pitchFamily="66" charset="0"/>
                  </a:rPr>
                  <a:t>Size of </a:t>
                </a:r>
              </a:p>
              <a:p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Mathematica1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Mathematica1"/>
                      </a:rPr>
                      <m:t>alpha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  <a:sym typeface="Mathematica1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Mathematica1"/>
                      </a:rPr>
                      <m:t>𝜷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Comic Sans MS" panose="030F0702030302020204" pitchFamily="66" charset="0"/>
                    <a:sym typeface="Mathematica1"/>
                  </a:rPr>
                  <a:t>) FT-ABFS </a:t>
                </a:r>
              </a:p>
              <a:p>
                <a:r>
                  <a:rPr lang="en-US" sz="2400" dirty="0">
                    <a:latin typeface="Comic Sans MS" panose="030F0702030302020204" pitchFamily="66" charset="0"/>
                    <a:sym typeface="Mathematica1"/>
                  </a:rPr>
                  <a:t>structure</a:t>
                </a:r>
                <a:endParaRPr 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932" y="1292567"/>
                <a:ext cx="3302507" cy="1200329"/>
              </a:xfrm>
              <a:prstGeom prst="rect">
                <a:avLst/>
              </a:prstGeom>
              <a:blipFill>
                <a:blip r:embed="rId10"/>
                <a:stretch>
                  <a:fillRect l="-2957" t="-4061" r="-184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865785" y="5661248"/>
            <a:ext cx="290391" cy="2903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ular Callout 46"/>
          <p:cNvSpPr/>
          <p:nvPr/>
        </p:nvSpPr>
        <p:spPr>
          <a:xfrm>
            <a:off x="6147582" y="4019872"/>
            <a:ext cx="1292982" cy="612648"/>
          </a:xfrm>
          <a:prstGeom prst="wedgeRectCallout">
            <a:avLst>
              <a:gd name="adj1" fmla="val -61387"/>
              <a:gd name="adj2" fmla="val 2042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O(</a:t>
            </a:r>
            <a:r>
              <a:rPr lang="en-US" sz="2000" dirty="0" err="1">
                <a:latin typeface="Comic Sans MS" panose="030F0702030302020204" pitchFamily="66" charset="0"/>
              </a:rPr>
              <a:t>nlogn</a:t>
            </a:r>
            <a:r>
              <a:rPr lang="en-US" sz="20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6136" y="59196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8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9" grpId="0"/>
      <p:bldP spid="45" grpId="0" animBg="1"/>
      <p:bldP spid="48" grpId="0" animBg="1"/>
      <p:bldP spid="49" grpId="0" animBg="1"/>
      <p:bldP spid="50" grpId="0" animBg="1"/>
      <p:bldP spid="51" grpId="0" animBg="1"/>
      <p:bldP spid="39" grpId="0" animBg="1"/>
      <p:bldP spid="47" grpId="0" animBg="1"/>
      <p:bldP spid="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1916832"/>
            <a:ext cx="4565673" cy="2063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dirty="0">
                <a:solidFill>
                  <a:srgbClr val="C00000"/>
                </a:solidFill>
                <a:latin typeface="Comic Sans MS" pitchFamily="66" charset="0"/>
              </a:rPr>
              <a:t>Thanks!</a:t>
            </a:r>
            <a:endParaRPr lang="en-US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1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(Exact) Fault-Tolerant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Comic Sans MS" pitchFamily="66" charset="0"/>
              </a:rPr>
              <a:t>Subgraph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>
                <a:latin typeface="Comic Sans MS" pitchFamily="66" charset="0"/>
              </a:rPr>
              <a:t> that contains a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BFS</a:t>
            </a:r>
            <a:r>
              <a:rPr lang="en-US" dirty="0">
                <a:latin typeface="Comic Sans MS" pitchFamily="66" charset="0"/>
              </a:rPr>
              <a:t> tree in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for every edge failure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>
                <a:latin typeface="Comic Sans MS" pitchFamily="66" charset="0"/>
              </a:rPr>
              <a:t> in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>
                <a:latin typeface="Comic Sans MS" pitchFamily="66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62652" cy="3536149"/>
            <a:chOff x="4449775" y="1188041"/>
            <a:chExt cx="439298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4"/>
              <a:endCxn id="14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/>
                <a:t>s</a:t>
              </a:r>
            </a:p>
          </p:txBody>
        </p:sp>
        <p:cxnSp>
          <p:nvCxnSpPr>
            <p:cNvPr id="153" name="Straight Connector 152"/>
            <p:cNvCxnSpPr>
              <a:stCxn id="152" idx="4"/>
              <a:endCxn id="14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4"/>
              <a:endCxn id="14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endCxn id="14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632692" y="3221033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5670042" y="3202585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903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Comic Sans MS" pitchFamily="66" charset="0"/>
              </a:rPr>
              <a:t>Subgraph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>
                <a:latin typeface="Comic Sans MS" pitchFamily="66" charset="0"/>
              </a:rPr>
              <a:t> that contains a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BFS</a:t>
            </a:r>
            <a:r>
              <a:rPr lang="en-US" dirty="0">
                <a:latin typeface="Comic Sans MS" pitchFamily="66" charset="0"/>
              </a:rPr>
              <a:t> tree in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for every edge failure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>
                <a:latin typeface="Comic Sans MS" pitchFamily="66" charset="0"/>
              </a:rPr>
              <a:t> in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>
                <a:latin typeface="Comic Sans MS" pitchFamily="66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78220" cy="3536149"/>
            <a:chOff x="4449775" y="1188041"/>
            <a:chExt cx="4413950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/>
                <a:t>s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04100" y="1586307"/>
              <a:ext cx="720080" cy="108012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47425" y="1586307"/>
              <a:ext cx="720080" cy="108012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80108" y="4398001"/>
              <a:ext cx="699632" cy="792088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79739" y="1593402"/>
              <a:ext cx="2183986" cy="2706131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 cmpd="sng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46281" y="3040867"/>
              <a:ext cx="0" cy="1152128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381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381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632692" y="3221033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5670042" y="3202585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61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Fault 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Comic Sans MS" pitchFamily="66" charset="0"/>
              </a:rPr>
              <a:t>Subgraph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>
                <a:latin typeface="Comic Sans MS" pitchFamily="66" charset="0"/>
              </a:rPr>
              <a:t> that contains a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BFS</a:t>
            </a:r>
            <a:r>
              <a:rPr lang="en-US" dirty="0">
                <a:latin typeface="Comic Sans MS" pitchFamily="66" charset="0"/>
              </a:rPr>
              <a:t> tree in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for every edge failure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>
                <a:latin typeface="Comic Sans MS" pitchFamily="66" charset="0"/>
              </a:rPr>
              <a:t> in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>
                <a:latin typeface="Comic Sans MS" pitchFamily="66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62652" cy="3536149"/>
            <a:chOff x="4449775" y="1188041"/>
            <a:chExt cx="439298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/>
                <a:t>s</a:t>
              </a:r>
            </a:p>
          </p:txBody>
        </p:sp>
        <p:cxnSp>
          <p:nvCxnSpPr>
            <p:cNvPr id="153" name="Straight Connector 152"/>
            <p:cNvCxnSpPr>
              <a:stCxn id="152" idx="4"/>
              <a:endCxn id="14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endCxn id="14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79739" y="1620089"/>
              <a:ext cx="720080" cy="108012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>
              <a:stCxn id="142" idx="4"/>
              <a:endCxn id="14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381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43" idx="4"/>
              <a:endCxn id="144" idx="0"/>
            </p:cNvCxnSpPr>
            <p:nvPr/>
          </p:nvCxnSpPr>
          <p:spPr>
            <a:xfrm>
              <a:off x="7378858" y="2988241"/>
              <a:ext cx="0" cy="1152128"/>
            </a:xfrm>
            <a:prstGeom prst="line">
              <a:avLst/>
            </a:prstGeom>
            <a:ln w="381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381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1766433" y="4891439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6739898" y="4884328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440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Fault 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Comic Sans MS" pitchFamily="66" charset="0"/>
              </a:rPr>
              <a:t>Subgraph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>
                <a:latin typeface="Comic Sans MS" pitchFamily="66" charset="0"/>
              </a:rPr>
              <a:t> that contains a BFS tree in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for every edge failure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>
                <a:latin typeface="Comic Sans MS" pitchFamily="66" charset="0"/>
              </a:rPr>
              <a:t> in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>
                <a:latin typeface="Comic Sans MS" pitchFamily="66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610866" y="2370700"/>
            <a:ext cx="3263136" cy="3536149"/>
            <a:chOff x="4470086" y="1188041"/>
            <a:chExt cx="439363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/>
                <a:t>s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v</a:t>
              </a:r>
              <a:r>
                <a:rPr lang="en-US" sz="3200" baseline="-25000" dirty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04100" y="1586307"/>
              <a:ext cx="720080" cy="108012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47425" y="1586307"/>
              <a:ext cx="720080" cy="108012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80108" y="4398001"/>
              <a:ext cx="699632" cy="792088"/>
            </a:xfrm>
            <a:prstGeom prst="line">
              <a:avLst/>
            </a:prstGeom>
            <a:ln w="38100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79739" y="1593402"/>
              <a:ext cx="2183986" cy="2706131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 cmpd="sng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70086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 cmpd="sng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46281" y="3040867"/>
              <a:ext cx="0" cy="1152128"/>
            </a:xfrm>
            <a:prstGeom prst="line">
              <a:avLst/>
            </a:prstGeom>
            <a:ln w="28575" cmpd="sng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28575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6617247" y="4428402"/>
              <a:ext cx="720080" cy="792088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v</a:t>
            </a:r>
            <a:r>
              <a:rPr lang="en-US" sz="3200" baseline="-25000" dirty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354464" y="28068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569886" y="286902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</a:t>
            </a:r>
            <a:r>
              <a:rPr lang="en-US" sz="2800" baseline="-25000" dirty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1805371" y="4911271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6822170" y="4892691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967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FT-BFS Tree - Formal Definition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68760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Consider an </a:t>
            </a:r>
            <a:r>
              <a:rPr lang="en-US" dirty="0" err="1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and a source </a:t>
            </a:r>
            <a:r>
              <a:rPr lang="en-US" dirty="0" err="1">
                <a:latin typeface="Comic Sans MS" pitchFamily="66" charset="0"/>
                <a:cs typeface="Aharoni" pitchFamily="2" charset="-79"/>
              </a:rPr>
              <a:t>vetrex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s.</a:t>
            </a: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 A </a:t>
            </a:r>
            <a:r>
              <a:rPr lang="en-US" dirty="0" err="1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is an </a:t>
            </a:r>
            <a:r>
              <a:rPr lang="en-US" b="1" dirty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FT-BFS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of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and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if for every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 in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 </a:t>
            </a:r>
            <a:r>
              <a:rPr lang="en-US" b="1" dirty="0">
                <a:latin typeface="Comic Sans MS" pitchFamily="66" charset="0"/>
                <a:cs typeface="Aharoni" pitchFamily="2" charset="-79"/>
              </a:rPr>
              <a:t>and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 </a:t>
            </a:r>
            <a:r>
              <a:rPr lang="en-US" b="1" dirty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</a:t>
            </a:r>
            <a:r>
              <a:rPr lang="en-US" dirty="0">
                <a:latin typeface="Comic Sans MS" pitchFamily="66" charset="0"/>
                <a:cs typeface="Aharoni" pitchFamily="2" charset="-79"/>
              </a:rPr>
              <a:t>:</a:t>
            </a:r>
            <a:br>
              <a:rPr lang="en-US" dirty="0">
                <a:latin typeface="Comic Sans MS" pitchFamily="66" charset="0"/>
                <a:cs typeface="Aharoni" pitchFamily="2" charset="-79"/>
              </a:rPr>
            </a:br>
            <a:br>
              <a:rPr lang="en-US" dirty="0">
                <a:latin typeface="Comic Sans MS" pitchFamily="66" charset="0"/>
                <a:cs typeface="Aharoni" pitchFamily="2" charset="-79"/>
              </a:rPr>
            </a:br>
            <a:r>
              <a:rPr lang="en-US" dirty="0">
                <a:latin typeface="Comic Sans MS" pitchFamily="66" charset="0"/>
                <a:cs typeface="Aharoni" pitchFamily="2" charset="-79"/>
              </a:rPr>
              <a:t>		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b="1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H\{e}) = d(</a:t>
            </a:r>
            <a:r>
              <a:rPr lang="en-US" b="1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G\{e})</a:t>
            </a:r>
            <a:endParaRPr lang="en-US" dirty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18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>
            <a:latin typeface="Comic Sans MS" panose="030F0702030302020204" pitchFamily="66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>
            <a:latin typeface="Comic Sans MS" panose="030F0702030302020204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20153</TotalTime>
  <Words>2787</Words>
  <Application>Microsoft Office PowerPoint</Application>
  <PresentationFormat>On-screen Show (4:3)</PresentationFormat>
  <Paragraphs>619</Paragraphs>
  <Slides>48</Slides>
  <Notes>13</Notes>
  <HiddenSlides>9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Dotum</vt:lpstr>
      <vt:lpstr>Microsoft YaHei</vt:lpstr>
      <vt:lpstr>Aharoni</vt:lpstr>
      <vt:lpstr>Arial</vt:lpstr>
      <vt:lpstr>Calibri</vt:lpstr>
      <vt:lpstr>Cambria Math</vt:lpstr>
      <vt:lpstr>Comic Sans MS</vt:lpstr>
      <vt:lpstr>Mathematica1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Merav</dc:creator>
  <cp:lastModifiedBy>Merav Parter</cp:lastModifiedBy>
  <cp:revision>97</cp:revision>
  <dcterms:created xsi:type="dcterms:W3CDTF">2013-12-26T09:07:45Z</dcterms:created>
  <dcterms:modified xsi:type="dcterms:W3CDTF">2017-11-19T13:55:43Z</dcterms:modified>
</cp:coreProperties>
</file>