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48" d="100"/>
          <a:sy n="148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9D23-737E-C149-B80E-0A7B4CFF2704}" type="datetimeFigureOut">
              <a:rPr lang="en-US" smtClean="0"/>
              <a:pPr/>
              <a:t>6/22/11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698EE-8597-A444-8A2E-FBDCD40B5A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3454_Davidson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838200"/>
            <a:ext cx="6705600" cy="848634"/>
          </a:xfrm>
          <a:prstGeom prst="rect">
            <a:avLst/>
          </a:prstGeom>
        </p:spPr>
      </p:pic>
      <p:pic>
        <p:nvPicPr>
          <p:cNvPr id="8" name="Picture 7" descr="3454_Davidson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819400"/>
            <a:ext cx="6705600" cy="848634"/>
          </a:xfrm>
          <a:prstGeom prst="rect">
            <a:avLst/>
          </a:prstGeom>
        </p:spPr>
      </p:pic>
      <p:pic>
        <p:nvPicPr>
          <p:cNvPr id="9" name="Picture 8" descr="3454_Davidson_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151" y="4563519"/>
            <a:ext cx="7387698" cy="1475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tali wiesel</dc:creator>
  <cp:lastModifiedBy>tali wiesel</cp:lastModifiedBy>
  <cp:revision>4</cp:revision>
  <dcterms:created xsi:type="dcterms:W3CDTF">2011-06-22T08:35:53Z</dcterms:created>
  <dcterms:modified xsi:type="dcterms:W3CDTF">2011-06-22T08:36:05Z</dcterms:modified>
</cp:coreProperties>
</file>