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D4DFA-1233-42E6-AC55-AC3C62F754B2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8A477-44EC-49AD-93ED-C3CB43163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18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A477-44EC-49AD-93ED-C3CB431632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0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A477-44EC-49AD-93ED-C3CB431632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7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8A477-44EC-49AD-93ED-C3CB4316326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456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02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14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8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6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50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2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4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53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83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41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9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0A227-8C5B-45D6-B6FA-DAA19C2E1A40}" type="datetimeFigureOut">
              <a:rPr lang="en-US" smtClean="0"/>
              <a:t>9/3/2012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FA409-C6CC-4185-8BAA-D8D6C46AC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-72008"/>
            <a:ext cx="9144000" cy="929258"/>
            <a:chOff x="0" y="-72008"/>
            <a:chExt cx="9144000" cy="929258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logo_so_green"/>
            <p:cNvPicPr/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8450"/>
              <a:ext cx="1599664" cy="778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1" y="476672"/>
              <a:ext cx="5364087" cy="32984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234440" indent="-123444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74620" indent="-102870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7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664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5256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48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4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3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latin typeface="Palatino Linotype" pitchFamily="18" charset="0"/>
                </a:rPr>
                <a:t>Uri Steinitz, Yehiam Prior and Ilya Sh. Averbukh</a:t>
              </a:r>
            </a:p>
          </p:txBody>
        </p:sp>
        <p:sp>
          <p:nvSpPr>
            <p:cNvPr id="7" name="Title 1"/>
            <p:cNvSpPr txBox="1">
              <a:spLocks/>
            </p:cNvSpPr>
            <p:nvPr/>
          </p:nvSpPr>
          <p:spPr>
            <a:xfrm>
              <a:off x="0" y="-72008"/>
              <a:ext cx="7901285" cy="7647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3291840" rtl="0" eaLnBrk="1" latinLnBrk="0" hangingPunct="1">
                <a:spcBef>
                  <a:spcPct val="0"/>
                </a:spcBef>
                <a:buNone/>
                <a:defRPr sz="15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 smtClean="0">
                  <a:latin typeface="Palatino Linotype" pitchFamily="18" charset="0"/>
                </a:rPr>
                <a:t>Laser-Induced Vortices in Gases</a:t>
              </a:r>
              <a:endParaRPr lang="en-US" sz="3600" dirty="0">
                <a:latin typeface="Palatino Linotype" pitchFamily="18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79512" y="1052736"/>
            <a:ext cx="8872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What happens when many rotating tops collide?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Do they retain a memory of their rotation?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642" y="2276872"/>
            <a:ext cx="4593614" cy="37871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1600" y="602128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Bohr and Pauli observing a (simple) ensemble of spinning tops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0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08" y="836712"/>
            <a:ext cx="9129192" cy="6021288"/>
          </a:xfrm>
        </p:spPr>
        <p:txBody>
          <a:bodyPr/>
          <a:lstStyle/>
          <a:p>
            <a:r>
              <a:rPr lang="en-US" dirty="0"/>
              <a:t>Short laser pulses can create an ensemble of unidirectionally rotating </a:t>
            </a:r>
            <a:r>
              <a:rPr lang="en-US" dirty="0" smtClean="0"/>
              <a:t>molecules</a:t>
            </a:r>
            <a:br>
              <a:rPr lang="en-US" dirty="0" smtClean="0"/>
            </a:br>
            <a:r>
              <a:rPr lang="en-US" dirty="0" smtClean="0"/>
              <a:t>even in dense gas </a:t>
            </a:r>
          </a:p>
          <a:p>
            <a:r>
              <a:rPr lang="en-US" dirty="0" smtClean="0"/>
              <a:t>Upon collisions, the rotation direction is randomized</a:t>
            </a:r>
          </a:p>
          <a:p>
            <a:r>
              <a:rPr lang="en-US" dirty="0" smtClean="0"/>
              <a:t>Conservation of angular momentum leads to a circular flow</a:t>
            </a:r>
            <a:endParaRPr lang="en-US" dirty="0"/>
          </a:p>
          <a:p>
            <a:r>
              <a:rPr lang="en-US" dirty="0" smtClean="0"/>
              <a:t>A vortex is created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72008"/>
            <a:ext cx="9144000" cy="929258"/>
            <a:chOff x="0" y="-72008"/>
            <a:chExt cx="9144000" cy="9292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_so_green"/>
            <p:cNvPicPr/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8450"/>
              <a:ext cx="1599664" cy="778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1" y="476672"/>
              <a:ext cx="5364087" cy="32984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234440" indent="-123444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74620" indent="-102870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7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664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5256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48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4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3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latin typeface="Palatino Linotype" pitchFamily="18" charset="0"/>
                </a:rPr>
                <a:t>Uri Steinitz, Yehiam Prior and Ilya Sh. Averbukh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0" y="-72008"/>
              <a:ext cx="7901285" cy="7647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3291840" rtl="0" eaLnBrk="1" latinLnBrk="0" hangingPunct="1">
                <a:spcBef>
                  <a:spcPct val="0"/>
                </a:spcBef>
                <a:buNone/>
                <a:defRPr sz="15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 smtClean="0">
                  <a:latin typeface="Palatino Linotype" pitchFamily="18" charset="0"/>
                </a:rPr>
                <a:t>Laser-Induced Vortices in Gases</a:t>
              </a:r>
              <a:endParaRPr lang="en-US" sz="3600" dirty="0">
                <a:latin typeface="Palatino Linotype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27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92448"/>
            <a:ext cx="914399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Results of molecular dynamic simulations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Vortex size- laser beam waist (macroscopic)</a:t>
            </a:r>
          </a:p>
          <a:p>
            <a:r>
              <a:rPr lang="en-US" dirty="0" smtClean="0"/>
              <a:t>Typical time- viscous ~</a:t>
            </a:r>
            <a:r>
              <a:rPr lang="el-GR" dirty="0" smtClean="0"/>
              <a:t>μ</a:t>
            </a:r>
            <a:r>
              <a:rPr lang="en-US" dirty="0" smtClean="0"/>
              <a:t>s (compare to coherence time?)</a:t>
            </a:r>
          </a:p>
          <a:p>
            <a:r>
              <a:rPr lang="en-US" dirty="0" smtClean="0"/>
              <a:t>Mechanical rotation frequency ~ 100 kHz</a:t>
            </a:r>
          </a:p>
          <a:p>
            <a:endParaRPr lang="en-US" dirty="0"/>
          </a:p>
          <a:p>
            <a:r>
              <a:rPr lang="en-US" dirty="0" smtClean="0"/>
              <a:t>Relates to the creation of </a:t>
            </a:r>
            <a:br>
              <a:rPr lang="en-US" dirty="0" smtClean="0"/>
            </a:br>
            <a:r>
              <a:rPr lang="en-US" dirty="0" smtClean="0"/>
              <a:t>atmospheric cyclones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-72008"/>
            <a:ext cx="9144000" cy="929258"/>
            <a:chOff x="0" y="-72008"/>
            <a:chExt cx="9144000" cy="929258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8572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logo_so_green"/>
            <p:cNvPicPr/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2320" y="28450"/>
              <a:ext cx="1599664" cy="77806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1" y="476672"/>
              <a:ext cx="5364087" cy="32984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234440" indent="-123444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74620" indent="-102870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1148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8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7607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40664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05256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9848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34440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990320" indent="-822960" algn="l" defTabSz="329184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7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latin typeface="Palatino Linotype" pitchFamily="18" charset="0"/>
                </a:rPr>
                <a:t>Uri Steinitz, Yehiam Prior and Ilya Sh. Averbukh</a:t>
              </a:r>
            </a:p>
          </p:txBody>
        </p:sp>
        <p:sp>
          <p:nvSpPr>
            <p:cNvPr id="8" name="Title 1"/>
            <p:cNvSpPr txBox="1">
              <a:spLocks/>
            </p:cNvSpPr>
            <p:nvPr/>
          </p:nvSpPr>
          <p:spPr>
            <a:xfrm>
              <a:off x="0" y="-72008"/>
              <a:ext cx="7901285" cy="76470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ctr" defTabSz="3291840" rtl="0" eaLnBrk="1" latinLnBrk="0" hangingPunct="1">
                <a:spcBef>
                  <a:spcPct val="0"/>
                </a:spcBef>
                <a:buNone/>
                <a:defRPr sz="158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3600" dirty="0" smtClean="0">
                  <a:latin typeface="Palatino Linotype" pitchFamily="18" charset="0"/>
                </a:rPr>
                <a:t>Laser-Induced Vortices in Gases</a:t>
              </a:r>
              <a:endParaRPr lang="en-US" sz="3600" dirty="0">
                <a:latin typeface="Palatino Linotype" pitchFamily="18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5379189" y="4221088"/>
            <a:ext cx="3766878" cy="244165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643143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8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123</Words>
  <Application>Microsoft Office PowerPoint</Application>
  <PresentationFormat>On-screen Show (4:3)</PresentationFormat>
  <Paragraphs>23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Results of molecular dynamic simulations</vt:lpstr>
    </vt:vector>
  </TitlesOfParts>
  <Company>Weizmann Institute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Uri Steinitz</dc:creator>
  <cp:lastModifiedBy>admin</cp:lastModifiedBy>
  <cp:revision>8</cp:revision>
  <dcterms:created xsi:type="dcterms:W3CDTF">2012-09-02T09:30:59Z</dcterms:created>
  <dcterms:modified xsi:type="dcterms:W3CDTF">2012-09-03T08:13:16Z</dcterms:modified>
</cp:coreProperties>
</file>