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4046D-509C-4088-92A4-33C92B10CBA3}" type="datetimeFigureOut">
              <a:rPr lang="en-US" smtClean="0"/>
              <a:t>9/2/2012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4299-BFA8-43DD-8DAC-E26FDB1918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4046D-509C-4088-92A4-33C92B10CBA3}" type="datetimeFigureOut">
              <a:rPr lang="en-US" smtClean="0"/>
              <a:t>9/2/2012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4299-BFA8-43DD-8DAC-E26FDB1918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4046D-509C-4088-92A4-33C92B10CBA3}" type="datetimeFigureOut">
              <a:rPr lang="en-US" smtClean="0"/>
              <a:t>9/2/2012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4299-BFA8-43DD-8DAC-E26FDB1918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4046D-509C-4088-92A4-33C92B10CBA3}" type="datetimeFigureOut">
              <a:rPr lang="en-US" smtClean="0"/>
              <a:t>9/2/2012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4299-BFA8-43DD-8DAC-E26FDB1918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4046D-509C-4088-92A4-33C92B10CBA3}" type="datetimeFigureOut">
              <a:rPr lang="en-US" smtClean="0"/>
              <a:t>9/2/2012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4299-BFA8-43DD-8DAC-E26FDB1918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4046D-509C-4088-92A4-33C92B10CBA3}" type="datetimeFigureOut">
              <a:rPr lang="en-US" smtClean="0"/>
              <a:t>9/2/2012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4299-BFA8-43DD-8DAC-E26FDB1918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4046D-509C-4088-92A4-33C92B10CBA3}" type="datetimeFigureOut">
              <a:rPr lang="en-US" smtClean="0"/>
              <a:t>9/2/2012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4299-BFA8-43DD-8DAC-E26FDB1918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4046D-509C-4088-92A4-33C92B10CBA3}" type="datetimeFigureOut">
              <a:rPr lang="en-US" smtClean="0"/>
              <a:t>9/2/2012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4299-BFA8-43DD-8DAC-E26FDB1918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4046D-509C-4088-92A4-33C92B10CBA3}" type="datetimeFigureOut">
              <a:rPr lang="en-US" smtClean="0"/>
              <a:t>9/2/2012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4299-BFA8-43DD-8DAC-E26FDB1918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4046D-509C-4088-92A4-33C92B10CBA3}" type="datetimeFigureOut">
              <a:rPr lang="en-US" smtClean="0"/>
              <a:t>9/2/2012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4299-BFA8-43DD-8DAC-E26FDB1918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4046D-509C-4088-92A4-33C92B10CBA3}" type="datetimeFigureOut">
              <a:rPr lang="en-US" smtClean="0"/>
              <a:t>9/2/2012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4299-BFA8-43DD-8DAC-E26FDB1918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4046D-509C-4088-92A4-33C92B10CBA3}" type="datetimeFigureOut">
              <a:rPr lang="en-US" smtClean="0"/>
              <a:t>9/2/2012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84299-BFA8-43DD-8DAC-E26FDB1918A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44624"/>
            <a:ext cx="813690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/>
              <a:t>Quantum resonance, Anderson localisation and selective rotational excitation in periodically kicked molecules</a:t>
            </a:r>
          </a:p>
          <a:p>
            <a:pPr algn="ctr"/>
            <a:r>
              <a:rPr lang="en-GB" dirty="0" smtClean="0"/>
              <a:t>Johannes Floß and Ilya Sh. Averbukh</a:t>
            </a:r>
          </a:p>
          <a:p>
            <a:pPr algn="ctr"/>
            <a:r>
              <a:rPr lang="en-GB" dirty="0" smtClean="0"/>
              <a:t>Department of Chemical Physics, Weizmann Institute of Science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07504" y="1340768"/>
            <a:ext cx="8856984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periodictrain_nice.em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7759" y="1489075"/>
            <a:ext cx="2698057" cy="1939925"/>
          </a:xfrm>
          <a:prstGeom prst="rect">
            <a:avLst/>
          </a:prstGeom>
        </p:spPr>
      </p:pic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020765" y="1727523"/>
          <a:ext cx="1119187" cy="1341437"/>
        </p:xfrm>
        <a:graphic>
          <a:graphicData uri="http://schemas.openxmlformats.org/presentationml/2006/ole">
            <p:oleObj spid="_x0000_s1029" name="Acrobat Document" r:id="rId4" imgW="1723988" imgH="2066850" progId="AcroExch.Document.7">
              <p:embed/>
            </p:oleObj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51520" y="3140968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 molecule as periodically kicked rotor</a:t>
            </a:r>
            <a:endParaRPr lang="en-US" dirty="0"/>
          </a:p>
        </p:txBody>
      </p:sp>
      <p:grpSp>
        <p:nvGrpSpPr>
          <p:cNvPr id="24" name="Group 23"/>
          <p:cNvGrpSpPr/>
          <p:nvPr/>
        </p:nvGrpSpPr>
        <p:grpSpPr>
          <a:xfrm>
            <a:off x="5364088" y="1700808"/>
            <a:ext cx="3528392" cy="5040560"/>
            <a:chOff x="5364088" y="1700808"/>
            <a:chExt cx="3528392" cy="5040560"/>
          </a:xfrm>
        </p:grpSpPr>
        <p:pic>
          <p:nvPicPr>
            <p:cNvPr id="1030" name="Picture 6" descr="D:\Conferences and Talks\UP2012\Poster\population_resonance_evenonly.emf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5364088" y="1700808"/>
              <a:ext cx="3300375" cy="1767839"/>
            </a:xfrm>
            <a:prstGeom prst="rect">
              <a:avLst/>
            </a:prstGeom>
            <a:noFill/>
          </p:spPr>
        </p:pic>
        <p:pic>
          <p:nvPicPr>
            <p:cNvPr id="17" name="Picture 16" descr="anderson.emf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580112" y="4182328"/>
              <a:ext cx="2975415" cy="1838960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5364088" y="3563724"/>
              <a:ext cx="35283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en-GB" dirty="0" smtClean="0"/>
                <a:t> resonant pulses: strong excitation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508104" y="6095037"/>
              <a:ext cx="338437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en-GB" dirty="0" smtClean="0"/>
                <a:t> off-resonant pulses: Anderson localisation (Fishman et al., 1982)</a:t>
              </a:r>
              <a:endParaRPr lang="en-US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23528" y="4026371"/>
            <a:ext cx="3816424" cy="2508265"/>
            <a:chOff x="323528" y="4026371"/>
            <a:chExt cx="3816424" cy="2508265"/>
          </a:xfrm>
        </p:grpSpPr>
        <p:pic>
          <p:nvPicPr>
            <p:cNvPr id="1031" name="Picture 7" descr="D:\Conferences and Talks\UP2012\Poster\alignment_revised.emf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65237" y="4026371"/>
              <a:ext cx="3114675" cy="2066925"/>
            </a:xfrm>
            <a:prstGeom prst="rect">
              <a:avLst/>
            </a:prstGeom>
            <a:noFill/>
          </p:spPr>
        </p:pic>
        <p:sp>
          <p:nvSpPr>
            <p:cNvPr id="22" name="TextBox 21"/>
            <p:cNvSpPr txBox="1"/>
            <p:nvPr/>
          </p:nvSpPr>
          <p:spPr>
            <a:xfrm>
              <a:off x="323528" y="6165304"/>
              <a:ext cx="38164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en-GB" dirty="0" smtClean="0"/>
                <a:t> selective alignment of isotopologues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59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Adobe Acrobat Document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Johannes Floß</dc:creator>
  <cp:lastModifiedBy>Johannes Floß</cp:lastModifiedBy>
  <cp:revision>4</cp:revision>
  <dcterms:created xsi:type="dcterms:W3CDTF">2012-09-02T07:00:01Z</dcterms:created>
  <dcterms:modified xsi:type="dcterms:W3CDTF">2012-09-02T07:26:57Z</dcterms:modified>
</cp:coreProperties>
</file>