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BAAEB-BC1F-4B12-9803-915524F7DD8E}" type="datetimeFigureOut">
              <a:rPr lang="en-US" smtClean="0"/>
              <a:t>9/2/2012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E45F-25B5-47DA-AE93-4F03BD7536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Phase space approach to propagating a laser-driven electronic </a:t>
            </a:r>
            <a:r>
              <a:rPr lang="en-US" sz="3200" dirty="0" err="1" smtClean="0"/>
              <a:t>wavepacket</a:t>
            </a:r>
            <a:endParaRPr lang="en-US" sz="3200" dirty="0"/>
          </a:p>
        </p:txBody>
      </p:sp>
      <p:pic>
        <p:nvPicPr>
          <p:cNvPr id="6" name="Picture 5" descr="coeffC_abssq_sman42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66800"/>
            <a:ext cx="91440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effC_abssq_sman6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66800"/>
            <a:ext cx="9144000" cy="5486400"/>
          </a:xfrm>
          <a:prstGeom prst="rect">
            <a:avLst/>
          </a:prstGeom>
        </p:spPr>
      </p:pic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Phase space approach to propagating a laser-driven electronic </a:t>
            </a:r>
            <a:r>
              <a:rPr lang="en-US" sz="3200" dirty="0" err="1" smtClean="0"/>
              <a:t>wavepacket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Phase space approach to propagating a laser-driven electronic wavepacket</vt:lpstr>
      <vt:lpstr>Phase space approach to propagating a laser-driven electronic wavepacket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Phase space approach to propagating a laser-driven electronic wavepacket</dc:title>
  <dc:creator>norio</dc:creator>
  <cp:lastModifiedBy>norio</cp:lastModifiedBy>
  <cp:revision>3</cp:revision>
  <dcterms:created xsi:type="dcterms:W3CDTF">2012-09-02T19:21:25Z</dcterms:created>
  <dcterms:modified xsi:type="dcterms:W3CDTF">2012-09-03T02:55:25Z</dcterms:modified>
</cp:coreProperties>
</file>