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rels" ContentType="application/vnd.openxmlformats-package.relationships+xml"/>
  <Default Extension="tif" ContentType="image/tiff"/>
  <Default Extension="gif" ContentType="image/gif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handoutMasterIdLst>
    <p:handoutMasterId r:id="rId3"/>
  </p:handoutMasterIdLst>
  <p:sldIdLst>
    <p:sldId id="257" r:id="rId2"/>
  </p:sldIdLst>
  <p:sldSz cx="30238700" cy="36576000"/>
  <p:notesSz cx="6881813" cy="9588500"/>
  <p:defaultTextStyle>
    <a:defPPr>
      <a:defRPr lang="en-US"/>
    </a:defPPr>
    <a:lvl1pPr algn="ctr" rtl="0" fontAlgn="base">
      <a:spcBef>
        <a:spcPct val="0"/>
      </a:spcBef>
      <a:spcAft>
        <a:spcPct val="0"/>
      </a:spcAft>
      <a:defRPr sz="2000" b="1" kern="1200">
        <a:solidFill>
          <a:srgbClr val="FF0000"/>
        </a:solidFill>
        <a:latin typeface="Times New Roman" pitchFamily="18" charset="0"/>
        <a:ea typeface="MS PGothic" pitchFamily="34" charset="-128"/>
        <a:cs typeface="+mn-cs"/>
      </a:defRPr>
    </a:lvl1pPr>
    <a:lvl2pPr marL="417513" indent="39688" algn="ctr" rtl="0" fontAlgn="base">
      <a:spcBef>
        <a:spcPct val="0"/>
      </a:spcBef>
      <a:spcAft>
        <a:spcPct val="0"/>
      </a:spcAft>
      <a:defRPr sz="2000" b="1" kern="1200">
        <a:solidFill>
          <a:srgbClr val="FF0000"/>
        </a:solidFill>
        <a:latin typeface="Times New Roman" pitchFamily="18" charset="0"/>
        <a:ea typeface="MS PGothic" pitchFamily="34" charset="-128"/>
        <a:cs typeface="+mn-cs"/>
      </a:defRPr>
    </a:lvl2pPr>
    <a:lvl3pPr marL="835025" indent="79375" algn="ctr" rtl="0" fontAlgn="base">
      <a:spcBef>
        <a:spcPct val="0"/>
      </a:spcBef>
      <a:spcAft>
        <a:spcPct val="0"/>
      </a:spcAft>
      <a:defRPr sz="2000" b="1" kern="1200">
        <a:solidFill>
          <a:srgbClr val="FF0000"/>
        </a:solidFill>
        <a:latin typeface="Times New Roman" pitchFamily="18" charset="0"/>
        <a:ea typeface="MS PGothic" pitchFamily="34" charset="-128"/>
        <a:cs typeface="+mn-cs"/>
      </a:defRPr>
    </a:lvl3pPr>
    <a:lvl4pPr marL="1252538" indent="119063" algn="ctr" rtl="0" fontAlgn="base">
      <a:spcBef>
        <a:spcPct val="0"/>
      </a:spcBef>
      <a:spcAft>
        <a:spcPct val="0"/>
      </a:spcAft>
      <a:defRPr sz="2000" b="1" kern="1200">
        <a:solidFill>
          <a:srgbClr val="FF0000"/>
        </a:solidFill>
        <a:latin typeface="Times New Roman" pitchFamily="18" charset="0"/>
        <a:ea typeface="MS PGothic" pitchFamily="34" charset="-128"/>
        <a:cs typeface="+mn-cs"/>
      </a:defRPr>
    </a:lvl4pPr>
    <a:lvl5pPr marL="1671638" indent="157163" algn="ctr" rtl="0" fontAlgn="base">
      <a:spcBef>
        <a:spcPct val="0"/>
      </a:spcBef>
      <a:spcAft>
        <a:spcPct val="0"/>
      </a:spcAft>
      <a:defRPr sz="2000" b="1" kern="1200">
        <a:solidFill>
          <a:srgbClr val="FF0000"/>
        </a:solidFill>
        <a:latin typeface="Times New Roman" pitchFamily="18" charset="0"/>
        <a:ea typeface="MS PGothic" pitchFamily="34" charset="-128"/>
        <a:cs typeface="+mn-cs"/>
      </a:defRPr>
    </a:lvl5pPr>
    <a:lvl6pPr marL="2286000" algn="l" defTabSz="914400" rtl="0" eaLnBrk="1" latinLnBrk="0" hangingPunct="1">
      <a:defRPr sz="2000" b="1" kern="1200">
        <a:solidFill>
          <a:srgbClr val="FF0000"/>
        </a:solidFill>
        <a:latin typeface="Times New Roman" pitchFamily="18" charset="0"/>
        <a:ea typeface="MS PGothic" pitchFamily="34" charset="-128"/>
        <a:cs typeface="+mn-cs"/>
      </a:defRPr>
    </a:lvl6pPr>
    <a:lvl7pPr marL="2743200" algn="l" defTabSz="914400" rtl="0" eaLnBrk="1" latinLnBrk="0" hangingPunct="1">
      <a:defRPr sz="2000" b="1" kern="1200">
        <a:solidFill>
          <a:srgbClr val="FF0000"/>
        </a:solidFill>
        <a:latin typeface="Times New Roman" pitchFamily="18" charset="0"/>
        <a:ea typeface="MS PGothic" pitchFamily="34" charset="-128"/>
        <a:cs typeface="+mn-cs"/>
      </a:defRPr>
    </a:lvl7pPr>
    <a:lvl8pPr marL="3200400" algn="l" defTabSz="914400" rtl="0" eaLnBrk="1" latinLnBrk="0" hangingPunct="1">
      <a:defRPr sz="2000" b="1" kern="1200">
        <a:solidFill>
          <a:srgbClr val="FF0000"/>
        </a:solidFill>
        <a:latin typeface="Times New Roman" pitchFamily="18" charset="0"/>
        <a:ea typeface="MS PGothic" pitchFamily="34" charset="-128"/>
        <a:cs typeface="+mn-cs"/>
      </a:defRPr>
    </a:lvl8pPr>
    <a:lvl9pPr marL="3657600" algn="l" defTabSz="914400" rtl="0" eaLnBrk="1" latinLnBrk="0" hangingPunct="1">
      <a:defRPr sz="2000" b="1" kern="1200">
        <a:solidFill>
          <a:srgbClr val="FF0000"/>
        </a:solidFill>
        <a:latin typeface="Times New Roman" pitchFamily="18" charset="0"/>
        <a:ea typeface="MS PGothic" pitchFamily="34" charset="-128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CC"/>
    <a:srgbClr val="FF0000"/>
    <a:srgbClr val="00B050"/>
    <a:srgbClr val="0033CC"/>
    <a:srgbClr val="9900CC"/>
    <a:srgbClr val="FFFF00"/>
    <a:srgbClr val="000099"/>
    <a:srgbClr val="C3B5A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554" autoAdjust="0"/>
    <p:restoredTop sz="94660"/>
  </p:normalViewPr>
  <p:slideViewPr>
    <p:cSldViewPr>
      <p:cViewPr>
        <p:scale>
          <a:sx n="50" d="100"/>
          <a:sy n="50" d="100"/>
        </p:scale>
        <p:origin x="-584" y="-80"/>
      </p:cViewPr>
      <p:guideLst>
        <p:guide orient="horz" pos="11520"/>
        <p:guide pos="9524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36004" cy="36004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handoutMaster" Target="handoutMasters/handoutMaster1.xml"/><Relationship Id="rId4" Type="http://schemas.openxmlformats.org/officeDocument/2006/relationships/printerSettings" Target="printerSettings/printerSettings1.bin"/><Relationship Id="rId5" Type="http://schemas.openxmlformats.org/officeDocument/2006/relationships/presProps" Target="presProps.xml"/><Relationship Id="rId6" Type="http://schemas.openxmlformats.org/officeDocument/2006/relationships/viewProps" Target="viewProps.xml"/><Relationship Id="rId7" Type="http://schemas.openxmlformats.org/officeDocument/2006/relationships/theme" Target="theme/theme1.xml"/><Relationship Id="rId8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3898900" y="0"/>
            <a:ext cx="2982913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04" tIns="45701" rIns="91404" bIns="45701" numCol="1" anchor="t" anchorCtr="0" compatLnSpc="1">
            <a:prstTxWarp prst="textNoShape">
              <a:avLst/>
            </a:prstTxWarp>
          </a:bodyPr>
          <a:lstStyle>
            <a:lvl1pPr algn="r" defTabSz="912813">
              <a:defRPr sz="1200" b="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1588" y="0"/>
            <a:ext cx="2982912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04" tIns="45701" rIns="91404" bIns="45701" numCol="1" anchor="t" anchorCtr="0" compatLnSpc="1">
            <a:prstTxWarp prst="textNoShape">
              <a:avLst/>
            </a:prstTxWarp>
          </a:bodyPr>
          <a:lstStyle>
            <a:lvl1pPr algn="l" defTabSz="912813">
              <a:defRPr sz="1200" b="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765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3898900" y="9107488"/>
            <a:ext cx="2982913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04" tIns="45701" rIns="91404" bIns="45701" numCol="1" anchor="b" anchorCtr="0" compatLnSpc="1">
            <a:prstTxWarp prst="textNoShape">
              <a:avLst/>
            </a:prstTxWarp>
          </a:bodyPr>
          <a:lstStyle>
            <a:lvl1pPr algn="r" defTabSz="912813">
              <a:defRPr sz="1200" b="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765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1588" y="9107488"/>
            <a:ext cx="2982912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04" tIns="45701" rIns="91404" bIns="45701" numCol="1" anchor="b" anchorCtr="0" compatLnSpc="1">
            <a:prstTxWarp prst="textNoShape">
              <a:avLst/>
            </a:prstTxWarp>
          </a:bodyPr>
          <a:lstStyle>
            <a:lvl1pPr algn="l" defTabSz="912813">
              <a:defRPr sz="1200" b="0" smtClean="0">
                <a:solidFill>
                  <a:schemeClr val="tx1"/>
                </a:solidFill>
                <a:latin typeface="Arial" pitchFamily="34" charset="0"/>
              </a:defRPr>
            </a:lvl1pPr>
          </a:lstStyle>
          <a:p>
            <a:pPr>
              <a:defRPr/>
            </a:pPr>
            <a:fld id="{BCA5D0D9-369E-4202-9315-77F90B194DAA}" type="slidenum">
              <a:rPr lang="he-IL" altLang="en-US"/>
              <a:pPr>
                <a:defRPr/>
              </a:pPr>
              <a:t>‹#›</a:t>
            </a:fld>
            <a:endParaRPr lang="en-US" altLang="en-US"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7573611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themeOverride" Target="../theme/themeOverride1.xml"/><Relationship Id="rId2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themeOverride" Target="../theme/themeOverride2.xml"/><Relationship Id="rId2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1763925" y="7315201"/>
            <a:ext cx="25964964" cy="9753600"/>
          </a:xfrm>
          <a:ln>
            <a:noFill/>
          </a:ln>
        </p:spPr>
        <p:txBody>
          <a:bodyPr tIns="0" rIns="75235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230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1763924" y="17218859"/>
            <a:ext cx="25975043" cy="9347200"/>
          </a:xfrm>
        </p:spPr>
        <p:txBody>
          <a:bodyPr lIns="0" rIns="75235"/>
          <a:lstStyle>
            <a:lvl1pPr marL="0" marR="188088" indent="0" algn="r">
              <a:buNone/>
              <a:defRPr>
                <a:solidFill>
                  <a:schemeClr val="tx1"/>
                </a:solidFill>
              </a:defRPr>
            </a:lvl1pPr>
            <a:lvl2pPr marL="1880875" indent="0" algn="ctr">
              <a:buNone/>
            </a:lvl2pPr>
            <a:lvl3pPr marL="3761750" indent="0" algn="ctr">
              <a:buNone/>
            </a:lvl3pPr>
            <a:lvl4pPr marL="5642625" indent="0" algn="ctr">
              <a:buNone/>
            </a:lvl4pPr>
            <a:lvl5pPr marL="7523500" indent="0" algn="ctr">
              <a:buNone/>
            </a:lvl5pPr>
            <a:lvl6pPr marL="9404375" indent="0" algn="ctr">
              <a:buNone/>
            </a:lvl6pPr>
            <a:lvl7pPr marL="11285250" indent="0" algn="ctr">
              <a:buNone/>
            </a:lvl7pPr>
            <a:lvl8pPr marL="13166126" indent="0" algn="ctr">
              <a:buNone/>
            </a:lvl8pPr>
            <a:lvl9pPr marL="15047001" indent="0" algn="ctr">
              <a:buNone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>
                <a:solidFill>
                  <a:srgbClr val="D1EAEE"/>
                </a:solidFill>
              </a:defRPr>
            </a:lvl1pPr>
          </a:lstStyle>
          <a:p>
            <a:pPr>
              <a:defRPr/>
            </a:pPr>
            <a:fld id="{272326BB-EE7D-41FD-A099-3621BD7E690C}" type="slidenum">
              <a:rPr lang="he-IL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5993952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8272277E-3921-4895-A461-6C9DDC521FA6}" type="slidenum">
              <a:rPr lang="he-IL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736891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21923058" y="4876808"/>
            <a:ext cx="6803708" cy="2779607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511935" y="4876808"/>
            <a:ext cx="19907144" cy="2779607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5657EE62-FA84-48C8-B208-033662F8A8A5}" type="slidenum">
              <a:rPr lang="he-IL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911559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5CA33D8B-B7B9-432A-BA3B-94AF7B582939}" type="slidenum">
              <a:rPr lang="he-IL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097279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53846" y="7022592"/>
            <a:ext cx="25702895" cy="7266432"/>
          </a:xfrm>
          <a:ln>
            <a:noFill/>
          </a:ln>
        </p:spPr>
        <p:txBody>
          <a:bodyPr tIns="0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230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53846" y="14424874"/>
            <a:ext cx="25702895" cy="8051798"/>
          </a:xfrm>
        </p:spPr>
        <p:txBody>
          <a:bodyPr lIns="188088" rIns="188088"/>
          <a:lstStyle>
            <a:lvl1pPr marL="0" indent="0">
              <a:buNone/>
              <a:defRPr sz="9100">
                <a:solidFill>
                  <a:schemeClr val="tx1"/>
                </a:solidFill>
              </a:defRPr>
            </a:lvl1pPr>
            <a:lvl2pPr>
              <a:buNone/>
              <a:defRPr sz="74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6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58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58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>
                <a:solidFill>
                  <a:srgbClr val="D1EAEE"/>
                </a:solidFill>
              </a:defRPr>
            </a:lvl1pPr>
          </a:lstStyle>
          <a:p>
            <a:pPr>
              <a:defRPr/>
            </a:pPr>
            <a:fld id="{D92BEF92-3050-4E96-BBFD-C7782ED36BC0}" type="slidenum">
              <a:rPr lang="he-IL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9746772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11935" y="3755136"/>
            <a:ext cx="27214830" cy="6096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11936" y="10240454"/>
            <a:ext cx="13355426" cy="23652480"/>
          </a:xfrm>
        </p:spPr>
        <p:txBody>
          <a:bodyPr/>
          <a:lstStyle>
            <a:lvl1pPr>
              <a:defRPr sz="10700"/>
            </a:lvl1pPr>
            <a:lvl2pPr>
              <a:defRPr sz="9900"/>
            </a:lvl2pPr>
            <a:lvl3pPr>
              <a:defRPr sz="8200"/>
            </a:lvl3pPr>
            <a:lvl4pPr>
              <a:defRPr sz="7400"/>
            </a:lvl4pPr>
            <a:lvl5pPr>
              <a:defRPr sz="74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371339" y="10240454"/>
            <a:ext cx="13355426" cy="23652480"/>
          </a:xfrm>
        </p:spPr>
        <p:txBody>
          <a:bodyPr/>
          <a:lstStyle>
            <a:lvl1pPr>
              <a:defRPr sz="10700"/>
            </a:lvl1pPr>
            <a:lvl2pPr>
              <a:defRPr sz="9900"/>
            </a:lvl2pPr>
            <a:lvl3pPr>
              <a:defRPr sz="8200"/>
            </a:lvl3pPr>
            <a:lvl4pPr>
              <a:defRPr sz="7400"/>
            </a:lvl4pPr>
            <a:lvl5pPr>
              <a:defRPr sz="74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AE79B825-9821-4B98-A8C0-5FD68172208A}" type="slidenum">
              <a:rPr lang="he-IL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983649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11935" y="3755136"/>
            <a:ext cx="27214830" cy="6096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11935" y="9894656"/>
            <a:ext cx="13360677" cy="3516544"/>
          </a:xfrm>
        </p:spPr>
        <p:txBody>
          <a:bodyPr lIns="188088" tIns="0" rIns="188088" bIns="0" anchor="ctr">
            <a:noAutofit/>
          </a:bodyPr>
          <a:lstStyle>
            <a:lvl1pPr marL="0" indent="0">
              <a:buNone/>
              <a:defRPr sz="99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8200" b="1"/>
            </a:lvl2pPr>
            <a:lvl3pPr>
              <a:buNone/>
              <a:defRPr sz="7400" b="1"/>
            </a:lvl3pPr>
            <a:lvl4pPr>
              <a:buNone/>
              <a:defRPr sz="6600" b="1"/>
            </a:lvl4pPr>
            <a:lvl5pPr>
              <a:buNone/>
              <a:defRPr sz="6600" b="1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15360842" y="9918707"/>
            <a:ext cx="13365926" cy="3492496"/>
          </a:xfrm>
        </p:spPr>
        <p:txBody>
          <a:bodyPr lIns="188088" tIns="0" rIns="188088" bIns="0" anchor="ctr"/>
          <a:lstStyle>
            <a:lvl1pPr marL="0" indent="0">
              <a:buNone/>
              <a:defRPr sz="99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8200" b="1"/>
            </a:lvl2pPr>
            <a:lvl3pPr>
              <a:buNone/>
              <a:defRPr sz="7400" b="1"/>
            </a:lvl3pPr>
            <a:lvl4pPr>
              <a:buNone/>
              <a:defRPr sz="6600" b="1"/>
            </a:lvl4pPr>
            <a:lvl5pPr>
              <a:buNone/>
              <a:defRPr sz="6600" b="1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1511935" y="13411200"/>
            <a:ext cx="13360677" cy="20510506"/>
          </a:xfrm>
        </p:spPr>
        <p:txBody>
          <a:bodyPr tIns="0"/>
          <a:lstStyle>
            <a:lvl1pPr>
              <a:defRPr sz="9100"/>
            </a:lvl1pPr>
            <a:lvl2pPr>
              <a:defRPr sz="8200"/>
            </a:lvl2pPr>
            <a:lvl3pPr>
              <a:defRPr sz="7400"/>
            </a:lvl3pPr>
            <a:lvl4pPr>
              <a:defRPr sz="6600"/>
            </a:lvl4pPr>
            <a:lvl5pPr>
              <a:defRPr sz="6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5360842" y="13411200"/>
            <a:ext cx="13365926" cy="20510506"/>
          </a:xfrm>
        </p:spPr>
        <p:txBody>
          <a:bodyPr tIns="0"/>
          <a:lstStyle>
            <a:lvl1pPr>
              <a:defRPr sz="9100"/>
            </a:lvl1pPr>
            <a:lvl2pPr>
              <a:defRPr sz="8200"/>
            </a:lvl2pPr>
            <a:lvl3pPr>
              <a:defRPr sz="7400"/>
            </a:lvl3pPr>
            <a:lvl4pPr>
              <a:defRPr sz="6600"/>
            </a:lvl4pPr>
            <a:lvl5pPr>
              <a:defRPr sz="6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8530EE04-3E67-432A-AF75-77E0A7026D81}" type="slidenum">
              <a:rPr lang="he-IL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490282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11934" y="3755136"/>
            <a:ext cx="27466820" cy="6096000"/>
          </a:xfrm>
        </p:spPr>
        <p:txBody>
          <a:bodyPr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20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AF9414C9-8ADB-4D5C-B2B3-E6405697D743}" type="slidenum">
              <a:rPr lang="he-IL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100835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19D0FEC9-6695-4FC0-AE4D-2660D8284B2A}" type="slidenum">
              <a:rPr lang="he-IL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80416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67903" y="2743212"/>
            <a:ext cx="9071610" cy="6197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sz="107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2267903" y="8940800"/>
            <a:ext cx="9071610" cy="24384000"/>
          </a:xfrm>
        </p:spPr>
        <p:txBody>
          <a:bodyPr lIns="75235" rIns="75235"/>
          <a:lstStyle>
            <a:lvl1pPr marL="0" indent="0" algn="l">
              <a:buNone/>
              <a:defRPr sz="5800"/>
            </a:lvl1pPr>
            <a:lvl2pPr indent="0" algn="l">
              <a:buNone/>
              <a:defRPr sz="4900"/>
            </a:lvl2pPr>
            <a:lvl3pPr indent="0" algn="l">
              <a:buNone/>
              <a:defRPr sz="4100"/>
            </a:lvl3pPr>
            <a:lvl4pPr indent="0" algn="l">
              <a:buNone/>
              <a:defRPr sz="3700"/>
            </a:lvl4pPr>
            <a:lvl5pPr indent="0" algn="l">
              <a:buNone/>
              <a:defRPr sz="37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11822492" y="8940800"/>
            <a:ext cx="16904273" cy="24384000"/>
          </a:xfrm>
        </p:spPr>
        <p:txBody>
          <a:bodyPr tIns="0"/>
          <a:lstStyle>
            <a:lvl1pPr>
              <a:defRPr sz="11500"/>
            </a:lvl1pPr>
            <a:lvl2pPr>
              <a:defRPr sz="10700"/>
            </a:lvl2pPr>
            <a:lvl3pPr>
              <a:defRPr sz="9900"/>
            </a:lvl3pPr>
            <a:lvl4pPr>
              <a:defRPr sz="8200"/>
            </a:lvl4pPr>
            <a:lvl5pPr>
              <a:defRPr sz="74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805CFC27-F8F5-4DAA-90E9-30F9E0364291}" type="slidenum">
              <a:rPr lang="he-IL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551911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nip and Round Single Corner Rectangle 13"/>
          <p:cNvSpPr>
            <a:spLocks/>
          </p:cNvSpPr>
          <p:nvPr/>
        </p:nvSpPr>
        <p:spPr bwMode="auto">
          <a:xfrm rot="420000" flipV="1">
            <a:off x="10469563" y="5910263"/>
            <a:ext cx="17386300" cy="21945600"/>
          </a:xfrm>
          <a:custGeom>
            <a:avLst/>
            <a:gdLst>
              <a:gd name="T0" fmla="*/ 17386300 w 17386300"/>
              <a:gd name="T1" fmla="*/ 10972800 h 21945600"/>
              <a:gd name="T2" fmla="*/ 8693150 w 17386300"/>
              <a:gd name="T3" fmla="*/ 21945600 h 21945600"/>
              <a:gd name="T4" fmla="*/ 0 w 17386300"/>
              <a:gd name="T5" fmla="*/ 10972800 h 21945600"/>
              <a:gd name="T6" fmla="*/ 8693150 w 17386300"/>
              <a:gd name="T7" fmla="*/ 0 h 21945600"/>
              <a:gd name="T8" fmla="*/ 0 60000 65536"/>
              <a:gd name="T9" fmla="*/ 5898240 60000 65536"/>
              <a:gd name="T10" fmla="*/ 11796480 60000 65536"/>
              <a:gd name="T11" fmla="*/ 17694720 60000 65536"/>
              <a:gd name="T12" fmla="*/ 0 w 17386300"/>
              <a:gd name="T13" fmla="*/ 0 h 21945600"/>
              <a:gd name="T14" fmla="*/ 17069340 w 17386300"/>
              <a:gd name="T15" fmla="*/ 21945600 h 21945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7386300" h="21945600">
                <a:moveTo>
                  <a:pt x="0" y="0"/>
                </a:moveTo>
                <a:lnTo>
                  <a:pt x="16752396" y="0"/>
                </a:lnTo>
                <a:lnTo>
                  <a:pt x="17386300" y="633904"/>
                </a:lnTo>
                <a:lnTo>
                  <a:pt x="17386300" y="21945600"/>
                </a:lnTo>
                <a:lnTo>
                  <a:pt x="0" y="21945600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  <a:ln w="3175" cap="rnd" cmpd="sng">
            <a:solidFill>
              <a:srgbClr val="C0C0C0"/>
            </a:solidFill>
            <a:prstDash val="solid"/>
            <a:round/>
            <a:headEnd/>
            <a:tailEnd/>
          </a:ln>
          <a:effectLst>
            <a:outerShdw blurRad="63500" dist="38500" dir="7500041" sx="98500" sy="100079" kx="99984" algn="tl" rotWithShape="0">
              <a:srgbClr val="000000">
                <a:alpha val="25000"/>
              </a:srgbClr>
            </a:outerShdw>
          </a:effectLst>
        </p:spPr>
        <p:txBody>
          <a:bodyPr lIns="376175" tIns="188088" rIns="376175" bIns="188088" anchor="ctr"/>
          <a:lstStyle/>
          <a:p>
            <a:pPr>
              <a:defRPr/>
            </a:pPr>
            <a:endParaRPr lang="en-US"/>
          </a:p>
        </p:txBody>
      </p:sp>
      <p:sp>
        <p:nvSpPr>
          <p:cNvPr id="6" name="Right Triangle 5"/>
          <p:cNvSpPr>
            <a:spLocks noChangeArrowheads="1"/>
          </p:cNvSpPr>
          <p:nvPr/>
        </p:nvSpPr>
        <p:spPr bwMode="auto">
          <a:xfrm rot="420000" flipV="1">
            <a:off x="26469975" y="28584525"/>
            <a:ext cx="512763" cy="828675"/>
          </a:xfrm>
          <a:prstGeom prst="rtTriangle">
            <a:avLst/>
          </a:prstGeom>
          <a:solidFill>
            <a:srgbClr val="FFFFFF"/>
          </a:solidFill>
          <a:ln w="12700">
            <a:solidFill>
              <a:srgbClr val="FFFFFF"/>
            </a:solidFill>
            <a:bevel/>
            <a:headEnd/>
            <a:tailEnd/>
          </a:ln>
          <a:effectLst>
            <a:outerShdw blurRad="63500" dist="6350" dir="12899787" algn="tl" rotWithShape="0">
              <a:srgbClr val="000000">
                <a:alpha val="46999"/>
              </a:srgbClr>
            </a:outerShdw>
          </a:effectLst>
        </p:spPr>
        <p:txBody>
          <a:bodyPr lIns="376175" tIns="188088" rIns="376175" bIns="188088" anchor="ctr"/>
          <a:lstStyle/>
          <a:p>
            <a:pPr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7" name="Freeform 6"/>
          <p:cNvSpPr>
            <a:spLocks/>
          </p:cNvSpPr>
          <p:nvPr/>
        </p:nvSpPr>
        <p:spPr bwMode="auto">
          <a:xfrm flipV="1">
            <a:off x="-31750" y="31022925"/>
            <a:ext cx="30302200" cy="55530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lIns="376175" tIns="188088" rIns="376175" bIns="188088"/>
          <a:lstStyle/>
          <a:p>
            <a:pPr algn="l">
              <a:defRPr/>
            </a:pPr>
            <a:endParaRPr lang="en-US">
              <a:solidFill>
                <a:schemeClr val="tx1"/>
              </a:solidFill>
              <a:latin typeface="+mn-lt"/>
              <a:ea typeface="+mn-ea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 flipV="1">
            <a:off x="14489113" y="33173988"/>
            <a:ext cx="15749587" cy="340201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lIns="376175" tIns="188088" rIns="376175" bIns="188088"/>
          <a:lstStyle/>
          <a:p>
            <a:pPr algn="l">
              <a:defRPr/>
            </a:pPr>
            <a:endParaRPr lang="en-US">
              <a:solidFill>
                <a:schemeClr val="tx1"/>
              </a:solidFill>
              <a:latin typeface="+mn-lt"/>
              <a:ea typeface="+mn-ea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914" y="6277315"/>
            <a:ext cx="7317766" cy="8440645"/>
          </a:xfrm>
        </p:spPr>
        <p:txBody>
          <a:bodyPr lIns="188088" rIns="188088" bIns="188088"/>
          <a:lstStyle>
            <a:lvl1pPr algn="l">
              <a:buNone/>
              <a:defRPr sz="8200" b="1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015914" y="15086854"/>
            <a:ext cx="7307686" cy="11623040"/>
          </a:xfrm>
        </p:spPr>
        <p:txBody>
          <a:bodyPr lIns="263323" rIns="188088"/>
          <a:lstStyle>
            <a:lvl1pPr marL="0" indent="0" algn="l">
              <a:spcBef>
                <a:spcPts val="1028"/>
              </a:spcBef>
              <a:buFontTx/>
              <a:buNone/>
              <a:defRPr sz="5400"/>
            </a:lvl1pPr>
            <a:lvl2pPr>
              <a:defRPr sz="4900"/>
            </a:lvl2pPr>
            <a:lvl3pPr>
              <a:defRPr sz="4100"/>
            </a:lvl3pPr>
            <a:lvl4pPr>
              <a:defRPr sz="3700"/>
            </a:lvl4pPr>
            <a:lvl5pPr>
              <a:defRPr sz="37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11527324" y="6397423"/>
            <a:ext cx="15270544" cy="2097024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>
            <a:normAutofit/>
          </a:bodyPr>
          <a:lstStyle>
            <a:lvl1pPr marL="0" indent="0">
              <a:buNone/>
              <a:defRPr sz="13200"/>
            </a:lvl1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9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26711275" y="33901063"/>
            <a:ext cx="2014538" cy="1947862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72422E4D-6756-41C4-B4B5-ED1795AB8681}" type="slidenum">
              <a:rPr lang="he-IL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272207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31750" y="-39688"/>
            <a:ext cx="30302200" cy="5554663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lIns="376175" tIns="188088" rIns="376175" bIns="188088"/>
          <a:lstStyle/>
          <a:p>
            <a:pPr algn="l">
              <a:defRPr/>
            </a:pPr>
            <a:endParaRPr lang="en-US">
              <a:solidFill>
                <a:schemeClr val="tx1"/>
              </a:solidFill>
              <a:latin typeface="+mn-lt"/>
              <a:ea typeface="+mn-ea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14489113" y="-39688"/>
            <a:ext cx="15749587" cy="3405188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lIns="376175" tIns="188088" rIns="376175" bIns="188088"/>
          <a:lstStyle/>
          <a:p>
            <a:pPr algn="l">
              <a:defRPr/>
            </a:pPr>
            <a:endParaRPr lang="en-US">
              <a:solidFill>
                <a:schemeClr val="tx1"/>
              </a:solidFill>
              <a:latin typeface="+mn-lt"/>
              <a:ea typeface="+mn-ea"/>
            </a:endParaRPr>
          </a:p>
        </p:txBody>
      </p:sp>
      <p:sp>
        <p:nvSpPr>
          <p:cNvPr id="1028" name="Title Placeholder 8"/>
          <p:cNvSpPr>
            <a:spLocks noGrp="1"/>
          </p:cNvSpPr>
          <p:nvPr>
            <p:ph type="title"/>
          </p:nvPr>
        </p:nvSpPr>
        <p:spPr bwMode="auto">
          <a:xfrm>
            <a:off x="1512888" y="3754438"/>
            <a:ext cx="27212925" cy="609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188088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9" name="Text Placeholder 29"/>
          <p:cNvSpPr>
            <a:spLocks noGrp="1"/>
          </p:cNvSpPr>
          <p:nvPr>
            <p:ph type="body" idx="1"/>
          </p:nvPr>
        </p:nvSpPr>
        <p:spPr bwMode="auto">
          <a:xfrm>
            <a:off x="1512888" y="10323513"/>
            <a:ext cx="27212925" cy="23407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376175" tIns="188088" rIns="376175" bIns="18808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1512888" y="33901063"/>
            <a:ext cx="7053262" cy="1947862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4900">
                <a:solidFill>
                  <a:schemeClr val="tx2">
                    <a:shade val="90000"/>
                  </a:schemeClr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8818563" y="33901063"/>
            <a:ext cx="11088687" cy="1947862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4900">
                <a:solidFill>
                  <a:schemeClr val="tx2">
                    <a:shade val="90000"/>
                  </a:schemeClr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26206450" y="33901063"/>
            <a:ext cx="2519363" cy="1947862"/>
          </a:xfrm>
          <a:prstGeom prst="rect">
            <a:avLst/>
          </a:prstGeom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r">
              <a:defRPr sz="4900" smtClean="0">
                <a:solidFill>
                  <a:srgbClr val="045C75"/>
                </a:solidFill>
              </a:defRPr>
            </a:lvl1pPr>
          </a:lstStyle>
          <a:p>
            <a:pPr>
              <a:defRPr/>
            </a:pPr>
            <a:fld id="{E49DD88E-4812-4888-9A9D-CC17BEDA025E}" type="slidenum">
              <a:rPr lang="he-IL" altLang="en-US"/>
              <a:pPr>
                <a:defRPr/>
              </a:pPr>
              <a:t>‹#›</a:t>
            </a:fld>
            <a:endParaRPr lang="en-US" altLang="en-US"/>
          </a:p>
        </p:txBody>
      </p:sp>
      <p:grpSp>
        <p:nvGrpSpPr>
          <p:cNvPr id="1033" name="Group 1"/>
          <p:cNvGrpSpPr>
            <a:grpSpLocks/>
          </p:cNvGrpSpPr>
          <p:nvPr/>
        </p:nvGrpSpPr>
        <p:grpSpPr bwMode="auto">
          <a:xfrm>
            <a:off x="-63500" y="1077913"/>
            <a:ext cx="30359350" cy="3463925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ea typeface="+mn-ea"/>
                <a:cs typeface="Times New Roman" pitchFamily="18" charset="0"/>
              </a:endParaRPr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ea typeface="+mn-ea"/>
                <a:cs typeface="Times New Roman" pitchFamily="18" charset="0"/>
              </a:endParaRPr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4321" r:id="rId1"/>
    <p:sldLayoutId id="2147484322" r:id="rId2"/>
    <p:sldLayoutId id="2147484323" r:id="rId3"/>
    <p:sldLayoutId id="2147484324" r:id="rId4"/>
    <p:sldLayoutId id="2147484325" r:id="rId5"/>
    <p:sldLayoutId id="2147484326" r:id="rId6"/>
    <p:sldLayoutId id="2147484327" r:id="rId7"/>
    <p:sldLayoutId id="2147484328" r:id="rId8"/>
    <p:sldLayoutId id="2147484329" r:id="rId9"/>
    <p:sldLayoutId id="2147484330" r:id="rId10"/>
    <p:sldLayoutId id="2147484331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20600" kern="1200">
          <a:solidFill>
            <a:schemeClr val="tx2"/>
          </a:solidFill>
          <a:latin typeface="+mj-lt"/>
          <a:ea typeface="MS PGothic" pitchFamily="34" charset="-128"/>
          <a:cs typeface="MS PGothic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0600">
          <a:solidFill>
            <a:schemeClr val="tx2"/>
          </a:solidFill>
          <a:latin typeface="Calibri" pitchFamily="34" charset="0"/>
          <a:ea typeface="MS PGothic" pitchFamily="34" charset="-128"/>
          <a:cs typeface="MS PGothic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0600">
          <a:solidFill>
            <a:schemeClr val="tx2"/>
          </a:solidFill>
          <a:latin typeface="Calibri" pitchFamily="34" charset="0"/>
          <a:ea typeface="MS PGothic" pitchFamily="34" charset="-128"/>
          <a:cs typeface="MS PGothic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0600">
          <a:solidFill>
            <a:schemeClr val="tx2"/>
          </a:solidFill>
          <a:latin typeface="Calibri" pitchFamily="34" charset="0"/>
          <a:ea typeface="MS PGothic" pitchFamily="34" charset="-128"/>
          <a:cs typeface="MS PGothic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0600">
          <a:solidFill>
            <a:schemeClr val="tx2"/>
          </a:solidFill>
          <a:latin typeface="Calibri" pitchFamily="34" charset="0"/>
          <a:ea typeface="MS PGothic" pitchFamily="34" charset="-128"/>
          <a:cs typeface="MS PGothic" charset="0"/>
        </a:defRPr>
      </a:lvl5pPr>
      <a:lvl6pPr marL="417972" algn="l" rtl="0" fontAlgn="base">
        <a:spcBef>
          <a:spcPct val="0"/>
        </a:spcBef>
        <a:spcAft>
          <a:spcPct val="0"/>
        </a:spcAft>
        <a:defRPr sz="20600">
          <a:solidFill>
            <a:schemeClr val="tx2"/>
          </a:solidFill>
          <a:latin typeface="Calibri" pitchFamily="34" charset="0"/>
        </a:defRPr>
      </a:lvl6pPr>
      <a:lvl7pPr marL="835944" algn="l" rtl="0" fontAlgn="base">
        <a:spcBef>
          <a:spcPct val="0"/>
        </a:spcBef>
        <a:spcAft>
          <a:spcPct val="0"/>
        </a:spcAft>
        <a:defRPr sz="20600">
          <a:solidFill>
            <a:schemeClr val="tx2"/>
          </a:solidFill>
          <a:latin typeface="Calibri" pitchFamily="34" charset="0"/>
        </a:defRPr>
      </a:lvl7pPr>
      <a:lvl8pPr marL="1253917" algn="l" rtl="0" fontAlgn="base">
        <a:spcBef>
          <a:spcPct val="0"/>
        </a:spcBef>
        <a:spcAft>
          <a:spcPct val="0"/>
        </a:spcAft>
        <a:defRPr sz="20600">
          <a:solidFill>
            <a:schemeClr val="tx2"/>
          </a:solidFill>
          <a:latin typeface="Calibri" pitchFamily="34" charset="0"/>
        </a:defRPr>
      </a:lvl8pPr>
      <a:lvl9pPr marL="1671889" algn="l" rtl="0" fontAlgn="base">
        <a:spcBef>
          <a:spcPct val="0"/>
        </a:spcBef>
        <a:spcAft>
          <a:spcPct val="0"/>
        </a:spcAft>
        <a:defRPr sz="20600">
          <a:solidFill>
            <a:schemeClr val="tx2"/>
          </a:solidFill>
          <a:latin typeface="Calibri" pitchFamily="34" charset="0"/>
        </a:defRPr>
      </a:lvl9pPr>
    </p:titleStyle>
    <p:bodyStyle>
      <a:lvl1pPr marL="1127125" indent="-1127125" algn="l" rtl="0" eaLnBrk="0" fontAlgn="base" hangingPunct="0">
        <a:spcBef>
          <a:spcPct val="20000"/>
        </a:spcBef>
        <a:spcAft>
          <a:spcPct val="0"/>
        </a:spcAft>
        <a:buClr>
          <a:srgbClr val="0BD0D9"/>
        </a:buClr>
        <a:buSzPct val="95000"/>
        <a:buFont typeface="Wingdings 2" pitchFamily="18" charset="2"/>
        <a:buChar char=""/>
        <a:defRPr sz="10700" kern="1200">
          <a:solidFill>
            <a:schemeClr val="tx1"/>
          </a:solidFill>
          <a:latin typeface="+mn-lt"/>
          <a:ea typeface="MS PGothic" pitchFamily="34" charset="-128"/>
          <a:cs typeface="MS PGothic" charset="0"/>
        </a:defRPr>
      </a:lvl1pPr>
      <a:lvl2pPr marL="2632075" indent="-1014413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5000"/>
        <a:buFont typeface="Wingdings 2" pitchFamily="18" charset="2"/>
        <a:buChar char=""/>
        <a:defRPr sz="9900" kern="1200">
          <a:solidFill>
            <a:schemeClr val="tx1"/>
          </a:solidFill>
          <a:latin typeface="+mn-lt"/>
          <a:ea typeface="MS PGothic" pitchFamily="34" charset="-128"/>
          <a:cs typeface="MS PGothic" charset="0"/>
        </a:defRPr>
      </a:lvl2pPr>
      <a:lvl3pPr marL="3760788" indent="-101441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 2" pitchFamily="18" charset="2"/>
        <a:buChar char=""/>
        <a:defRPr sz="8700" kern="1200">
          <a:solidFill>
            <a:schemeClr val="tx1"/>
          </a:solidFill>
          <a:latin typeface="+mn-lt"/>
          <a:ea typeface="MS PGothic" pitchFamily="34" charset="-128"/>
          <a:cs typeface="MS PGothic" charset="0"/>
        </a:defRPr>
      </a:lvl3pPr>
      <a:lvl4pPr marL="4887913" indent="-863600" algn="l" rtl="0" eaLnBrk="0" fontAlgn="base" hangingPunct="0">
        <a:spcBef>
          <a:spcPct val="20000"/>
        </a:spcBef>
        <a:spcAft>
          <a:spcPct val="0"/>
        </a:spcAft>
        <a:buClr>
          <a:srgbClr val="0BD0D9"/>
        </a:buClr>
        <a:buSzPct val="65000"/>
        <a:buFont typeface="Wingdings 2" pitchFamily="18" charset="2"/>
        <a:buChar char=""/>
        <a:defRPr sz="8200" kern="1200">
          <a:solidFill>
            <a:schemeClr val="tx1"/>
          </a:solidFill>
          <a:latin typeface="+mn-lt"/>
          <a:ea typeface="MS PGothic" pitchFamily="34" charset="-128"/>
          <a:cs typeface="MS PGothic" charset="0"/>
        </a:defRPr>
      </a:lvl4pPr>
      <a:lvl5pPr marL="6018213" indent="-863600" algn="l" rtl="0" eaLnBrk="0" fontAlgn="base" hangingPunct="0">
        <a:spcBef>
          <a:spcPct val="20000"/>
        </a:spcBef>
        <a:spcAft>
          <a:spcPct val="0"/>
        </a:spcAft>
        <a:buClr>
          <a:srgbClr val="10CF9B"/>
        </a:buClr>
        <a:buSzPct val="65000"/>
        <a:buFont typeface="Wingdings 2" pitchFamily="18" charset="2"/>
        <a:buChar char=""/>
        <a:defRPr sz="8200" kern="1200">
          <a:solidFill>
            <a:schemeClr val="tx1"/>
          </a:solidFill>
          <a:latin typeface="+mn-lt"/>
          <a:ea typeface="MS PGothic" pitchFamily="34" charset="-128"/>
          <a:cs typeface="MS PGothic" charset="0"/>
        </a:defRPr>
      </a:lvl5pPr>
      <a:lvl6pPr marL="7147325" indent="-865203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7400" kern="1200">
          <a:solidFill>
            <a:schemeClr val="tx1"/>
          </a:solidFill>
          <a:latin typeface="+mn-lt"/>
          <a:ea typeface="+mn-ea"/>
          <a:cs typeface="+mn-cs"/>
        </a:defRPr>
      </a:lvl6pPr>
      <a:lvl7pPr marL="7899675" indent="-75235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6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9028200" indent="-752350" algn="l" rtl="0" eaLnBrk="1" latinLnBrk="0" hangingPunct="1">
        <a:spcBef>
          <a:spcPct val="20000"/>
        </a:spcBef>
        <a:buClr>
          <a:schemeClr val="tx2"/>
        </a:buClr>
        <a:buChar char="•"/>
        <a:defRPr kumimoji="0" sz="6600" kern="1200">
          <a:solidFill>
            <a:schemeClr val="tx1"/>
          </a:solidFill>
          <a:latin typeface="+mn-lt"/>
          <a:ea typeface="+mn-ea"/>
          <a:cs typeface="+mn-cs"/>
        </a:defRPr>
      </a:lvl8pPr>
      <a:lvl9pPr marL="10156725" indent="-75235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5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1880875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376175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5642625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75235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9404375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1128525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13166126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15047001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0" Type="http://schemas.openxmlformats.org/officeDocument/2006/relationships/image" Target="../media/image19.png"/><Relationship Id="rId21" Type="http://schemas.openxmlformats.org/officeDocument/2006/relationships/image" Target="../media/image20.png"/><Relationship Id="rId22" Type="http://schemas.openxmlformats.org/officeDocument/2006/relationships/image" Target="../media/image21.jpeg"/><Relationship Id="rId23" Type="http://schemas.openxmlformats.org/officeDocument/2006/relationships/image" Target="../media/image22.gif"/><Relationship Id="rId24" Type="http://schemas.openxmlformats.org/officeDocument/2006/relationships/image" Target="../media/image23.png"/><Relationship Id="rId10" Type="http://schemas.openxmlformats.org/officeDocument/2006/relationships/image" Target="../media/image10.png"/><Relationship Id="rId11" Type="http://schemas.openxmlformats.org/officeDocument/2006/relationships/image" Target="../media/image11.png"/><Relationship Id="rId12" Type="http://schemas.openxmlformats.org/officeDocument/2006/relationships/image" Target="../media/image12.tif"/><Relationship Id="rId13" Type="http://schemas.openxmlformats.org/officeDocument/2006/relationships/image" Target="../media/image13.tif"/><Relationship Id="rId14" Type="http://schemas.openxmlformats.org/officeDocument/2006/relationships/image" Target="../media/image14.tif"/><Relationship Id="rId15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17" Type="http://schemas.openxmlformats.org/officeDocument/2006/relationships/image" Target="../media/image17.png"/><Relationship Id="rId18" Type="http://schemas.openxmlformats.org/officeDocument/2006/relationships/image" Target="../media/image18.png"/><Relationship Id="rId19" Type="http://schemas.openxmlformats.org/officeDocument/2006/relationships/image" Target="../media/image16.png"/><Relationship Id="rId2" Type="http://schemas.openxmlformats.org/officeDocument/2006/relationships/image" Target="../media/image2.png"/><Relationship Id="rId3" Type="http://schemas.openxmlformats.org/officeDocument/2006/relationships/image" Target="../media/image3.jpeg"/><Relationship Id="rId4" Type="http://schemas.openxmlformats.org/officeDocument/2006/relationships/image" Target="../media/image4.jpeg"/><Relationship Id="rId5" Type="http://schemas.openxmlformats.org/officeDocument/2006/relationships/image" Target="../media/image5.png"/><Relationship Id="rId6" Type="http://schemas.openxmlformats.org/officeDocument/2006/relationships/image" Target="../media/image6.png"/><Relationship Id="rId7" Type="http://schemas.openxmlformats.org/officeDocument/2006/relationships/image" Target="../media/image7.png"/><Relationship Id="rId8" Type="http://schemas.openxmlformats.org/officeDocument/2006/relationships/image" Target="../media/image8.png"/><Relationship Id="rId9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Rounded Rectangle 26"/>
          <p:cNvSpPr/>
          <p:nvPr/>
        </p:nvSpPr>
        <p:spPr>
          <a:xfrm>
            <a:off x="12706350" y="32726122"/>
            <a:ext cx="17348076" cy="2293130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n-US"/>
          </a:p>
        </p:txBody>
      </p:sp>
      <p:sp>
        <p:nvSpPr>
          <p:cNvPr id="6" name="Rounded Rectangle 5"/>
          <p:cNvSpPr/>
          <p:nvPr/>
        </p:nvSpPr>
        <p:spPr>
          <a:xfrm>
            <a:off x="176213" y="213992"/>
            <a:ext cx="29813250" cy="4057650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n-US" sz="1400">
              <a:solidFill>
                <a:schemeClr val="tx1"/>
              </a:solidFill>
            </a:endParaRPr>
          </a:p>
        </p:txBody>
      </p:sp>
      <p:grpSp>
        <p:nvGrpSpPr>
          <p:cNvPr id="13316" name="Group 6"/>
          <p:cNvGrpSpPr>
            <a:grpSpLocks/>
          </p:cNvGrpSpPr>
          <p:nvPr/>
        </p:nvGrpSpPr>
        <p:grpSpPr bwMode="auto">
          <a:xfrm>
            <a:off x="323850" y="4426461"/>
            <a:ext cx="12274550" cy="7842701"/>
            <a:chOff x="180304" y="4271365"/>
            <a:chExt cx="12274750" cy="7322690"/>
          </a:xfrm>
        </p:grpSpPr>
        <p:sp>
          <p:nvSpPr>
            <p:cNvPr id="5" name="Rounded Rectangle 4"/>
            <p:cNvSpPr/>
            <p:nvPr/>
          </p:nvSpPr>
          <p:spPr>
            <a:xfrm>
              <a:off x="180304" y="4271365"/>
              <a:ext cx="12274750" cy="7284860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endParaRPr lang="en-US" sz="1400">
                <a:solidFill>
                  <a:schemeClr val="tx1"/>
                </a:solidFill>
              </a:endParaRPr>
            </a:p>
          </p:txBody>
        </p:sp>
        <p:grpSp>
          <p:nvGrpSpPr>
            <p:cNvPr id="13959" name="Group 136"/>
            <p:cNvGrpSpPr>
              <a:grpSpLocks/>
            </p:cNvGrpSpPr>
            <p:nvPr/>
          </p:nvGrpSpPr>
          <p:grpSpPr bwMode="auto">
            <a:xfrm>
              <a:off x="361282" y="4421070"/>
              <a:ext cx="11747764" cy="7172985"/>
              <a:chOff x="-93574" y="3517760"/>
              <a:chExt cx="11747764" cy="9170197"/>
            </a:xfrm>
          </p:grpSpPr>
          <p:sp>
            <p:nvSpPr>
              <p:cNvPr id="141" name="Text Box 27438"/>
              <p:cNvSpPr txBox="1">
                <a:spLocks noChangeArrowheads="1"/>
              </p:cNvSpPr>
              <p:nvPr/>
            </p:nvSpPr>
            <p:spPr bwMode="auto">
              <a:xfrm>
                <a:off x="-93574" y="3517760"/>
                <a:ext cx="5291224" cy="82323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lIns="73396" tIns="36698" rIns="73396" bIns="36698">
                <a:spAutoFit/>
              </a:bodyPr>
              <a:lstStyle>
                <a:lvl1pPr defTabSz="2935288" eaLnBrk="0" hangingPunct="0">
                  <a:defRPr sz="2000" b="1">
                    <a:solidFill>
                      <a:srgbClr val="FF0000"/>
                    </a:solidFill>
                    <a:latin typeface="Times New Roman" pitchFamily="18" charset="0"/>
                    <a:ea typeface="MS PGothic" pitchFamily="34" charset="-128"/>
                  </a:defRPr>
                </a:lvl1pPr>
                <a:lvl2pPr marL="742950" indent="-285750" defTabSz="2935288" eaLnBrk="0" hangingPunct="0">
                  <a:defRPr sz="2000" b="1">
                    <a:solidFill>
                      <a:srgbClr val="FF0000"/>
                    </a:solidFill>
                    <a:latin typeface="Times New Roman" pitchFamily="18" charset="0"/>
                    <a:ea typeface="MS PGothic" pitchFamily="34" charset="-128"/>
                  </a:defRPr>
                </a:lvl2pPr>
                <a:lvl3pPr marL="1143000" indent="-228600" defTabSz="2935288" eaLnBrk="0" hangingPunct="0">
                  <a:defRPr sz="2000" b="1">
                    <a:solidFill>
                      <a:srgbClr val="FF0000"/>
                    </a:solidFill>
                    <a:latin typeface="Times New Roman" pitchFamily="18" charset="0"/>
                    <a:ea typeface="MS PGothic" pitchFamily="34" charset="-128"/>
                  </a:defRPr>
                </a:lvl3pPr>
                <a:lvl4pPr marL="1600200" indent="-228600" defTabSz="2935288" eaLnBrk="0" hangingPunct="0">
                  <a:defRPr sz="2000" b="1">
                    <a:solidFill>
                      <a:srgbClr val="FF0000"/>
                    </a:solidFill>
                    <a:latin typeface="Times New Roman" pitchFamily="18" charset="0"/>
                    <a:ea typeface="MS PGothic" pitchFamily="34" charset="-128"/>
                  </a:defRPr>
                </a:lvl4pPr>
                <a:lvl5pPr marL="2057400" indent="-228600" defTabSz="2935288" eaLnBrk="0" hangingPunct="0">
                  <a:defRPr sz="2000" b="1">
                    <a:solidFill>
                      <a:srgbClr val="FF0000"/>
                    </a:solidFill>
                    <a:latin typeface="Times New Roman" pitchFamily="18" charset="0"/>
                    <a:ea typeface="MS PGothic" pitchFamily="34" charset="-128"/>
                  </a:defRPr>
                </a:lvl5pPr>
                <a:lvl6pPr marL="2514600" indent="-228600" algn="ctr" defTabSz="2935288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rgbClr val="FF0000"/>
                    </a:solidFill>
                    <a:latin typeface="Times New Roman" pitchFamily="18" charset="0"/>
                    <a:ea typeface="MS PGothic" pitchFamily="34" charset="-128"/>
                  </a:defRPr>
                </a:lvl6pPr>
                <a:lvl7pPr marL="2971800" indent="-228600" algn="ctr" defTabSz="2935288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rgbClr val="FF0000"/>
                    </a:solidFill>
                    <a:latin typeface="Times New Roman" pitchFamily="18" charset="0"/>
                    <a:ea typeface="MS PGothic" pitchFamily="34" charset="-128"/>
                  </a:defRPr>
                </a:lvl7pPr>
                <a:lvl8pPr marL="3429000" indent="-228600" algn="ctr" defTabSz="2935288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rgbClr val="FF0000"/>
                    </a:solidFill>
                    <a:latin typeface="Times New Roman" pitchFamily="18" charset="0"/>
                    <a:ea typeface="MS PGothic" pitchFamily="34" charset="-128"/>
                  </a:defRPr>
                </a:lvl8pPr>
                <a:lvl9pPr marL="3886200" indent="-228600" algn="ctr" defTabSz="2935288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rgbClr val="FF0000"/>
                    </a:solidFill>
                    <a:latin typeface="Times New Roman" pitchFamily="18" charset="0"/>
                    <a:ea typeface="MS PGothic" pitchFamily="34" charset="-128"/>
                  </a:defRPr>
                </a:lvl9pPr>
              </a:lstStyle>
              <a:p>
                <a:pPr eaLnBrk="1" hangingPunct="1">
                  <a:defRPr/>
                </a:pPr>
                <a:r>
                  <a:rPr lang="en-US" altLang="en-US" sz="3600" i="1" u="sng" dirty="0" smtClean="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FFFFFF"/>
                      </a:outerShdw>
                    </a:effectLst>
                    <a:latin typeface="Arial" pitchFamily="34" charset="0"/>
                    <a:cs typeface="Arial" pitchFamily="34" charset="0"/>
                  </a:rPr>
                  <a:t>1. </a:t>
                </a:r>
                <a:r>
                  <a:rPr lang="en-US" altLang="en-US" sz="4000" i="1" u="sng" dirty="0" smtClean="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FFFFFF"/>
                      </a:outerShdw>
                    </a:effectLst>
                    <a:latin typeface="Arial" pitchFamily="34" charset="0"/>
                    <a:cs typeface="Arial" pitchFamily="34" charset="0"/>
                  </a:rPr>
                  <a:t>Introduction</a:t>
                </a:r>
                <a:endParaRPr lang="en-US" altLang="en-US" sz="3600" i="1" u="sng" dirty="0" smtClean="0">
                  <a:solidFill>
                    <a:schemeClr val="tx1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3961" name="TextBox 141"/>
              <p:cNvSpPr txBox="1">
                <a:spLocks noChangeArrowheads="1"/>
              </p:cNvSpPr>
              <p:nvPr/>
            </p:nvSpPr>
            <p:spPr bwMode="auto">
              <a:xfrm>
                <a:off x="-60668" y="4357815"/>
                <a:ext cx="11714858" cy="833014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83594" tIns="41797" rIns="83594" bIns="41797">
                <a:spAutoFit/>
              </a:bodyPr>
              <a:lstStyle>
                <a:lvl1pPr marL="342900" indent="-342900">
                  <a:defRPr sz="10700">
                    <a:solidFill>
                      <a:schemeClr val="tx1"/>
                    </a:solidFill>
                    <a:latin typeface="Constantia" pitchFamily="18" charset="0"/>
                    <a:ea typeface="MS PGothic" pitchFamily="34" charset="-128"/>
                  </a:defRPr>
                </a:lvl1pPr>
                <a:lvl2pPr marL="742950" indent="-285750">
                  <a:defRPr sz="9900">
                    <a:solidFill>
                      <a:schemeClr val="tx1"/>
                    </a:solidFill>
                    <a:latin typeface="Constantia" pitchFamily="18" charset="0"/>
                    <a:ea typeface="MS PGothic" pitchFamily="34" charset="-128"/>
                  </a:defRPr>
                </a:lvl2pPr>
                <a:lvl3pPr marL="1143000" indent="-228600">
                  <a:defRPr sz="8700">
                    <a:solidFill>
                      <a:schemeClr val="tx1"/>
                    </a:solidFill>
                    <a:latin typeface="Constantia" pitchFamily="18" charset="0"/>
                    <a:ea typeface="MS PGothic" pitchFamily="34" charset="-128"/>
                  </a:defRPr>
                </a:lvl3pPr>
                <a:lvl4pPr marL="1600200" indent="-228600">
                  <a:defRPr sz="8200">
                    <a:solidFill>
                      <a:schemeClr val="tx1"/>
                    </a:solidFill>
                    <a:latin typeface="Constantia" pitchFamily="18" charset="0"/>
                    <a:ea typeface="MS PGothic" pitchFamily="34" charset="-128"/>
                  </a:defRPr>
                </a:lvl4pPr>
                <a:lvl5pPr marL="2057400" indent="-228600">
                  <a:defRPr sz="8200">
                    <a:solidFill>
                      <a:schemeClr val="tx1"/>
                    </a:solidFill>
                    <a:latin typeface="Constantia" pitchFamily="18" charset="0"/>
                    <a:ea typeface="MS PGothic" pitchFamily="34" charset="-128"/>
                  </a:defRPr>
                </a:lvl5pPr>
                <a:lvl6pPr marL="2514600" indent="-228600" eaLnBrk="0" fontAlgn="base" hangingPunct="0">
                  <a:spcAft>
                    <a:spcPct val="0"/>
                  </a:spcAft>
                  <a:buClr>
                    <a:srgbClr val="10CF9B"/>
                  </a:buClr>
                  <a:buSzPct val="65000"/>
                  <a:buFont typeface="Wingdings 2" pitchFamily="18" charset="2"/>
                  <a:defRPr sz="8200">
                    <a:solidFill>
                      <a:schemeClr val="tx1"/>
                    </a:solidFill>
                    <a:latin typeface="Constantia" pitchFamily="18" charset="0"/>
                    <a:ea typeface="MS PGothic" pitchFamily="34" charset="-128"/>
                  </a:defRPr>
                </a:lvl6pPr>
                <a:lvl7pPr marL="2971800" indent="-228600" eaLnBrk="0" fontAlgn="base" hangingPunct="0">
                  <a:spcAft>
                    <a:spcPct val="0"/>
                  </a:spcAft>
                  <a:buClr>
                    <a:srgbClr val="10CF9B"/>
                  </a:buClr>
                  <a:buSzPct val="65000"/>
                  <a:buFont typeface="Wingdings 2" pitchFamily="18" charset="2"/>
                  <a:defRPr sz="8200">
                    <a:solidFill>
                      <a:schemeClr val="tx1"/>
                    </a:solidFill>
                    <a:latin typeface="Constantia" pitchFamily="18" charset="0"/>
                    <a:ea typeface="MS PGothic" pitchFamily="34" charset="-128"/>
                  </a:defRPr>
                </a:lvl7pPr>
                <a:lvl8pPr marL="3429000" indent="-228600" eaLnBrk="0" fontAlgn="base" hangingPunct="0">
                  <a:spcAft>
                    <a:spcPct val="0"/>
                  </a:spcAft>
                  <a:buClr>
                    <a:srgbClr val="10CF9B"/>
                  </a:buClr>
                  <a:buSzPct val="65000"/>
                  <a:buFont typeface="Wingdings 2" pitchFamily="18" charset="2"/>
                  <a:buChar char=""/>
                  <a:defRPr sz="8200">
                    <a:solidFill>
                      <a:schemeClr val="tx1"/>
                    </a:solidFill>
                    <a:latin typeface="Constantia" pitchFamily="18" charset="0"/>
                    <a:ea typeface="MS PGothic" pitchFamily="34" charset="-128"/>
                  </a:defRPr>
                </a:lvl8pPr>
                <a:lvl9pPr marL="3886200" indent="-228600" eaLnBrk="0" fontAlgn="base" hangingPunct="0">
                  <a:spcAft>
                    <a:spcPct val="0"/>
                  </a:spcAft>
                  <a:buClr>
                    <a:srgbClr val="10CF9B"/>
                  </a:buClr>
                  <a:buSzPct val="65000"/>
                  <a:buFont typeface="Wingdings 2" pitchFamily="18" charset="2"/>
                  <a:buChar char=""/>
                  <a:defRPr sz="8200">
                    <a:solidFill>
                      <a:schemeClr val="tx1"/>
                    </a:solidFill>
                    <a:latin typeface="Constantia" pitchFamily="18" charset="0"/>
                    <a:ea typeface="MS PGothic" pitchFamily="34" charset="-128"/>
                  </a:defRPr>
                </a:lvl9pPr>
              </a:lstStyle>
              <a:p>
                <a:pPr algn="just"/>
                <a:r>
                  <a:rPr lang="en-US" sz="2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</a:t>
                </a:r>
                <a:r>
                  <a:rPr lang="en-US" sz="2800" b="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Magnetic </a:t>
                </a:r>
                <a:r>
                  <a:rPr lang="en-US" sz="2800" b="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resonance spectroscopy (NMR) and </a:t>
                </a:r>
                <a:r>
                  <a:rPr lang="en-US" sz="2800" b="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imaging (MRI) </a:t>
                </a:r>
                <a:r>
                  <a:rPr lang="en-US" sz="2800" b="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are safe </a:t>
                </a:r>
                <a:r>
                  <a:rPr lang="en-US" sz="2800" b="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and highly versatile </a:t>
                </a:r>
                <a:r>
                  <a:rPr lang="en-US" sz="2800" b="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modalities, </a:t>
                </a:r>
                <a:r>
                  <a:rPr lang="en-US" sz="2800" b="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based on </a:t>
                </a:r>
                <a:r>
                  <a:rPr lang="en-US" sz="2800" b="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fundamental concepts </a:t>
                </a:r>
                <a:r>
                  <a:rPr lang="en-US" sz="2800" b="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in quantum spin physics. Although highly informative and </a:t>
                </a:r>
                <a:r>
                  <a:rPr lang="en-US" sz="2800" b="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useful, </a:t>
                </a:r>
                <a:r>
                  <a:rPr lang="en-US" sz="2800" b="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NMR and MRI are intrinsically </a:t>
                </a:r>
                <a:r>
                  <a:rPr lang="en-US" sz="2800" b="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slow, usually requiring several minutes per scan (</a:t>
                </a:r>
                <a:r>
                  <a:rPr lang="en-US" sz="2800" b="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i.e., </a:t>
                </a:r>
                <a:r>
                  <a:rPr lang="en-US" sz="2800" b="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to deliver a 3D set of images</a:t>
                </a:r>
                <a:r>
                  <a:rPr lang="en-US" sz="2800" b="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). </a:t>
                </a:r>
                <a:r>
                  <a:rPr lang="en-US" sz="2800" b="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Faster imaging is possible, but typically suffers from image artifacts and is less robust. </a:t>
                </a:r>
                <a:r>
                  <a:rPr lang="en-US" sz="2800" dirty="0" smtClean="0">
                    <a:solidFill>
                      <a:srgbClr val="0000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Our </a:t>
                </a:r>
                <a:r>
                  <a:rPr lang="en-US" sz="2800" dirty="0">
                    <a:solidFill>
                      <a:srgbClr val="0000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group is developing a new approach to collecting magnetic resonance data from nuclear spins, which is both faster and more robust than existing alternatives</a:t>
                </a:r>
                <a:r>
                  <a:rPr lang="en-US" sz="2800" dirty="0" smtClean="0">
                    <a:solidFill>
                      <a:srgbClr val="0000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 This poster highlights some of the new opportunities that our method has opened in the field of MRI. O</a:t>
                </a:r>
                <a:r>
                  <a:rPr lang="en-US" sz="2800" b="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ur new </a:t>
                </a:r>
                <a:r>
                  <a:rPr lang="en-US" sz="2800" b="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method is based on a special </a:t>
                </a:r>
                <a:r>
                  <a:rPr lang="en-US" sz="2800" b="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spatiaotemporal</a:t>
                </a:r>
                <a:r>
                  <a:rPr lang="en-US" sz="2800" b="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encoding (SPEN</a:t>
                </a:r>
                <a:r>
                  <a:rPr lang="en-US" sz="2800" b="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), where </a:t>
                </a:r>
                <a:r>
                  <a:rPr lang="en-US" sz="2800" b="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radiofrequency (RF) </a:t>
                </a:r>
                <a:r>
                  <a:rPr lang="en-US" sz="2800" b="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pulses </a:t>
                </a:r>
                <a:r>
                  <a:rPr lang="en-US" sz="2800" b="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are applied in </a:t>
                </a:r>
                <a:r>
                  <a:rPr lang="en-US" sz="2800" b="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conjunction with </a:t>
                </a:r>
                <a:r>
                  <a:rPr lang="en-US" sz="2800" b="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suitably timed </a:t>
                </a:r>
                <a:r>
                  <a:rPr lang="en-US" sz="2800" b="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magnetic field gradient </a:t>
                </a:r>
                <a:r>
                  <a:rPr lang="en-US" sz="2800" b="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waveforms. </a:t>
                </a:r>
                <a:r>
                  <a:rPr lang="en-US" sz="2800" b="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 specialized </a:t>
                </a:r>
                <a:r>
                  <a:rPr lang="en-US" sz="2800" b="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signal processing </a:t>
                </a:r>
                <a:r>
                  <a:rPr lang="en-US" sz="2800" b="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is needed to </a:t>
                </a:r>
                <a:r>
                  <a:rPr lang="en-US" sz="2800" b="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process </a:t>
                </a:r>
                <a:r>
                  <a:rPr lang="en-US" sz="2800" b="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these data. The </a:t>
                </a:r>
                <a:r>
                  <a:rPr lang="en-US" sz="2800" b="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application of the new </a:t>
                </a:r>
                <a:r>
                  <a:rPr lang="en-US" sz="2800" b="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sequences </a:t>
                </a:r>
                <a:r>
                  <a:rPr lang="en-US" sz="2800" b="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to </a:t>
                </a:r>
                <a:r>
                  <a:rPr lang="en-US" sz="2800" b="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different important problems such as diffusion measurements to diagnose cancer, and functional MRI (fMRI) to monitor brain activities, </a:t>
                </a:r>
                <a:r>
                  <a:rPr lang="en-US" sz="2800" b="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are described below.</a:t>
                </a:r>
                <a:endParaRPr lang="en-GB" sz="28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</p:grpSp>
      <p:grpSp>
        <p:nvGrpSpPr>
          <p:cNvPr id="13318" name="Group 298"/>
          <p:cNvGrpSpPr>
            <a:grpSpLocks/>
          </p:cNvGrpSpPr>
          <p:nvPr/>
        </p:nvGrpSpPr>
        <p:grpSpPr bwMode="auto">
          <a:xfrm>
            <a:off x="12887326" y="32745023"/>
            <a:ext cx="16770226" cy="1600760"/>
            <a:chOff x="15266506" y="31804015"/>
            <a:chExt cx="14936412" cy="2049068"/>
          </a:xfrm>
        </p:grpSpPr>
        <p:sp>
          <p:nvSpPr>
            <p:cNvPr id="275" name="Text Box 27438"/>
            <p:cNvSpPr txBox="1">
              <a:spLocks noChangeArrowheads="1"/>
            </p:cNvSpPr>
            <p:nvPr/>
          </p:nvSpPr>
          <p:spPr bwMode="auto">
            <a:xfrm>
              <a:off x="15268131" y="31804015"/>
              <a:ext cx="14422597" cy="80470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lIns="73396" tIns="36698" rIns="73396" bIns="36698">
              <a:spAutoFit/>
            </a:bodyPr>
            <a:lstStyle>
              <a:lvl1pPr defTabSz="2935288" eaLnBrk="0" hangingPunct="0">
                <a:defRPr sz="2000" b="1">
                  <a:solidFill>
                    <a:srgbClr val="FF0000"/>
                  </a:solidFill>
                  <a:latin typeface="Times New Roman" pitchFamily="18" charset="0"/>
                  <a:ea typeface="MS PGothic" pitchFamily="34" charset="-128"/>
                </a:defRPr>
              </a:lvl1pPr>
              <a:lvl2pPr marL="742950" indent="-285750" defTabSz="2935288" eaLnBrk="0" hangingPunct="0">
                <a:defRPr sz="2000" b="1">
                  <a:solidFill>
                    <a:srgbClr val="FF0000"/>
                  </a:solidFill>
                  <a:latin typeface="Times New Roman" pitchFamily="18" charset="0"/>
                  <a:ea typeface="MS PGothic" pitchFamily="34" charset="-128"/>
                </a:defRPr>
              </a:lvl2pPr>
              <a:lvl3pPr marL="1143000" indent="-228600" defTabSz="2935288" eaLnBrk="0" hangingPunct="0">
                <a:defRPr sz="2000" b="1">
                  <a:solidFill>
                    <a:srgbClr val="FF0000"/>
                  </a:solidFill>
                  <a:latin typeface="Times New Roman" pitchFamily="18" charset="0"/>
                  <a:ea typeface="MS PGothic" pitchFamily="34" charset="-128"/>
                </a:defRPr>
              </a:lvl3pPr>
              <a:lvl4pPr marL="1600200" indent="-228600" defTabSz="2935288" eaLnBrk="0" hangingPunct="0">
                <a:defRPr sz="2000" b="1">
                  <a:solidFill>
                    <a:srgbClr val="FF0000"/>
                  </a:solidFill>
                  <a:latin typeface="Times New Roman" pitchFamily="18" charset="0"/>
                  <a:ea typeface="MS PGothic" pitchFamily="34" charset="-128"/>
                </a:defRPr>
              </a:lvl4pPr>
              <a:lvl5pPr marL="2057400" indent="-228600" defTabSz="2935288" eaLnBrk="0" hangingPunct="0">
                <a:defRPr sz="2000" b="1">
                  <a:solidFill>
                    <a:srgbClr val="FF0000"/>
                  </a:solidFill>
                  <a:latin typeface="Times New Roman" pitchFamily="18" charset="0"/>
                  <a:ea typeface="MS PGothic" pitchFamily="34" charset="-128"/>
                </a:defRPr>
              </a:lvl5pPr>
              <a:lvl6pPr marL="2514600" indent="-228600" algn="ctr" defTabSz="2935288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rgbClr val="FF0000"/>
                  </a:solidFill>
                  <a:latin typeface="Times New Roman" pitchFamily="18" charset="0"/>
                  <a:ea typeface="MS PGothic" pitchFamily="34" charset="-128"/>
                </a:defRPr>
              </a:lvl6pPr>
              <a:lvl7pPr marL="2971800" indent="-228600" algn="ctr" defTabSz="2935288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rgbClr val="FF0000"/>
                  </a:solidFill>
                  <a:latin typeface="Times New Roman" pitchFamily="18" charset="0"/>
                  <a:ea typeface="MS PGothic" pitchFamily="34" charset="-128"/>
                </a:defRPr>
              </a:lvl7pPr>
              <a:lvl8pPr marL="3429000" indent="-228600" algn="ctr" defTabSz="2935288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rgbClr val="FF0000"/>
                  </a:solidFill>
                  <a:latin typeface="Times New Roman" pitchFamily="18" charset="0"/>
                  <a:ea typeface="MS PGothic" pitchFamily="34" charset="-128"/>
                </a:defRPr>
              </a:lvl8pPr>
              <a:lvl9pPr marL="3886200" indent="-228600" algn="ctr" defTabSz="2935288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rgbClr val="FF0000"/>
                  </a:solidFill>
                  <a:latin typeface="Times New Roman" pitchFamily="18" charset="0"/>
                  <a:ea typeface="MS PGothic" pitchFamily="34" charset="-128"/>
                </a:defRPr>
              </a:lvl9pPr>
            </a:lstStyle>
            <a:p>
              <a:pPr algn="l" eaLnBrk="1" hangingPunct="1">
                <a:defRPr/>
              </a:pPr>
              <a:r>
                <a:rPr lang="en-US" altLang="en-US" sz="3600" i="1" u="sng" dirty="0" smtClean="0">
                  <a:solidFill>
                    <a:schemeClr val="tx1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latin typeface="Arial" pitchFamily="34" charset="0"/>
                  <a:cs typeface="Arial" pitchFamily="34" charset="0"/>
                </a:rPr>
                <a:t>Acknowledgments</a:t>
              </a:r>
            </a:p>
          </p:txBody>
        </p:sp>
        <p:sp>
          <p:nvSpPr>
            <p:cNvPr id="13957" name="TextBox 275"/>
            <p:cNvSpPr txBox="1">
              <a:spLocks noChangeArrowheads="1"/>
            </p:cNvSpPr>
            <p:nvPr/>
          </p:nvSpPr>
          <p:spPr bwMode="auto">
            <a:xfrm>
              <a:off x="15266506" y="32799540"/>
              <a:ext cx="14936412" cy="10535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83594" tIns="41797" rIns="83594" bIns="41797">
              <a:spAutoFit/>
            </a:bodyPr>
            <a:lstStyle>
              <a:lvl1pPr>
                <a:defRPr sz="10700">
                  <a:solidFill>
                    <a:schemeClr val="tx1"/>
                  </a:solidFill>
                  <a:latin typeface="Constantia" pitchFamily="18" charset="0"/>
                  <a:ea typeface="MS PGothic" pitchFamily="34" charset="-128"/>
                </a:defRPr>
              </a:lvl1pPr>
              <a:lvl2pPr marL="742950" indent="-285750">
                <a:defRPr sz="9900">
                  <a:solidFill>
                    <a:schemeClr val="tx1"/>
                  </a:solidFill>
                  <a:latin typeface="Constantia" pitchFamily="18" charset="0"/>
                  <a:ea typeface="MS PGothic" pitchFamily="34" charset="-128"/>
                </a:defRPr>
              </a:lvl2pPr>
              <a:lvl3pPr marL="1143000" indent="-228600">
                <a:defRPr sz="8700">
                  <a:solidFill>
                    <a:schemeClr val="tx1"/>
                  </a:solidFill>
                  <a:latin typeface="Constantia" pitchFamily="18" charset="0"/>
                  <a:ea typeface="MS PGothic" pitchFamily="34" charset="-128"/>
                </a:defRPr>
              </a:lvl3pPr>
              <a:lvl4pPr marL="1600200" indent="-228600">
                <a:defRPr sz="8200">
                  <a:solidFill>
                    <a:schemeClr val="tx1"/>
                  </a:solidFill>
                  <a:latin typeface="Constantia" pitchFamily="18" charset="0"/>
                  <a:ea typeface="MS PGothic" pitchFamily="34" charset="-128"/>
                </a:defRPr>
              </a:lvl4pPr>
              <a:lvl5pPr marL="2057400" indent="-228600">
                <a:defRPr sz="8200">
                  <a:solidFill>
                    <a:schemeClr val="tx1"/>
                  </a:solidFill>
                  <a:latin typeface="Constantia" pitchFamily="18" charset="0"/>
                  <a:ea typeface="MS PGothic" pitchFamily="34" charset="-128"/>
                </a:defRPr>
              </a:lvl5pPr>
              <a:lvl6pPr marL="2514600" indent="-228600" eaLnBrk="0" fontAlgn="base" hangingPunct="0"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itchFamily="18" charset="2"/>
                <a:defRPr sz="8200">
                  <a:solidFill>
                    <a:schemeClr val="tx1"/>
                  </a:solidFill>
                  <a:latin typeface="Constantia" pitchFamily="18" charset="0"/>
                  <a:ea typeface="MS PGothic" pitchFamily="34" charset="-128"/>
                </a:defRPr>
              </a:lvl6pPr>
              <a:lvl7pPr marL="2971800" indent="-228600" eaLnBrk="0" fontAlgn="base" hangingPunct="0"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itchFamily="18" charset="2"/>
                <a:defRPr sz="8200">
                  <a:solidFill>
                    <a:schemeClr val="tx1"/>
                  </a:solidFill>
                  <a:latin typeface="Constantia" pitchFamily="18" charset="0"/>
                  <a:ea typeface="MS PGothic" pitchFamily="34" charset="-128"/>
                </a:defRPr>
              </a:lvl7pPr>
              <a:lvl8pPr marL="3429000" indent="-228600" eaLnBrk="0" fontAlgn="base" hangingPunct="0"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itchFamily="18" charset="2"/>
                <a:buChar char=""/>
                <a:defRPr sz="8200">
                  <a:solidFill>
                    <a:schemeClr val="tx1"/>
                  </a:solidFill>
                  <a:latin typeface="Constantia" pitchFamily="18" charset="0"/>
                  <a:ea typeface="MS PGothic" pitchFamily="34" charset="-128"/>
                </a:defRPr>
              </a:lvl8pPr>
              <a:lvl9pPr marL="3886200" indent="-228600" eaLnBrk="0" fontAlgn="base" hangingPunct="0"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itchFamily="18" charset="2"/>
                <a:buChar char=""/>
                <a:defRPr sz="8200">
                  <a:solidFill>
                    <a:schemeClr val="tx1"/>
                  </a:solidFill>
                  <a:latin typeface="Constantia" pitchFamily="18" charset="0"/>
                  <a:ea typeface="MS PGothic" pitchFamily="34" charset="-128"/>
                </a:defRPr>
              </a:lvl9pPr>
            </a:lstStyle>
            <a:p>
              <a:pPr algn="just" eaLnBrk="0" hangingPunct="0"/>
              <a:r>
                <a:rPr lang="en-US" altLang="en-US" sz="2400" dirty="0">
                  <a:latin typeface="Times New Roman" pitchFamily="18" charset="0"/>
                </a:rPr>
                <a:t>We are grateful to Dr. </a:t>
              </a:r>
              <a:r>
                <a:rPr lang="en-US" altLang="en-US" sz="2400" dirty="0" err="1">
                  <a:latin typeface="Times New Roman" pitchFamily="18" charset="0"/>
                </a:rPr>
                <a:t>Sagit</a:t>
              </a:r>
              <a:r>
                <a:rPr lang="en-US" altLang="en-US" sz="2400" dirty="0">
                  <a:latin typeface="Times New Roman" pitchFamily="18" charset="0"/>
                </a:rPr>
                <a:t> </a:t>
              </a:r>
              <a:r>
                <a:rPr lang="en-US" altLang="en-US" sz="2400" dirty="0" err="1">
                  <a:latin typeface="Times New Roman" pitchFamily="18" charset="0"/>
                </a:rPr>
                <a:t>Shushan</a:t>
              </a:r>
              <a:r>
                <a:rPr lang="en-US" altLang="en-US" sz="2400" dirty="0">
                  <a:latin typeface="Times New Roman" pitchFamily="18" charset="0"/>
                </a:rPr>
                <a:t> (</a:t>
              </a:r>
              <a:r>
                <a:rPr lang="en-US" altLang="en-US" sz="2400" dirty="0" err="1">
                  <a:latin typeface="Times New Roman" pitchFamily="18" charset="0"/>
                </a:rPr>
                <a:t>Wolfson</a:t>
              </a:r>
              <a:r>
                <a:rPr lang="en-US" altLang="en-US" sz="2400" dirty="0">
                  <a:latin typeface="Times New Roman" pitchFamily="18" charset="0"/>
                </a:rPr>
                <a:t> Medical Center), Dr. Edna Haran and the Weizmann MRI technician team, for assistance in the human imaging </a:t>
              </a:r>
              <a:r>
                <a:rPr lang="en-US" altLang="en-US" sz="2400" dirty="0" smtClean="0">
                  <a:latin typeface="Times New Roman" pitchFamily="18" charset="0"/>
                </a:rPr>
                <a:t>scans and </a:t>
              </a:r>
              <a:r>
                <a:rPr lang="en-US" altLang="en-US" sz="2400" dirty="0" err="1" smtClean="0">
                  <a:latin typeface="Times New Roman" pitchFamily="18" charset="0"/>
                </a:rPr>
                <a:t>Dr</a:t>
              </a:r>
              <a:r>
                <a:rPr lang="en-US" altLang="en-US" sz="2400" dirty="0" smtClean="0">
                  <a:latin typeface="Times New Roman" pitchFamily="18" charset="0"/>
                </a:rPr>
                <a:t>, Nava </a:t>
              </a:r>
              <a:r>
                <a:rPr lang="en-US" altLang="en-US" sz="2400" dirty="0" err="1" smtClean="0">
                  <a:latin typeface="Times New Roman" pitchFamily="18" charset="0"/>
                </a:rPr>
                <a:t>Nevo</a:t>
              </a:r>
              <a:r>
                <a:rPr lang="en-US" altLang="en-US" sz="2400" dirty="0" smtClean="0">
                  <a:latin typeface="Times New Roman" pitchFamily="18" charset="0"/>
                </a:rPr>
                <a:t> for animal scans assistance.</a:t>
              </a:r>
              <a:endParaRPr lang="en-US" altLang="en-US" sz="2400" dirty="0"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13319" name="Text Box 22033"/>
          <p:cNvSpPr txBox="1">
            <a:spLocks noChangeArrowheads="1"/>
          </p:cNvSpPr>
          <p:nvPr/>
        </p:nvSpPr>
        <p:spPr bwMode="auto">
          <a:xfrm>
            <a:off x="498475" y="286000"/>
            <a:ext cx="28914725" cy="35827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3396" tIns="36698" rIns="73396" bIns="36698">
            <a:spAutoFit/>
          </a:bodyPr>
          <a:lstStyle>
            <a:lvl1pPr>
              <a:defRPr sz="10700">
                <a:solidFill>
                  <a:schemeClr val="tx1"/>
                </a:solidFill>
                <a:latin typeface="Constantia" pitchFamily="18" charset="0"/>
                <a:ea typeface="MS PGothic" pitchFamily="34" charset="-128"/>
              </a:defRPr>
            </a:lvl1pPr>
            <a:lvl2pPr marL="742950" indent="-285750">
              <a:defRPr sz="9900">
                <a:solidFill>
                  <a:schemeClr val="tx1"/>
                </a:solidFill>
                <a:latin typeface="Constantia" pitchFamily="18" charset="0"/>
                <a:ea typeface="MS PGothic" pitchFamily="34" charset="-128"/>
              </a:defRPr>
            </a:lvl2pPr>
            <a:lvl3pPr marL="1143000" indent="-228600">
              <a:defRPr sz="8700">
                <a:solidFill>
                  <a:schemeClr val="tx1"/>
                </a:solidFill>
                <a:latin typeface="Constantia" pitchFamily="18" charset="0"/>
                <a:ea typeface="MS PGothic" pitchFamily="34" charset="-128"/>
              </a:defRPr>
            </a:lvl3pPr>
            <a:lvl4pPr marL="1600200" indent="-228600">
              <a:defRPr sz="8200">
                <a:solidFill>
                  <a:schemeClr val="tx1"/>
                </a:solidFill>
                <a:latin typeface="Constantia" pitchFamily="18" charset="0"/>
                <a:ea typeface="MS PGothic" pitchFamily="34" charset="-128"/>
              </a:defRPr>
            </a:lvl4pPr>
            <a:lvl5pPr marL="2057400" indent="-228600">
              <a:defRPr sz="8200">
                <a:solidFill>
                  <a:schemeClr val="tx1"/>
                </a:solidFill>
                <a:latin typeface="Constantia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defRPr sz="8200">
                <a:solidFill>
                  <a:schemeClr val="tx1"/>
                </a:solidFill>
                <a:latin typeface="Constantia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defRPr sz="8200">
                <a:solidFill>
                  <a:schemeClr val="tx1"/>
                </a:solidFill>
                <a:latin typeface="Constantia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8200">
                <a:solidFill>
                  <a:schemeClr val="tx1"/>
                </a:solidFill>
                <a:latin typeface="Constantia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8200">
                <a:solidFill>
                  <a:schemeClr val="tx1"/>
                </a:solidFill>
                <a:latin typeface="Constantia" pitchFamily="18" charset="0"/>
                <a:ea typeface="MS PGothic" pitchFamily="34" charset="-128"/>
              </a:defRPr>
            </a:lvl9pPr>
          </a:lstStyle>
          <a:p>
            <a:r>
              <a:rPr lang="en-GB" sz="6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Spatiotempral</a:t>
            </a:r>
            <a:r>
              <a:rPr lang="en-GB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Encoding (SPEN) for Fast and Robust Magnetic Resonance Imaging (MRI</a:t>
            </a:r>
            <a:r>
              <a:rPr lang="en-GB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 and spectroscopy (NMR): Principles </a:t>
            </a:r>
            <a:r>
              <a:rPr lang="en-GB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and </a:t>
            </a:r>
            <a:r>
              <a:rPr lang="en-GB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Applications</a:t>
            </a:r>
          </a:p>
          <a:p>
            <a:endParaRPr lang="en-US" altLang="en-US" sz="5400" i="1" smtClean="0">
              <a:latin typeface="Arial" pitchFamily="34" charset="0"/>
              <a:cs typeface="Arial" pitchFamily="34" charset="0"/>
            </a:endParaRPr>
          </a:p>
          <a:p>
            <a:r>
              <a:rPr lang="en-US" altLang="en-US" sz="5400" i="1" smtClean="0">
                <a:latin typeface="Arial" pitchFamily="34" charset="0"/>
                <a:cs typeface="Arial" pitchFamily="34" charset="0"/>
              </a:rPr>
              <a:t>Frydman </a:t>
            </a:r>
            <a:r>
              <a:rPr lang="en-US" altLang="en-US" sz="5400" i="1" dirty="0" smtClean="0">
                <a:latin typeface="Arial" pitchFamily="34" charset="0"/>
                <a:cs typeface="Arial" pitchFamily="34" charset="0"/>
              </a:rPr>
              <a:t>Group, Chemical Physics Department</a:t>
            </a:r>
            <a:endParaRPr lang="en-US" altLang="en-US" sz="5400" i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3320" name="Rectangle 123"/>
          <p:cNvSpPr>
            <a:spLocks noChangeArrowheads="1"/>
          </p:cNvSpPr>
          <p:nvPr/>
        </p:nvSpPr>
        <p:spPr bwMode="auto">
          <a:xfrm>
            <a:off x="14822488" y="234950"/>
            <a:ext cx="166687" cy="301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2278" tIns="42785" rIns="82278" bIns="42785" anchor="ctr">
            <a:spAutoFit/>
          </a:bodyPr>
          <a:lstStyle/>
          <a:p>
            <a:endParaRPr lang="en-US" altLang="en-US" sz="1400">
              <a:solidFill>
                <a:schemeClr val="tx1"/>
              </a:solidFill>
            </a:endParaRPr>
          </a:p>
        </p:txBody>
      </p:sp>
      <p:sp>
        <p:nvSpPr>
          <p:cNvPr id="13321" name="Rectangle 125"/>
          <p:cNvSpPr>
            <a:spLocks noChangeArrowheads="1"/>
          </p:cNvSpPr>
          <p:nvPr/>
        </p:nvSpPr>
        <p:spPr bwMode="auto">
          <a:xfrm>
            <a:off x="14822488" y="234950"/>
            <a:ext cx="166687" cy="301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2278" tIns="42785" rIns="82278" bIns="42785" anchor="ctr">
            <a:spAutoFit/>
          </a:bodyPr>
          <a:lstStyle/>
          <a:p>
            <a:endParaRPr lang="en-US" altLang="en-US" sz="1400">
              <a:solidFill>
                <a:schemeClr val="tx1"/>
              </a:solidFill>
            </a:endParaRPr>
          </a:p>
        </p:txBody>
      </p:sp>
      <p:sp>
        <p:nvSpPr>
          <p:cNvPr id="13322" name="Rectangle 127"/>
          <p:cNvSpPr>
            <a:spLocks noChangeArrowheads="1"/>
          </p:cNvSpPr>
          <p:nvPr/>
        </p:nvSpPr>
        <p:spPr bwMode="auto">
          <a:xfrm>
            <a:off x="14822488" y="234950"/>
            <a:ext cx="166687" cy="301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2278" tIns="42785" rIns="82278" bIns="42785" anchor="ctr">
            <a:spAutoFit/>
          </a:bodyPr>
          <a:lstStyle/>
          <a:p>
            <a:endParaRPr lang="en-US" altLang="en-US" sz="1400">
              <a:solidFill>
                <a:schemeClr val="tx1"/>
              </a:solidFill>
            </a:endParaRPr>
          </a:p>
        </p:txBody>
      </p:sp>
      <p:sp>
        <p:nvSpPr>
          <p:cNvPr id="13323" name="Rectangle 128"/>
          <p:cNvSpPr>
            <a:spLocks noChangeArrowheads="1"/>
          </p:cNvSpPr>
          <p:nvPr/>
        </p:nvSpPr>
        <p:spPr bwMode="auto">
          <a:xfrm>
            <a:off x="14822488" y="920750"/>
            <a:ext cx="166687" cy="301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2278" tIns="42785" rIns="82278" bIns="42785" anchor="ctr">
            <a:spAutoFit/>
          </a:bodyPr>
          <a:lstStyle/>
          <a:p>
            <a:pPr eaLnBrk="0" hangingPunct="0"/>
            <a:endParaRPr lang="en-US" altLang="en-US" sz="1400">
              <a:solidFill>
                <a:schemeClr val="tx1"/>
              </a:solidFill>
            </a:endParaRPr>
          </a:p>
        </p:txBody>
      </p:sp>
      <p:sp>
        <p:nvSpPr>
          <p:cNvPr id="13324" name="Rectangle 130"/>
          <p:cNvSpPr>
            <a:spLocks noChangeArrowheads="1"/>
          </p:cNvSpPr>
          <p:nvPr/>
        </p:nvSpPr>
        <p:spPr bwMode="auto">
          <a:xfrm>
            <a:off x="14822488" y="234950"/>
            <a:ext cx="166687" cy="301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2278" tIns="42785" rIns="82278" bIns="42785" anchor="ctr">
            <a:spAutoFit/>
          </a:bodyPr>
          <a:lstStyle/>
          <a:p>
            <a:endParaRPr lang="en-US" altLang="en-US" sz="1400">
              <a:solidFill>
                <a:schemeClr val="tx1"/>
              </a:solidFill>
            </a:endParaRPr>
          </a:p>
        </p:txBody>
      </p:sp>
      <p:sp>
        <p:nvSpPr>
          <p:cNvPr id="13325" name="Rectangle 117"/>
          <p:cNvSpPr>
            <a:spLocks noChangeArrowheads="1"/>
          </p:cNvSpPr>
          <p:nvPr/>
        </p:nvSpPr>
        <p:spPr bwMode="auto">
          <a:xfrm>
            <a:off x="14814550" y="271463"/>
            <a:ext cx="180975" cy="311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tIns="46800" rIns="90000" bIns="46800" anchor="ctr">
            <a:spAutoFit/>
          </a:bodyPr>
          <a:lstStyle/>
          <a:p>
            <a:endParaRPr lang="en-US" altLang="en-US" sz="1400">
              <a:solidFill>
                <a:schemeClr val="tx1"/>
              </a:solidFill>
            </a:endParaRPr>
          </a:p>
        </p:txBody>
      </p:sp>
      <p:pic>
        <p:nvPicPr>
          <p:cNvPr id="13326" name="Picture 5" descr="Weizmann_logo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077488" y="2366654"/>
            <a:ext cx="6588125" cy="1555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44" name="Group 143"/>
          <p:cNvGrpSpPr/>
          <p:nvPr/>
        </p:nvGrpSpPr>
        <p:grpSpPr>
          <a:xfrm>
            <a:off x="12721696" y="29299820"/>
            <a:ext cx="17394859" cy="3330365"/>
            <a:chOff x="12659566" y="36524835"/>
            <a:chExt cx="17394859" cy="3330365"/>
          </a:xfrm>
        </p:grpSpPr>
        <p:sp>
          <p:nvSpPr>
            <p:cNvPr id="23" name="Rounded Rectangle 22"/>
            <p:cNvSpPr/>
            <p:nvPr/>
          </p:nvSpPr>
          <p:spPr bwMode="auto">
            <a:xfrm>
              <a:off x="12659566" y="36596843"/>
              <a:ext cx="17394859" cy="3258357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72" name="Text Box 27438"/>
            <p:cNvSpPr txBox="1">
              <a:spLocks noChangeArrowheads="1"/>
            </p:cNvSpPr>
            <p:nvPr/>
          </p:nvSpPr>
          <p:spPr bwMode="auto">
            <a:xfrm>
              <a:off x="12886694" y="36524835"/>
              <a:ext cx="12240690" cy="6286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 lIns="73396" tIns="36698" rIns="73396" bIns="36698">
              <a:spAutoFit/>
            </a:bodyPr>
            <a:lstStyle>
              <a:lvl1pPr defTabSz="2935288" eaLnBrk="0" hangingPunct="0">
                <a:defRPr sz="2000" b="1">
                  <a:solidFill>
                    <a:srgbClr val="FF0000"/>
                  </a:solidFill>
                  <a:latin typeface="Times New Roman" pitchFamily="18" charset="0"/>
                  <a:ea typeface="MS PGothic" pitchFamily="34" charset="-128"/>
                </a:defRPr>
              </a:lvl1pPr>
              <a:lvl2pPr marL="742950" indent="-285750" defTabSz="2935288" eaLnBrk="0" hangingPunct="0">
                <a:defRPr sz="2000" b="1">
                  <a:solidFill>
                    <a:srgbClr val="FF0000"/>
                  </a:solidFill>
                  <a:latin typeface="Times New Roman" pitchFamily="18" charset="0"/>
                  <a:ea typeface="MS PGothic" pitchFamily="34" charset="-128"/>
                </a:defRPr>
              </a:lvl2pPr>
              <a:lvl3pPr marL="1143000" indent="-228600" defTabSz="2935288" eaLnBrk="0" hangingPunct="0">
                <a:defRPr sz="2000" b="1">
                  <a:solidFill>
                    <a:srgbClr val="FF0000"/>
                  </a:solidFill>
                  <a:latin typeface="Times New Roman" pitchFamily="18" charset="0"/>
                  <a:ea typeface="MS PGothic" pitchFamily="34" charset="-128"/>
                </a:defRPr>
              </a:lvl3pPr>
              <a:lvl4pPr marL="1600200" indent="-228600" defTabSz="2935288" eaLnBrk="0" hangingPunct="0">
                <a:defRPr sz="2000" b="1">
                  <a:solidFill>
                    <a:srgbClr val="FF0000"/>
                  </a:solidFill>
                  <a:latin typeface="Times New Roman" pitchFamily="18" charset="0"/>
                  <a:ea typeface="MS PGothic" pitchFamily="34" charset="-128"/>
                </a:defRPr>
              </a:lvl4pPr>
              <a:lvl5pPr marL="2057400" indent="-228600" defTabSz="2935288" eaLnBrk="0" hangingPunct="0">
                <a:defRPr sz="2000" b="1">
                  <a:solidFill>
                    <a:srgbClr val="FF0000"/>
                  </a:solidFill>
                  <a:latin typeface="Times New Roman" pitchFamily="18" charset="0"/>
                  <a:ea typeface="MS PGothic" pitchFamily="34" charset="-128"/>
                </a:defRPr>
              </a:lvl5pPr>
              <a:lvl6pPr marL="2514600" indent="-228600" algn="ctr" defTabSz="2935288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rgbClr val="FF0000"/>
                  </a:solidFill>
                  <a:latin typeface="Times New Roman" pitchFamily="18" charset="0"/>
                  <a:ea typeface="MS PGothic" pitchFamily="34" charset="-128"/>
                </a:defRPr>
              </a:lvl6pPr>
              <a:lvl7pPr marL="2971800" indent="-228600" algn="ctr" defTabSz="2935288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rgbClr val="FF0000"/>
                  </a:solidFill>
                  <a:latin typeface="Times New Roman" pitchFamily="18" charset="0"/>
                  <a:ea typeface="MS PGothic" pitchFamily="34" charset="-128"/>
                </a:defRPr>
              </a:lvl7pPr>
              <a:lvl8pPr marL="3429000" indent="-228600" algn="ctr" defTabSz="2935288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rgbClr val="FF0000"/>
                  </a:solidFill>
                  <a:latin typeface="Times New Roman" pitchFamily="18" charset="0"/>
                  <a:ea typeface="MS PGothic" pitchFamily="34" charset="-128"/>
                </a:defRPr>
              </a:lvl8pPr>
              <a:lvl9pPr marL="3886200" indent="-228600" algn="ctr" defTabSz="2935288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rgbClr val="FF0000"/>
                  </a:solidFill>
                  <a:latin typeface="Times New Roman" pitchFamily="18" charset="0"/>
                  <a:ea typeface="MS PGothic" pitchFamily="34" charset="-128"/>
                </a:defRPr>
              </a:lvl9pPr>
            </a:lstStyle>
            <a:p>
              <a:pPr algn="l" eaLnBrk="1" hangingPunct="1">
                <a:defRPr/>
              </a:pPr>
              <a:r>
                <a:rPr lang="en-US" altLang="en-US" sz="3600" i="1" u="sng" dirty="0">
                  <a:solidFill>
                    <a:schemeClr val="tx1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latin typeface="Arial" pitchFamily="34" charset="0"/>
                  <a:cs typeface="Arial" pitchFamily="34" charset="0"/>
                </a:rPr>
                <a:t>Results presented above from </a:t>
              </a:r>
              <a:r>
                <a:rPr lang="en-US" altLang="en-US" sz="3600" i="1" u="sng" dirty="0" smtClean="0">
                  <a:solidFill>
                    <a:schemeClr val="tx1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latin typeface="Arial" pitchFamily="34" charset="0"/>
                  <a:cs typeface="Arial" pitchFamily="34" charset="0"/>
                </a:rPr>
                <a:t>the following references:</a:t>
              </a:r>
            </a:p>
          </p:txBody>
        </p:sp>
        <p:sp>
          <p:nvSpPr>
            <p:cNvPr id="13955" name="Rectangle 25"/>
            <p:cNvSpPr>
              <a:spLocks noChangeArrowheads="1"/>
            </p:cNvSpPr>
            <p:nvPr/>
          </p:nvSpPr>
          <p:spPr bwMode="auto">
            <a:xfrm>
              <a:off x="12723517" y="36992878"/>
              <a:ext cx="17265946" cy="286232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/>
            <a:p>
              <a:pPr algn="l"/>
              <a:r>
                <a:rPr lang="en-US" b="0" dirty="0" smtClean="0">
                  <a:solidFill>
                    <a:schemeClr val="tx1"/>
                  </a:solidFill>
                  <a:cs typeface="Times New Roman" panose="02020603050405020304" pitchFamily="18" charset="0"/>
                </a:rPr>
                <a:t>Ben-Eliezer </a:t>
              </a:r>
              <a:r>
                <a:rPr lang="en-US" b="0" dirty="0">
                  <a:solidFill>
                    <a:schemeClr val="tx1"/>
                  </a:solidFill>
                  <a:cs typeface="Times New Roman" panose="02020603050405020304" pitchFamily="18" charset="0"/>
                </a:rPr>
                <a:t>N., </a:t>
              </a:r>
              <a:r>
                <a:rPr lang="en-US" b="0" dirty="0" err="1">
                  <a:solidFill>
                    <a:schemeClr val="tx1"/>
                  </a:solidFill>
                  <a:cs typeface="Times New Roman" panose="02020603050405020304" pitchFamily="18" charset="0"/>
                </a:rPr>
                <a:t>Irani</a:t>
              </a:r>
              <a:r>
                <a:rPr lang="en-US" b="0" dirty="0">
                  <a:solidFill>
                    <a:schemeClr val="tx1"/>
                  </a:solidFill>
                  <a:cs typeface="Times New Roman" panose="02020603050405020304" pitchFamily="18" charset="0"/>
                </a:rPr>
                <a:t> M., </a:t>
              </a:r>
              <a:r>
                <a:rPr lang="en-US" b="0" dirty="0" err="1">
                  <a:solidFill>
                    <a:schemeClr val="tx1"/>
                  </a:solidFill>
                  <a:cs typeface="Times New Roman" panose="02020603050405020304" pitchFamily="18" charset="0"/>
                </a:rPr>
                <a:t>Frydman</a:t>
              </a:r>
              <a:r>
                <a:rPr lang="en-US" b="0" dirty="0">
                  <a:solidFill>
                    <a:schemeClr val="tx1"/>
                  </a:solidFill>
                  <a:cs typeface="Times New Roman" panose="02020603050405020304" pitchFamily="18" charset="0"/>
                </a:rPr>
                <a:t> L. Super-Resolved Spatially-Encoded Single-Scan 2D MRI. </a:t>
              </a:r>
              <a:r>
                <a:rPr lang="en-US" b="0" dirty="0" smtClean="0">
                  <a:solidFill>
                    <a:schemeClr val="tx1"/>
                  </a:solidFill>
                  <a:cs typeface="Times New Roman" panose="02020603050405020304" pitchFamily="18" charset="0"/>
                </a:rPr>
                <a:t>MRM</a:t>
              </a:r>
              <a:r>
                <a:rPr lang="en-US" b="0" dirty="0">
                  <a:solidFill>
                    <a:schemeClr val="tx1"/>
                  </a:solidFill>
                  <a:cs typeface="Times New Roman" panose="02020603050405020304" pitchFamily="18" charset="0"/>
                </a:rPr>
                <a:t>; 63:1594–1600, 2010.</a:t>
              </a:r>
            </a:p>
            <a:p>
              <a:pPr lvl="0" algn="l"/>
              <a:r>
                <a:rPr lang="en-US" b="0" dirty="0">
                  <a:solidFill>
                    <a:schemeClr val="tx1"/>
                  </a:solidFill>
                  <a:cs typeface="Times New Roman" panose="02020603050405020304" pitchFamily="18" charset="0"/>
                </a:rPr>
                <a:t>Ben-Eliezer N., Solomon E., et al. Fully refocused multi-shot spatiotemporally encoded MRI: robust imaging in the presence of metallic implants. MAGMA; 25(6): 433-442, 2012.</a:t>
              </a:r>
            </a:p>
            <a:p>
              <a:pPr algn="l"/>
              <a:r>
                <a:rPr lang="en-US" b="0" dirty="0" smtClean="0">
                  <a:solidFill>
                    <a:schemeClr val="tx1"/>
                  </a:solidFill>
                  <a:cs typeface="Times New Roman" panose="02020603050405020304" pitchFamily="18" charset="0"/>
                </a:rPr>
                <a:t>Schmidt </a:t>
              </a:r>
              <a:r>
                <a:rPr lang="en-US" b="0" dirty="0">
                  <a:solidFill>
                    <a:schemeClr val="tx1"/>
                  </a:solidFill>
                  <a:cs typeface="Times New Roman" panose="02020603050405020304" pitchFamily="18" charset="0"/>
                </a:rPr>
                <a:t>R., </a:t>
              </a:r>
              <a:r>
                <a:rPr lang="en-US" b="0" dirty="0" err="1">
                  <a:solidFill>
                    <a:schemeClr val="tx1"/>
                  </a:solidFill>
                  <a:cs typeface="Times New Roman" panose="02020603050405020304" pitchFamily="18" charset="0"/>
                </a:rPr>
                <a:t>Seginer</a:t>
              </a:r>
              <a:r>
                <a:rPr lang="en-US" b="0" dirty="0">
                  <a:solidFill>
                    <a:schemeClr val="tx1"/>
                  </a:solidFill>
                  <a:cs typeface="Times New Roman" panose="02020603050405020304" pitchFamily="18" charset="0"/>
                </a:rPr>
                <a:t> A., </a:t>
              </a:r>
              <a:r>
                <a:rPr lang="en-US" b="0" dirty="0" err="1">
                  <a:solidFill>
                    <a:schemeClr val="tx1"/>
                  </a:solidFill>
                  <a:cs typeface="Times New Roman" panose="02020603050405020304" pitchFamily="18" charset="0"/>
                </a:rPr>
                <a:t>Frydman</a:t>
              </a:r>
              <a:r>
                <a:rPr lang="en-US" b="0" dirty="0">
                  <a:solidFill>
                    <a:schemeClr val="tx1"/>
                  </a:solidFill>
                  <a:cs typeface="Times New Roman" panose="02020603050405020304" pitchFamily="18" charset="0"/>
                </a:rPr>
                <a:t> L. An interleaved multi-shot scheme involving self-refocused single-scan </a:t>
              </a:r>
              <a:r>
                <a:rPr lang="en-US" b="0" dirty="0">
                  <a:solidFill>
                    <a:schemeClr val="tx1"/>
                  </a:solidFill>
                </a:rPr>
                <a:t>SPEN that is immune to in-plane movement and phase shifts. </a:t>
              </a:r>
              <a:r>
                <a:rPr lang="sv-SE" b="0" dirty="0">
                  <a:solidFill>
                    <a:schemeClr val="tx1"/>
                  </a:solidFill>
                </a:rPr>
                <a:t>Proc. Intl. Soc. Mag. Reson. Med. 22 (2014).</a:t>
              </a:r>
            </a:p>
            <a:p>
              <a:pPr algn="l"/>
              <a:r>
                <a:rPr lang="en-US" b="0" dirty="0" err="1">
                  <a:solidFill>
                    <a:schemeClr val="tx1"/>
                  </a:solidFill>
                  <a:cs typeface="Times New Roman" panose="02020603050405020304" pitchFamily="18" charset="0"/>
                </a:rPr>
                <a:t>Seginer</a:t>
              </a:r>
              <a:r>
                <a:rPr lang="en-US" b="0" dirty="0">
                  <a:solidFill>
                    <a:schemeClr val="tx1"/>
                  </a:solidFill>
                  <a:cs typeface="Times New Roman" panose="02020603050405020304" pitchFamily="18" charset="0"/>
                </a:rPr>
                <a:t> A., Schmidt R., et al. </a:t>
              </a:r>
              <a:r>
                <a:rPr lang="en-US" b="0" dirty="0" err="1">
                  <a:solidFill>
                    <a:schemeClr val="tx1"/>
                  </a:solidFill>
                  <a:cs typeface="Times New Roman" panose="02020603050405020304" pitchFamily="18" charset="0"/>
                </a:rPr>
                <a:t>Referenceless</a:t>
              </a:r>
              <a:r>
                <a:rPr lang="en-US" b="0" dirty="0">
                  <a:solidFill>
                    <a:schemeClr val="tx1"/>
                  </a:solidFill>
                  <a:cs typeface="Times New Roman" panose="02020603050405020304" pitchFamily="18" charset="0"/>
                </a:rPr>
                <a:t> reconstruction of spatiotemporally encoded imaging data: Principles and applications to real-time MRI. MRM; 72:1687–1695, 2014.</a:t>
              </a:r>
            </a:p>
            <a:p>
              <a:pPr algn="l"/>
              <a:r>
                <a:rPr lang="en-US" b="0" dirty="0" smtClean="0">
                  <a:solidFill>
                    <a:schemeClr val="tx1"/>
                  </a:solidFill>
                  <a:cs typeface="Times New Roman" panose="02020603050405020304" pitchFamily="18" charset="0"/>
                </a:rPr>
                <a:t>Solomon </a:t>
              </a:r>
              <a:r>
                <a:rPr lang="en-US" b="0" dirty="0">
                  <a:solidFill>
                    <a:schemeClr val="tx1"/>
                  </a:solidFill>
                  <a:cs typeface="Times New Roman" panose="02020603050405020304" pitchFamily="18" charset="0"/>
                </a:rPr>
                <a:t>E., </a:t>
              </a:r>
              <a:r>
                <a:rPr lang="en-US" b="0" dirty="0" smtClean="0">
                  <a:solidFill>
                    <a:schemeClr val="tx1"/>
                  </a:solidFill>
                  <a:cs typeface="Times New Roman" panose="02020603050405020304" pitchFamily="18" charset="0"/>
                </a:rPr>
                <a:t>Nissan  N., et al. </a:t>
              </a:r>
              <a:r>
                <a:rPr lang="en-US" b="0" dirty="0">
                  <a:solidFill>
                    <a:schemeClr val="tx1"/>
                  </a:solidFill>
                  <a:cs typeface="Times New Roman" panose="02020603050405020304" pitchFamily="18" charset="0"/>
                </a:rPr>
                <a:t>Overcoming Limitations in Diffusion-Weighted MRI of Breast by </a:t>
              </a:r>
              <a:r>
                <a:rPr lang="en-US" b="0" dirty="0" err="1">
                  <a:solidFill>
                    <a:schemeClr val="tx1"/>
                  </a:solidFill>
                  <a:cs typeface="Times New Roman" panose="02020603050405020304" pitchFamily="18" charset="0"/>
                </a:rPr>
                <a:t>Spatio</a:t>
              </a:r>
              <a:r>
                <a:rPr lang="en-US" b="0" dirty="0">
                  <a:solidFill>
                    <a:schemeClr val="tx1"/>
                  </a:solidFill>
                  <a:cs typeface="Times New Roman" panose="02020603050405020304" pitchFamily="18" charset="0"/>
                </a:rPr>
                <a:t>-Temporal Encoding. </a:t>
              </a:r>
              <a:r>
                <a:rPr lang="en-US" b="0" dirty="0" smtClean="0">
                  <a:solidFill>
                    <a:schemeClr val="tx1"/>
                  </a:solidFill>
                  <a:cs typeface="Times New Roman" panose="02020603050405020304" pitchFamily="18" charset="0"/>
                </a:rPr>
                <a:t>MRM; 2014; </a:t>
              </a:r>
              <a:r>
                <a:rPr lang="en-US" b="0" dirty="0" err="1" smtClean="0">
                  <a:solidFill>
                    <a:schemeClr val="tx1"/>
                  </a:solidFill>
                  <a:cs typeface="Times New Roman" panose="02020603050405020304" pitchFamily="18" charset="0"/>
                </a:rPr>
                <a:t>doi</a:t>
              </a:r>
              <a:r>
                <a:rPr lang="en-US" b="0" dirty="0">
                  <a:solidFill>
                    <a:schemeClr val="tx1"/>
                  </a:solidFill>
                  <a:cs typeface="Times New Roman" panose="02020603050405020304" pitchFamily="18" charset="0"/>
                </a:rPr>
                <a:t>: 10.1002/mrm.25344.</a:t>
              </a:r>
              <a:endParaRPr lang="en-US" b="0" dirty="0" smtClean="0">
                <a:solidFill>
                  <a:schemeClr val="tx1"/>
                </a:solidFill>
                <a:cs typeface="Times New Roman" panose="02020603050405020304" pitchFamily="18" charset="0"/>
              </a:endParaRPr>
            </a:p>
            <a:p>
              <a:pPr lvl="0" algn="l"/>
              <a:r>
                <a:rPr lang="en-US" b="0" dirty="0">
                  <a:solidFill>
                    <a:schemeClr val="tx1"/>
                  </a:solidFill>
                  <a:cs typeface="Times New Roman" panose="02020603050405020304" pitchFamily="18" charset="0"/>
                </a:rPr>
                <a:t>Tal A., </a:t>
              </a:r>
              <a:r>
                <a:rPr lang="en-US" b="0" dirty="0" err="1">
                  <a:solidFill>
                    <a:schemeClr val="tx1"/>
                  </a:solidFill>
                  <a:cs typeface="Times New Roman" panose="02020603050405020304" pitchFamily="18" charset="0"/>
                </a:rPr>
                <a:t>Frydman</a:t>
              </a:r>
              <a:r>
                <a:rPr lang="en-US" b="0" dirty="0">
                  <a:solidFill>
                    <a:schemeClr val="tx1"/>
                  </a:solidFill>
                  <a:cs typeface="Times New Roman" panose="02020603050405020304" pitchFamily="18" charset="0"/>
                </a:rPr>
                <a:t> L. Single-scan multidimensional magnetic resonance. </a:t>
              </a:r>
              <a:r>
                <a:rPr lang="en-US" b="0" dirty="0" err="1">
                  <a:solidFill>
                    <a:schemeClr val="tx1"/>
                  </a:solidFill>
                  <a:cs typeface="Times New Roman" panose="02020603050405020304" pitchFamily="18" charset="0"/>
                </a:rPr>
                <a:t>Prog</a:t>
              </a:r>
              <a:r>
                <a:rPr lang="en-US" b="0" dirty="0">
                  <a:solidFill>
                    <a:schemeClr val="tx1"/>
                  </a:solidFill>
                  <a:cs typeface="Times New Roman" panose="02020603050405020304" pitchFamily="18" charset="0"/>
                </a:rPr>
                <a:t>. </a:t>
              </a:r>
              <a:r>
                <a:rPr lang="en-US" b="0" dirty="0" err="1">
                  <a:solidFill>
                    <a:schemeClr val="tx1"/>
                  </a:solidFill>
                  <a:cs typeface="Times New Roman" panose="02020603050405020304" pitchFamily="18" charset="0"/>
                </a:rPr>
                <a:t>Nucl</a:t>
              </a:r>
              <a:r>
                <a:rPr lang="en-US" b="0" dirty="0">
                  <a:solidFill>
                    <a:schemeClr val="tx1"/>
                  </a:solidFill>
                  <a:cs typeface="Times New Roman" panose="02020603050405020304" pitchFamily="18" charset="0"/>
                </a:rPr>
                <a:t>. </a:t>
              </a:r>
              <a:r>
                <a:rPr lang="en-US" b="0" dirty="0" err="1">
                  <a:solidFill>
                    <a:schemeClr val="tx1"/>
                  </a:solidFill>
                  <a:cs typeface="Times New Roman" panose="02020603050405020304" pitchFamily="18" charset="0"/>
                </a:rPr>
                <a:t>Magn</a:t>
              </a:r>
              <a:r>
                <a:rPr lang="en-US" b="0" dirty="0">
                  <a:solidFill>
                    <a:schemeClr val="tx1"/>
                  </a:solidFill>
                  <a:cs typeface="Times New Roman" panose="02020603050405020304" pitchFamily="18" charset="0"/>
                </a:rPr>
                <a:t>. </a:t>
              </a:r>
              <a:r>
                <a:rPr lang="en-US" b="0" dirty="0" err="1">
                  <a:solidFill>
                    <a:schemeClr val="tx1"/>
                  </a:solidFill>
                  <a:cs typeface="Times New Roman" panose="02020603050405020304" pitchFamily="18" charset="0"/>
                </a:rPr>
                <a:t>Reson</a:t>
              </a:r>
              <a:r>
                <a:rPr lang="en-US" b="0" dirty="0">
                  <a:solidFill>
                    <a:schemeClr val="tx1"/>
                  </a:solidFill>
                  <a:cs typeface="Times New Roman" panose="02020603050405020304" pitchFamily="18" charset="0"/>
                </a:rPr>
                <a:t>. </a:t>
              </a:r>
              <a:r>
                <a:rPr lang="en-US" b="0" dirty="0" err="1">
                  <a:solidFill>
                    <a:schemeClr val="tx1"/>
                  </a:solidFill>
                  <a:cs typeface="Times New Roman" panose="02020603050405020304" pitchFamily="18" charset="0"/>
                </a:rPr>
                <a:t>Spectrosc</a:t>
              </a:r>
              <a:r>
                <a:rPr lang="en-US" b="0" dirty="0">
                  <a:solidFill>
                    <a:schemeClr val="tx1"/>
                  </a:solidFill>
                  <a:cs typeface="Times New Roman" panose="02020603050405020304" pitchFamily="18" charset="0"/>
                </a:rPr>
                <a:t>.; 57: 241–292, 2010</a:t>
              </a:r>
              <a:r>
                <a:rPr lang="en-US" b="0" dirty="0" smtClean="0">
                  <a:solidFill>
                    <a:schemeClr val="tx1"/>
                  </a:solidFill>
                  <a:cs typeface="Times New Roman" panose="02020603050405020304" pitchFamily="18" charset="0"/>
                </a:rPr>
                <a:t>.</a:t>
              </a:r>
              <a:endParaRPr lang="en-US" dirty="0">
                <a:solidFill>
                  <a:schemeClr val="tx1"/>
                </a:solidFill>
                <a:cs typeface="Times New Roman" panose="02020603050405020304" pitchFamily="18" charset="0"/>
              </a:endParaRPr>
            </a:p>
          </p:txBody>
        </p:sp>
      </p:grpSp>
      <p:pic>
        <p:nvPicPr>
          <p:cNvPr id="13345" name="Picture 30" descr="ERClog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3754" y="2626260"/>
            <a:ext cx="1250950" cy="1370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4" name="Group 3"/>
          <p:cNvGrpSpPr/>
          <p:nvPr/>
        </p:nvGrpSpPr>
        <p:grpSpPr>
          <a:xfrm>
            <a:off x="5542286" y="2698268"/>
            <a:ext cx="1558925" cy="1539875"/>
            <a:chOff x="3778090" y="2562549"/>
            <a:chExt cx="1558925" cy="1539875"/>
          </a:xfrm>
        </p:grpSpPr>
        <p:pic>
          <p:nvPicPr>
            <p:cNvPr id="13347" name="Picture 33" descr="KimmelPrize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40003" y="2562549"/>
              <a:ext cx="1431925" cy="7810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3348" name="Rectangle 34"/>
            <p:cNvSpPr>
              <a:spLocks noChangeArrowheads="1"/>
            </p:cNvSpPr>
            <p:nvPr/>
          </p:nvSpPr>
          <p:spPr bwMode="auto">
            <a:xfrm>
              <a:off x="3778090" y="3329312"/>
              <a:ext cx="1558925" cy="7731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83594" tIns="41797" rIns="83594" bIns="41797">
              <a:spAutoFit/>
            </a:bodyPr>
            <a:lstStyle/>
            <a:p>
              <a:pPr eaLnBrk="0" hangingPunct="0">
                <a:lnSpc>
                  <a:spcPct val="80000"/>
                </a:lnSpc>
              </a:pPr>
              <a:r>
                <a:rPr lang="en-US" altLang="en-US" sz="1400" i="1" dirty="0">
                  <a:solidFill>
                    <a:schemeClr val="tx1"/>
                  </a:solidFill>
                  <a:latin typeface="Adobe Caslon Pro Italic" pitchFamily="-84" charset="0"/>
                </a:rPr>
                <a:t>Kimmel Prize for </a:t>
              </a:r>
            </a:p>
            <a:p>
              <a:pPr eaLnBrk="0" hangingPunct="0">
                <a:lnSpc>
                  <a:spcPct val="80000"/>
                </a:lnSpc>
              </a:pPr>
              <a:r>
                <a:rPr lang="en-US" altLang="en-US" sz="1400" i="1" dirty="0">
                  <a:solidFill>
                    <a:schemeClr val="tx1"/>
                  </a:solidFill>
                  <a:latin typeface="Adobe Caslon Pro Italic" pitchFamily="-84" charset="0"/>
                </a:rPr>
                <a:t>Innovative Research</a:t>
              </a:r>
            </a:p>
          </p:txBody>
        </p:sp>
      </p:grpSp>
      <p:pic>
        <p:nvPicPr>
          <p:cNvPr id="13349" name="Picture 13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3486" y="1334331"/>
            <a:ext cx="993775" cy="1162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50" name="TextBox 2"/>
          <p:cNvSpPr txBox="1">
            <a:spLocks noChangeArrowheads="1"/>
          </p:cNvSpPr>
          <p:nvPr/>
        </p:nvSpPr>
        <p:spPr bwMode="auto">
          <a:xfrm>
            <a:off x="285702" y="1726160"/>
            <a:ext cx="1547812" cy="493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0700">
                <a:solidFill>
                  <a:schemeClr val="tx1"/>
                </a:solidFill>
                <a:latin typeface="Constantia" pitchFamily="18" charset="0"/>
                <a:ea typeface="MS PGothic" pitchFamily="34" charset="-128"/>
              </a:defRPr>
            </a:lvl1pPr>
            <a:lvl2pPr marL="742950" indent="-285750">
              <a:defRPr sz="9900">
                <a:solidFill>
                  <a:schemeClr val="tx1"/>
                </a:solidFill>
                <a:latin typeface="Constantia" pitchFamily="18" charset="0"/>
                <a:ea typeface="MS PGothic" pitchFamily="34" charset="-128"/>
              </a:defRPr>
            </a:lvl2pPr>
            <a:lvl3pPr marL="1143000" indent="-228600">
              <a:defRPr sz="8700">
                <a:solidFill>
                  <a:schemeClr val="tx1"/>
                </a:solidFill>
                <a:latin typeface="Constantia" pitchFamily="18" charset="0"/>
                <a:ea typeface="MS PGothic" pitchFamily="34" charset="-128"/>
              </a:defRPr>
            </a:lvl3pPr>
            <a:lvl4pPr marL="1600200" indent="-228600">
              <a:defRPr sz="8200">
                <a:solidFill>
                  <a:schemeClr val="tx1"/>
                </a:solidFill>
                <a:latin typeface="Constantia" pitchFamily="18" charset="0"/>
                <a:ea typeface="MS PGothic" pitchFamily="34" charset="-128"/>
              </a:defRPr>
            </a:lvl4pPr>
            <a:lvl5pPr marL="2057400" indent="-228600">
              <a:defRPr sz="8200">
                <a:solidFill>
                  <a:schemeClr val="tx1"/>
                </a:solidFill>
                <a:latin typeface="Constantia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defRPr sz="8200">
                <a:solidFill>
                  <a:schemeClr val="tx1"/>
                </a:solidFill>
                <a:latin typeface="Constantia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defRPr sz="8200">
                <a:solidFill>
                  <a:schemeClr val="tx1"/>
                </a:solidFill>
                <a:latin typeface="Constantia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8200">
                <a:solidFill>
                  <a:schemeClr val="tx1"/>
                </a:solidFill>
                <a:latin typeface="Constantia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8200">
                <a:solidFill>
                  <a:schemeClr val="tx1"/>
                </a:solidFill>
                <a:latin typeface="Constantia" pitchFamily="18" charset="0"/>
                <a:ea typeface="MS PGothic" pitchFamily="34" charset="-128"/>
              </a:defRPr>
            </a:lvl9pPr>
          </a:lstStyle>
          <a:p>
            <a:pPr>
              <a:lnSpc>
                <a:spcPct val="70000"/>
              </a:lnSpc>
            </a:pPr>
            <a:r>
              <a:rPr lang="en-US" altLang="en-US" sz="1800" i="1" dirty="0">
                <a:latin typeface="Adobe Caslon Pro Italic" pitchFamily="-84" charset="0"/>
              </a:rPr>
              <a:t>Israel Science Foundation</a:t>
            </a:r>
            <a:endParaRPr lang="en-US" altLang="en-US" sz="1800" dirty="0">
              <a:solidFill>
                <a:srgbClr val="FF0000"/>
              </a:solidFill>
              <a:latin typeface="Times New Roman" pitchFamily="18" charset="0"/>
            </a:endParaRPr>
          </a:p>
        </p:txBody>
      </p:sp>
      <p:sp>
        <p:nvSpPr>
          <p:cNvPr id="13356" name="TextBox 841"/>
          <p:cNvSpPr txBox="1">
            <a:spLocks noChangeArrowheads="1"/>
          </p:cNvSpPr>
          <p:nvPr/>
        </p:nvSpPr>
        <p:spPr bwMode="auto">
          <a:xfrm>
            <a:off x="21131213" y="25611323"/>
            <a:ext cx="7272337" cy="4000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0700">
                <a:solidFill>
                  <a:schemeClr val="tx1"/>
                </a:solidFill>
                <a:latin typeface="Constantia" pitchFamily="18" charset="0"/>
                <a:ea typeface="MS PGothic" pitchFamily="34" charset="-128"/>
              </a:defRPr>
            </a:lvl1pPr>
            <a:lvl2pPr marL="742950" indent="-285750">
              <a:defRPr sz="9900">
                <a:solidFill>
                  <a:schemeClr val="tx1"/>
                </a:solidFill>
                <a:latin typeface="Constantia" pitchFamily="18" charset="0"/>
                <a:ea typeface="MS PGothic" pitchFamily="34" charset="-128"/>
              </a:defRPr>
            </a:lvl2pPr>
            <a:lvl3pPr marL="1143000" indent="-228600">
              <a:defRPr sz="8700">
                <a:solidFill>
                  <a:schemeClr val="tx1"/>
                </a:solidFill>
                <a:latin typeface="Constantia" pitchFamily="18" charset="0"/>
                <a:ea typeface="MS PGothic" pitchFamily="34" charset="-128"/>
              </a:defRPr>
            </a:lvl3pPr>
            <a:lvl4pPr marL="1600200" indent="-228600">
              <a:defRPr sz="8200">
                <a:solidFill>
                  <a:schemeClr val="tx1"/>
                </a:solidFill>
                <a:latin typeface="Constantia" pitchFamily="18" charset="0"/>
                <a:ea typeface="MS PGothic" pitchFamily="34" charset="-128"/>
              </a:defRPr>
            </a:lvl4pPr>
            <a:lvl5pPr marL="2057400" indent="-228600">
              <a:defRPr sz="8200">
                <a:solidFill>
                  <a:schemeClr val="tx1"/>
                </a:solidFill>
                <a:latin typeface="Constantia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defRPr sz="8200">
                <a:solidFill>
                  <a:schemeClr val="tx1"/>
                </a:solidFill>
                <a:latin typeface="Constantia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defRPr sz="8200">
                <a:solidFill>
                  <a:schemeClr val="tx1"/>
                </a:solidFill>
                <a:latin typeface="Constantia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8200">
                <a:solidFill>
                  <a:schemeClr val="tx1"/>
                </a:solidFill>
                <a:latin typeface="Constantia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8200">
                <a:solidFill>
                  <a:schemeClr val="tx1"/>
                </a:solidFill>
                <a:latin typeface="Constantia" pitchFamily="18" charset="0"/>
                <a:ea typeface="MS PGothic" pitchFamily="34" charset="-128"/>
              </a:defRPr>
            </a:lvl9pPr>
          </a:lstStyle>
          <a:p>
            <a:endParaRPr lang="en-US" altLang="en-US" sz="2000">
              <a:solidFill>
                <a:srgbClr val="FF0000"/>
              </a:solidFill>
              <a:latin typeface="Times New Roman" pitchFamily="18" charset="0"/>
            </a:endParaRPr>
          </a:p>
        </p:txBody>
      </p:sp>
      <p:sp>
        <p:nvSpPr>
          <p:cNvPr id="8" name="Rounded Rectangle 7"/>
          <p:cNvSpPr/>
          <p:nvPr/>
        </p:nvSpPr>
        <p:spPr bwMode="auto">
          <a:xfrm>
            <a:off x="323850" y="12581224"/>
            <a:ext cx="12274550" cy="22304620"/>
          </a:xfrm>
          <a:prstGeom prst="roundRect">
            <a:avLst>
              <a:gd name="adj" fmla="val 9838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n-US" sz="1400" dirty="0">
              <a:solidFill>
                <a:schemeClr val="tx1"/>
              </a:solidFill>
            </a:endParaRPr>
          </a:p>
        </p:txBody>
      </p:sp>
      <p:sp>
        <p:nvSpPr>
          <p:cNvPr id="212" name="Text Box 27438"/>
          <p:cNvSpPr txBox="1">
            <a:spLocks noChangeArrowheads="1"/>
          </p:cNvSpPr>
          <p:nvPr/>
        </p:nvSpPr>
        <p:spPr bwMode="auto">
          <a:xfrm>
            <a:off x="1401826" y="12851396"/>
            <a:ext cx="10377564" cy="689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73396" tIns="36698" rIns="73396" bIns="36698">
            <a:spAutoFit/>
          </a:bodyPr>
          <a:lstStyle>
            <a:lvl1pPr defTabSz="2935288" eaLnBrk="0" hangingPunct="0">
              <a:defRPr sz="2000" b="1">
                <a:solidFill>
                  <a:srgbClr val="FF0000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defTabSz="2935288" eaLnBrk="0" hangingPunct="0">
              <a:defRPr sz="2000" b="1">
                <a:solidFill>
                  <a:srgbClr val="FF0000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defTabSz="2935288" eaLnBrk="0" hangingPunct="0">
              <a:defRPr sz="2000" b="1">
                <a:solidFill>
                  <a:srgbClr val="FF0000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defTabSz="2935288" eaLnBrk="0" hangingPunct="0">
              <a:defRPr sz="2000" b="1">
                <a:solidFill>
                  <a:srgbClr val="FF0000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defTabSz="2935288" eaLnBrk="0" hangingPunct="0">
              <a:defRPr sz="2000" b="1">
                <a:solidFill>
                  <a:srgbClr val="FF0000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algn="ctr" defTabSz="2935288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FF0000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algn="ctr" defTabSz="2935288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FF0000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algn="ctr" defTabSz="2935288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FF0000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algn="ctr" defTabSz="2935288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FF0000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eaLnBrk="1" hangingPunct="1">
              <a:defRPr/>
            </a:pPr>
            <a:r>
              <a:rPr lang="en-US" sz="3600" i="1" u="sng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pitchFamily="34" charset="0"/>
                <a:cs typeface="Arial" pitchFamily="34" charset="0"/>
              </a:rPr>
              <a:t>2. </a:t>
            </a:r>
            <a:r>
              <a:rPr lang="en-US" sz="3600" i="1" u="sng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SPEN: swept chirp </a:t>
            </a:r>
            <a:r>
              <a:rPr lang="en-US" sz="4000" i="1" u="sng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pulses</a:t>
            </a:r>
            <a:r>
              <a:rPr lang="en-US" sz="3600" i="1" u="sng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and gradients</a:t>
            </a:r>
            <a:endParaRPr lang="en-US" sz="3600" i="1" u="sng" dirty="0" smtClean="0">
              <a:solidFill>
                <a:schemeClr val="tx1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20" name="Group 19"/>
          <p:cNvGrpSpPr/>
          <p:nvPr/>
        </p:nvGrpSpPr>
        <p:grpSpPr>
          <a:xfrm>
            <a:off x="1165103" y="17427858"/>
            <a:ext cx="10857903" cy="5576666"/>
            <a:chOff x="733055" y="16746215"/>
            <a:chExt cx="10857903" cy="5576666"/>
          </a:xfrm>
        </p:grpSpPr>
        <p:sp>
          <p:nvSpPr>
            <p:cNvPr id="756" name="TextBox 755"/>
            <p:cNvSpPr txBox="1"/>
            <p:nvPr/>
          </p:nvSpPr>
          <p:spPr>
            <a:xfrm>
              <a:off x="733055" y="20876331"/>
              <a:ext cx="5055728" cy="144655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>
                <a:buFontTx/>
                <a:buChar char="-"/>
              </a:pPr>
              <a:r>
                <a:rPr lang="en-US" sz="2200" b="0" dirty="0" smtClean="0">
                  <a:solidFill>
                    <a:schemeClr val="tx1"/>
                  </a:solidFill>
                  <a:cs typeface="Times New Roman" panose="02020603050405020304" pitchFamily="18" charset="0"/>
                </a:rPr>
                <a:t>Amplitude shape defines the frequency selectivity.</a:t>
              </a:r>
            </a:p>
            <a:p>
              <a:pPr algn="l">
                <a:buFontTx/>
                <a:buChar char="-"/>
              </a:pPr>
              <a:r>
                <a:rPr lang="en-US" sz="2200" b="0" dirty="0" smtClean="0">
                  <a:solidFill>
                    <a:schemeClr val="tx1"/>
                  </a:solidFill>
                  <a:cs typeface="Times New Roman" panose="02020603050405020304" pitchFamily="18" charset="0"/>
                </a:rPr>
                <a:t>Constant phase.</a:t>
              </a:r>
            </a:p>
            <a:p>
              <a:pPr algn="l">
                <a:buFontTx/>
                <a:buChar char="-"/>
              </a:pPr>
              <a:r>
                <a:rPr lang="en-US" sz="2200" b="0" dirty="0" smtClean="0">
                  <a:solidFill>
                    <a:schemeClr val="tx1"/>
                  </a:solidFill>
                  <a:cs typeface="Times New Roman" panose="02020603050405020304" pitchFamily="18" charset="0"/>
                </a:rPr>
                <a:t>Pulse duration defines the bandwidth</a:t>
              </a:r>
              <a:endParaRPr lang="en-US" sz="2200" b="0" dirty="0">
                <a:solidFill>
                  <a:schemeClr val="tx1"/>
                </a:solidFill>
                <a:cs typeface="Times New Roman" panose="02020603050405020304" pitchFamily="18" charset="0"/>
              </a:endParaRPr>
            </a:p>
          </p:txBody>
        </p:sp>
        <p:sp>
          <p:nvSpPr>
            <p:cNvPr id="757" name="TextBox 756"/>
            <p:cNvSpPr txBox="1"/>
            <p:nvPr/>
          </p:nvSpPr>
          <p:spPr>
            <a:xfrm>
              <a:off x="5857206" y="20876331"/>
              <a:ext cx="5733752" cy="144655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>
                <a:buFontTx/>
                <a:buChar char="-"/>
              </a:pPr>
              <a:r>
                <a:rPr lang="en-US" sz="2200" b="0" dirty="0" smtClean="0">
                  <a:solidFill>
                    <a:schemeClr val="tx1"/>
                  </a:solidFill>
                  <a:cs typeface="Times New Roman" panose="02020603050405020304" pitchFamily="18" charset="0"/>
                </a:rPr>
                <a:t>Constant amplitude.</a:t>
              </a:r>
            </a:p>
            <a:p>
              <a:pPr algn="l">
                <a:buFontTx/>
                <a:buChar char="-"/>
              </a:pPr>
              <a:r>
                <a:rPr lang="en-US" sz="2200" b="0" dirty="0" smtClean="0">
                  <a:solidFill>
                    <a:schemeClr val="tx1"/>
                  </a:solidFill>
                  <a:cs typeface="Times New Roman" panose="02020603050405020304" pitchFamily="18" charset="0"/>
                </a:rPr>
                <a:t>Phase modulation defines the linear frequency dependence and the frequency selectivity.</a:t>
              </a:r>
            </a:p>
            <a:p>
              <a:pPr algn="l">
                <a:buFontTx/>
                <a:buChar char="-"/>
              </a:pPr>
              <a:r>
                <a:rPr lang="en-US" sz="2200" b="0" dirty="0" smtClean="0">
                  <a:solidFill>
                    <a:schemeClr val="tx1"/>
                  </a:solidFill>
                  <a:cs typeface="Times New Roman" panose="02020603050405020304" pitchFamily="18" charset="0"/>
                </a:rPr>
                <a:t>Pulse duration does not define the bandwidth</a:t>
              </a:r>
              <a:endParaRPr lang="en-US" sz="2200" b="0" dirty="0">
                <a:solidFill>
                  <a:schemeClr val="tx1"/>
                </a:solidFill>
                <a:cs typeface="Times New Roman" panose="02020603050405020304" pitchFamily="18" charset="0"/>
              </a:endParaRPr>
            </a:p>
          </p:txBody>
        </p:sp>
        <p:cxnSp>
          <p:nvCxnSpPr>
            <p:cNvPr id="758" name="Straight Connector 757"/>
            <p:cNvCxnSpPr/>
            <p:nvPr/>
          </p:nvCxnSpPr>
          <p:spPr>
            <a:xfrm>
              <a:off x="5647657" y="17299421"/>
              <a:ext cx="0" cy="502346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7" name="Group 16"/>
            <p:cNvGrpSpPr/>
            <p:nvPr/>
          </p:nvGrpSpPr>
          <p:grpSpPr>
            <a:xfrm>
              <a:off x="1550878" y="17264755"/>
              <a:ext cx="3420082" cy="3375215"/>
              <a:chOff x="2284732" y="17264755"/>
              <a:chExt cx="3420082" cy="3375215"/>
            </a:xfrm>
          </p:grpSpPr>
          <p:sp>
            <p:nvSpPr>
              <p:cNvPr id="774" name="Freeform 773"/>
              <p:cNvSpPr>
                <a:spLocks/>
              </p:cNvSpPr>
              <p:nvPr/>
            </p:nvSpPr>
            <p:spPr bwMode="auto">
              <a:xfrm>
                <a:off x="3463787" y="20199138"/>
                <a:ext cx="1342981" cy="211035"/>
              </a:xfrm>
              <a:custGeom>
                <a:avLst/>
                <a:gdLst>
                  <a:gd name="T0" fmla="*/ 0 w 6780"/>
                  <a:gd name="T1" fmla="*/ 2147483647 h 1143"/>
                  <a:gd name="T2" fmla="*/ 2147483647 w 6780"/>
                  <a:gd name="T3" fmla="*/ 2147483647 h 1143"/>
                  <a:gd name="T4" fmla="*/ 2147483647 w 6780"/>
                  <a:gd name="T5" fmla="*/ 2147483647 h 1143"/>
                  <a:gd name="T6" fmla="*/ 2147483647 w 6780"/>
                  <a:gd name="T7" fmla="*/ 2147483647 h 1143"/>
                  <a:gd name="T8" fmla="*/ 2147483647 w 6780"/>
                  <a:gd name="T9" fmla="*/ 2147483647 h 1143"/>
                  <a:gd name="T10" fmla="*/ 2147483647 w 6780"/>
                  <a:gd name="T11" fmla="*/ 2147483647 h 114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6780"/>
                  <a:gd name="T19" fmla="*/ 0 h 1143"/>
                  <a:gd name="T20" fmla="*/ 6780 w 6780"/>
                  <a:gd name="T21" fmla="*/ 1143 h 1143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6780" h="1143">
                    <a:moveTo>
                      <a:pt x="0" y="1143"/>
                    </a:moveTo>
                    <a:lnTo>
                      <a:pt x="1018" y="1140"/>
                    </a:lnTo>
                    <a:lnTo>
                      <a:pt x="1360" y="163"/>
                    </a:lnTo>
                    <a:cubicBezTo>
                      <a:pt x="2130" y="0"/>
                      <a:pt x="4874" y="1"/>
                      <a:pt x="5640" y="164"/>
                    </a:cubicBezTo>
                    <a:lnTo>
                      <a:pt x="5955" y="1140"/>
                    </a:lnTo>
                    <a:lnTo>
                      <a:pt x="6780" y="1143"/>
                    </a:lnTo>
                  </a:path>
                </a:pathLst>
              </a:custGeom>
              <a:solidFill>
                <a:srgbClr val="000000"/>
              </a:solidFill>
              <a:ln w="12700" cmpd="sng">
                <a:noFill/>
                <a:round/>
                <a:headEnd/>
                <a:tailEnd/>
              </a:ln>
            </p:spPr>
            <p:txBody>
              <a:bodyPr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775" name="Freeform 774"/>
              <p:cNvSpPr>
                <a:spLocks/>
              </p:cNvSpPr>
              <p:nvPr/>
            </p:nvSpPr>
            <p:spPr bwMode="auto">
              <a:xfrm>
                <a:off x="3506645" y="18276373"/>
                <a:ext cx="1308589" cy="1103011"/>
              </a:xfrm>
              <a:custGeom>
                <a:avLst/>
                <a:gdLst>
                  <a:gd name="T0" fmla="*/ 0 w 3026"/>
                  <a:gd name="T1" fmla="*/ 2147483647 h 2625"/>
                  <a:gd name="T2" fmla="*/ 2147483647 w 3026"/>
                  <a:gd name="T3" fmla="*/ 2147483647 h 2625"/>
                  <a:gd name="T4" fmla="*/ 2147483647 w 3026"/>
                  <a:gd name="T5" fmla="*/ 2147483647 h 2625"/>
                  <a:gd name="T6" fmla="*/ 2147483647 w 3026"/>
                  <a:gd name="T7" fmla="*/ 2147483647 h 2625"/>
                  <a:gd name="T8" fmla="*/ 2147483647 w 3026"/>
                  <a:gd name="T9" fmla="*/ 2147483647 h 2625"/>
                  <a:gd name="T10" fmla="*/ 2147483647 w 3026"/>
                  <a:gd name="T11" fmla="*/ 2147483647 h 2625"/>
                  <a:gd name="T12" fmla="*/ 2147483647 w 3026"/>
                  <a:gd name="T13" fmla="*/ 2147483647 h 2625"/>
                  <a:gd name="T14" fmla="*/ 2147483647 w 3026"/>
                  <a:gd name="T15" fmla="*/ 2147483647 h 2625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3026"/>
                  <a:gd name="T25" fmla="*/ 0 h 2625"/>
                  <a:gd name="T26" fmla="*/ 3026 w 3026"/>
                  <a:gd name="T27" fmla="*/ 2625 h 2625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3026" h="2625">
                    <a:moveTo>
                      <a:pt x="0" y="2054"/>
                    </a:moveTo>
                    <a:cubicBezTo>
                      <a:pt x="45" y="2027"/>
                      <a:pt x="110" y="1839"/>
                      <a:pt x="270" y="1890"/>
                    </a:cubicBezTo>
                    <a:cubicBezTo>
                      <a:pt x="430" y="1941"/>
                      <a:pt x="783" y="2620"/>
                      <a:pt x="960" y="2363"/>
                    </a:cubicBezTo>
                    <a:cubicBezTo>
                      <a:pt x="1137" y="2106"/>
                      <a:pt x="1208" y="682"/>
                      <a:pt x="1335" y="345"/>
                    </a:cubicBezTo>
                    <a:cubicBezTo>
                      <a:pt x="1462" y="8"/>
                      <a:pt x="1595" y="0"/>
                      <a:pt x="1725" y="338"/>
                    </a:cubicBezTo>
                    <a:cubicBezTo>
                      <a:pt x="1855" y="676"/>
                      <a:pt x="1946" y="2115"/>
                      <a:pt x="2115" y="2370"/>
                    </a:cubicBezTo>
                    <a:cubicBezTo>
                      <a:pt x="2284" y="2625"/>
                      <a:pt x="2586" y="1925"/>
                      <a:pt x="2738" y="1868"/>
                    </a:cubicBezTo>
                    <a:cubicBezTo>
                      <a:pt x="2890" y="1811"/>
                      <a:pt x="2966" y="1995"/>
                      <a:pt x="3026" y="2028"/>
                    </a:cubicBezTo>
                  </a:path>
                </a:pathLst>
              </a:custGeom>
              <a:solidFill>
                <a:srgbClr val="000000"/>
              </a:solidFill>
              <a:ln w="19050" cmpd="sng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776" name="Rectangle 775"/>
              <p:cNvSpPr>
                <a:spLocks noChangeAspect="1" noChangeArrowheads="1"/>
              </p:cNvSpPr>
              <p:nvPr/>
            </p:nvSpPr>
            <p:spPr bwMode="auto">
              <a:xfrm>
                <a:off x="2284732" y="18704073"/>
                <a:ext cx="1242371" cy="63029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lIns="0" tIns="0" rIns="0" bIns="0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en-US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RF</a:t>
                </a:r>
              </a:p>
              <a:p>
                <a:pPr algn="ctr"/>
                <a:r>
                  <a:rPr lang="en-US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amplitude</a:t>
                </a:r>
                <a:endParaRPr lang="en-US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777" name="Rectangle 776"/>
              <p:cNvSpPr>
                <a:spLocks noChangeAspect="1" noChangeArrowheads="1"/>
              </p:cNvSpPr>
              <p:nvPr/>
            </p:nvSpPr>
            <p:spPr bwMode="auto">
              <a:xfrm>
                <a:off x="2582438" y="20135026"/>
                <a:ext cx="599040" cy="43272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lIns="0" tIns="0" rIns="0" bIns="0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en-US" b="1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</a:t>
                </a:r>
                <a:r>
                  <a:rPr lang="en-US" b="1" baseline="-250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z</a:t>
                </a:r>
                <a:endParaRPr lang="en-US" b="1" baseline="-250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778" name="Freeform 777"/>
              <p:cNvSpPr>
                <a:spLocks/>
              </p:cNvSpPr>
              <p:nvPr/>
            </p:nvSpPr>
            <p:spPr bwMode="auto">
              <a:xfrm rot="10800000">
                <a:off x="4790423" y="20431973"/>
                <a:ext cx="669839" cy="207997"/>
              </a:xfrm>
              <a:custGeom>
                <a:avLst/>
                <a:gdLst>
                  <a:gd name="T0" fmla="*/ 0 w 6780"/>
                  <a:gd name="T1" fmla="*/ 2147483647 h 1143"/>
                  <a:gd name="T2" fmla="*/ 2147483647 w 6780"/>
                  <a:gd name="T3" fmla="*/ 2147483647 h 1143"/>
                  <a:gd name="T4" fmla="*/ 2147483647 w 6780"/>
                  <a:gd name="T5" fmla="*/ 2147483647 h 1143"/>
                  <a:gd name="T6" fmla="*/ 2147483647 w 6780"/>
                  <a:gd name="T7" fmla="*/ 2147483647 h 1143"/>
                  <a:gd name="T8" fmla="*/ 2147483647 w 6780"/>
                  <a:gd name="T9" fmla="*/ 2147483647 h 1143"/>
                  <a:gd name="T10" fmla="*/ 2147483647 w 6780"/>
                  <a:gd name="T11" fmla="*/ 2147483647 h 114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6780"/>
                  <a:gd name="T19" fmla="*/ 0 h 1143"/>
                  <a:gd name="T20" fmla="*/ 6780 w 6780"/>
                  <a:gd name="T21" fmla="*/ 1143 h 1143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6780" h="1143">
                    <a:moveTo>
                      <a:pt x="0" y="1143"/>
                    </a:moveTo>
                    <a:lnTo>
                      <a:pt x="1018" y="1140"/>
                    </a:lnTo>
                    <a:lnTo>
                      <a:pt x="1360" y="163"/>
                    </a:lnTo>
                    <a:cubicBezTo>
                      <a:pt x="2130" y="0"/>
                      <a:pt x="4874" y="1"/>
                      <a:pt x="5640" y="164"/>
                    </a:cubicBezTo>
                    <a:lnTo>
                      <a:pt x="5955" y="1140"/>
                    </a:lnTo>
                    <a:lnTo>
                      <a:pt x="6780" y="1143"/>
                    </a:lnTo>
                  </a:path>
                </a:pathLst>
              </a:custGeom>
              <a:solidFill>
                <a:srgbClr val="000000"/>
              </a:solidFill>
              <a:ln w="12700" cmpd="sng">
                <a:noFill/>
                <a:round/>
                <a:headEnd/>
                <a:tailEnd/>
              </a:ln>
            </p:spPr>
            <p:txBody>
              <a:bodyPr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cxnSp>
            <p:nvCxnSpPr>
              <p:cNvPr id="779" name="Straight Connector 778"/>
              <p:cNvCxnSpPr/>
              <p:nvPr/>
            </p:nvCxnSpPr>
            <p:spPr>
              <a:xfrm>
                <a:off x="3472017" y="20410175"/>
                <a:ext cx="2232797" cy="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80" name="Straight Connector 779"/>
              <p:cNvCxnSpPr/>
              <p:nvPr/>
            </p:nvCxnSpPr>
            <p:spPr>
              <a:xfrm>
                <a:off x="3422392" y="19143026"/>
                <a:ext cx="2232797" cy="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785" name="Rectangle 784"/>
              <p:cNvSpPr>
                <a:spLocks noChangeAspect="1" noChangeArrowheads="1"/>
              </p:cNvSpPr>
              <p:nvPr/>
            </p:nvSpPr>
            <p:spPr bwMode="auto">
              <a:xfrm>
                <a:off x="2284732" y="19379386"/>
                <a:ext cx="1242371" cy="63029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lIns="0" tIns="0" rIns="0" bIns="0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en-US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RF</a:t>
                </a:r>
              </a:p>
              <a:p>
                <a:pPr algn="ctr"/>
                <a:r>
                  <a:rPr lang="en-US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phase</a:t>
                </a:r>
                <a:endParaRPr lang="en-US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cxnSp>
            <p:nvCxnSpPr>
              <p:cNvPr id="786" name="Straight Connector 785"/>
              <p:cNvCxnSpPr/>
              <p:nvPr/>
            </p:nvCxnSpPr>
            <p:spPr>
              <a:xfrm>
                <a:off x="3401130" y="19694532"/>
                <a:ext cx="2232797" cy="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754" name="TextBox 753"/>
              <p:cNvSpPr txBox="1"/>
              <p:nvPr/>
            </p:nvSpPr>
            <p:spPr>
              <a:xfrm>
                <a:off x="3028996" y="17264755"/>
                <a:ext cx="2158370" cy="40320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800" i="1" u="sng" dirty="0" err="1" smtClean="0">
                    <a:solidFill>
                      <a:schemeClr val="tx1"/>
                    </a:solidFill>
                    <a:cs typeface="Times New Roman" panose="02020603050405020304" pitchFamily="18" charset="0"/>
                  </a:rPr>
                  <a:t>Sinc</a:t>
                </a:r>
                <a:r>
                  <a:rPr lang="en-US" sz="1800" i="1" u="sng" dirty="0" smtClean="0">
                    <a:solidFill>
                      <a:schemeClr val="tx1"/>
                    </a:solidFill>
                    <a:cs typeface="Times New Roman" panose="02020603050405020304" pitchFamily="18" charset="0"/>
                  </a:rPr>
                  <a:t> </a:t>
                </a:r>
                <a:r>
                  <a:rPr lang="en-US" sz="1800" u="sng" dirty="0" smtClean="0">
                    <a:solidFill>
                      <a:schemeClr val="tx1"/>
                    </a:solidFill>
                    <a:cs typeface="Times New Roman" panose="02020603050405020304" pitchFamily="18" charset="0"/>
                  </a:rPr>
                  <a:t>pulse</a:t>
                </a:r>
                <a:endParaRPr lang="en-US" sz="1800" u="sng" dirty="0">
                  <a:solidFill>
                    <a:schemeClr val="tx1"/>
                  </a:solidFill>
                  <a:cs typeface="Times New Roman" panose="02020603050405020304" pitchFamily="18" charset="0"/>
                </a:endParaRPr>
              </a:p>
            </p:txBody>
          </p:sp>
          <p:grpSp>
            <p:nvGrpSpPr>
              <p:cNvPr id="763" name="Group 762"/>
              <p:cNvGrpSpPr/>
              <p:nvPr/>
            </p:nvGrpSpPr>
            <p:grpSpPr>
              <a:xfrm>
                <a:off x="3931047" y="17736932"/>
                <a:ext cx="616674" cy="1413236"/>
                <a:chOff x="2118360" y="1459468"/>
                <a:chExt cx="631368" cy="1366839"/>
              </a:xfrm>
            </p:grpSpPr>
            <p:cxnSp>
              <p:nvCxnSpPr>
                <p:cNvPr id="770" name="Straight Connector 769"/>
                <p:cNvCxnSpPr/>
                <p:nvPr/>
              </p:nvCxnSpPr>
              <p:spPr>
                <a:xfrm flipV="1">
                  <a:off x="2133600" y="1785317"/>
                  <a:ext cx="0" cy="1034083"/>
                </a:xfrm>
                <a:prstGeom prst="line">
                  <a:avLst/>
                </a:prstGeom>
                <a:ln w="25400"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71" name="Straight Connector 770"/>
                <p:cNvCxnSpPr/>
                <p:nvPr/>
              </p:nvCxnSpPr>
              <p:spPr>
                <a:xfrm flipV="1">
                  <a:off x="2590800" y="1792224"/>
                  <a:ext cx="0" cy="1034083"/>
                </a:xfrm>
                <a:prstGeom prst="line">
                  <a:avLst/>
                </a:prstGeom>
                <a:ln w="25400"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72" name="Straight Arrow Connector 771"/>
                <p:cNvCxnSpPr/>
                <p:nvPr/>
              </p:nvCxnSpPr>
              <p:spPr>
                <a:xfrm>
                  <a:off x="2133600" y="1792224"/>
                  <a:ext cx="457200" cy="0"/>
                </a:xfrm>
                <a:prstGeom prst="straightConnector1">
                  <a:avLst/>
                </a:prstGeom>
                <a:ln>
                  <a:headEnd type="arrow" w="lg" len="med"/>
                  <a:tailEnd type="arrow" w="lg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773" name="TextBox 772"/>
                <p:cNvSpPr txBox="1"/>
                <p:nvPr/>
              </p:nvSpPr>
              <p:spPr>
                <a:xfrm>
                  <a:off x="2118360" y="1459468"/>
                  <a:ext cx="631368" cy="68244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1800" b="1" dirty="0" smtClean="0">
                      <a:solidFill>
                        <a:schemeClr val="tx1"/>
                      </a:solidFill>
                      <a:cs typeface="Times New Roman" panose="02020603050405020304" pitchFamily="18" charset="0"/>
                    </a:rPr>
                    <a:t>2</a:t>
                  </a:r>
                  <a:r>
                    <a:rPr lang="en-US" sz="1800" b="1" dirty="0">
                      <a:solidFill>
                        <a:schemeClr val="tx1"/>
                      </a:solidFill>
                      <a:cs typeface="Times New Roman" panose="02020603050405020304" pitchFamily="18" charset="0"/>
                    </a:rPr>
                    <a:t>T</a:t>
                  </a:r>
                  <a:r>
                    <a:rPr lang="en-US" sz="1800" b="1" baseline="-25000" dirty="0">
                      <a:solidFill>
                        <a:schemeClr val="tx1"/>
                      </a:solidFill>
                      <a:cs typeface="Times New Roman" panose="02020603050405020304" pitchFamily="18" charset="0"/>
                    </a:rPr>
                    <a:t>0</a:t>
                  </a:r>
                  <a:endParaRPr lang="en-US" sz="1800" b="1" dirty="0">
                    <a:solidFill>
                      <a:schemeClr val="tx1"/>
                    </a:solidFill>
                    <a:cs typeface="Times New Roman" panose="02020603050405020304" pitchFamily="18" charset="0"/>
                  </a:endParaRPr>
                </a:p>
              </p:txBody>
            </p:sp>
          </p:grpSp>
        </p:grpSp>
        <p:grpSp>
          <p:nvGrpSpPr>
            <p:cNvPr id="18" name="Group 17"/>
            <p:cNvGrpSpPr/>
            <p:nvPr/>
          </p:nvGrpSpPr>
          <p:grpSpPr>
            <a:xfrm>
              <a:off x="7347192" y="17267906"/>
              <a:ext cx="2753781" cy="3135705"/>
              <a:chOff x="5819993" y="17267906"/>
              <a:chExt cx="2753781" cy="3135705"/>
            </a:xfrm>
          </p:grpSpPr>
          <p:sp>
            <p:nvSpPr>
              <p:cNvPr id="755" name="TextBox 754"/>
              <p:cNvSpPr txBox="1"/>
              <p:nvPr/>
            </p:nvSpPr>
            <p:spPr>
              <a:xfrm>
                <a:off x="6006059" y="17267906"/>
                <a:ext cx="215837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800" u="sng" dirty="0" smtClean="0">
                    <a:solidFill>
                      <a:schemeClr val="tx1"/>
                    </a:solidFill>
                    <a:cs typeface="Times New Roman" panose="02020603050405020304" pitchFamily="18" charset="0"/>
                  </a:rPr>
                  <a:t>Swept </a:t>
                </a:r>
                <a:r>
                  <a:rPr lang="en-US" sz="1800" u="sng" dirty="0" smtClean="0">
                    <a:solidFill>
                      <a:schemeClr val="tx1"/>
                    </a:solidFill>
                    <a:cs typeface="Times New Roman" panose="02020603050405020304" pitchFamily="18" charset="0"/>
                  </a:rPr>
                  <a:t>chirp pulse</a:t>
                </a:r>
                <a:endParaRPr lang="en-US" sz="1800" u="sng" dirty="0">
                  <a:solidFill>
                    <a:schemeClr val="tx1"/>
                  </a:solidFill>
                  <a:cs typeface="Times New Roman" panose="02020603050405020304" pitchFamily="18" charset="0"/>
                </a:endParaRPr>
              </a:p>
            </p:txBody>
          </p:sp>
          <p:grpSp>
            <p:nvGrpSpPr>
              <p:cNvPr id="15" name="Group 14"/>
              <p:cNvGrpSpPr/>
              <p:nvPr/>
            </p:nvGrpSpPr>
            <p:grpSpPr>
              <a:xfrm>
                <a:off x="5819993" y="17737473"/>
                <a:ext cx="2753781" cy="2666138"/>
                <a:chOff x="5819993" y="17737473"/>
                <a:chExt cx="2753781" cy="2666138"/>
              </a:xfrm>
            </p:grpSpPr>
            <p:grpSp>
              <p:nvGrpSpPr>
                <p:cNvPr id="781" name="Group 63"/>
                <p:cNvGrpSpPr/>
                <p:nvPr/>
              </p:nvGrpSpPr>
              <p:grpSpPr>
                <a:xfrm>
                  <a:off x="6303766" y="18355161"/>
                  <a:ext cx="1935090" cy="787866"/>
                  <a:chOff x="1936750" y="1800226"/>
                  <a:chExt cx="5526088" cy="3702050"/>
                </a:xfrm>
                <a:noFill/>
              </p:grpSpPr>
              <p:sp>
                <p:nvSpPr>
                  <p:cNvPr id="797" name="Freeform 57"/>
                  <p:cNvSpPr>
                    <a:spLocks/>
                  </p:cNvSpPr>
                  <p:nvPr/>
                </p:nvSpPr>
                <p:spPr bwMode="auto">
                  <a:xfrm>
                    <a:off x="1936750" y="1800226"/>
                    <a:ext cx="1017588" cy="3702050"/>
                  </a:xfrm>
                  <a:custGeom>
                    <a:avLst/>
                    <a:gdLst>
                      <a:gd name="T0" fmla="*/ 8 w 641"/>
                      <a:gd name="T1" fmla="*/ 2332 h 2332"/>
                      <a:gd name="T2" fmla="*/ 32 w 641"/>
                      <a:gd name="T3" fmla="*/ 2292 h 2332"/>
                      <a:gd name="T4" fmla="*/ 40 w 641"/>
                      <a:gd name="T5" fmla="*/ 2260 h 2332"/>
                      <a:gd name="T6" fmla="*/ 56 w 641"/>
                      <a:gd name="T7" fmla="*/ 2220 h 2332"/>
                      <a:gd name="T8" fmla="*/ 64 w 641"/>
                      <a:gd name="T9" fmla="*/ 2156 h 2332"/>
                      <a:gd name="T10" fmla="*/ 80 w 641"/>
                      <a:gd name="T11" fmla="*/ 2108 h 2332"/>
                      <a:gd name="T12" fmla="*/ 88 w 641"/>
                      <a:gd name="T13" fmla="*/ 2020 h 2332"/>
                      <a:gd name="T14" fmla="*/ 104 w 641"/>
                      <a:gd name="T15" fmla="*/ 1964 h 2332"/>
                      <a:gd name="T16" fmla="*/ 112 w 641"/>
                      <a:gd name="T17" fmla="*/ 1859 h 2332"/>
                      <a:gd name="T18" fmla="*/ 128 w 641"/>
                      <a:gd name="T19" fmla="*/ 1787 h 2332"/>
                      <a:gd name="T20" fmla="*/ 136 w 641"/>
                      <a:gd name="T21" fmla="*/ 1683 h 2332"/>
                      <a:gd name="T22" fmla="*/ 152 w 641"/>
                      <a:gd name="T23" fmla="*/ 1603 h 2332"/>
                      <a:gd name="T24" fmla="*/ 160 w 641"/>
                      <a:gd name="T25" fmla="*/ 1491 h 2332"/>
                      <a:gd name="T26" fmla="*/ 176 w 641"/>
                      <a:gd name="T27" fmla="*/ 1411 h 2332"/>
                      <a:gd name="T28" fmla="*/ 184 w 641"/>
                      <a:gd name="T29" fmla="*/ 1290 h 2332"/>
                      <a:gd name="T30" fmla="*/ 200 w 641"/>
                      <a:gd name="T31" fmla="*/ 1210 h 2332"/>
                      <a:gd name="T32" fmla="*/ 208 w 641"/>
                      <a:gd name="T33" fmla="*/ 1098 h 2332"/>
                      <a:gd name="T34" fmla="*/ 224 w 641"/>
                      <a:gd name="T35" fmla="*/ 1026 h 2332"/>
                      <a:gd name="T36" fmla="*/ 232 w 641"/>
                      <a:gd name="T37" fmla="*/ 922 h 2332"/>
                      <a:gd name="T38" fmla="*/ 248 w 641"/>
                      <a:gd name="T39" fmla="*/ 850 h 2332"/>
                      <a:gd name="T40" fmla="*/ 256 w 641"/>
                      <a:gd name="T41" fmla="*/ 746 h 2332"/>
                      <a:gd name="T42" fmla="*/ 272 w 641"/>
                      <a:gd name="T43" fmla="*/ 697 h 2332"/>
                      <a:gd name="T44" fmla="*/ 280 w 641"/>
                      <a:gd name="T45" fmla="*/ 601 h 2332"/>
                      <a:gd name="T46" fmla="*/ 296 w 641"/>
                      <a:gd name="T47" fmla="*/ 545 h 2332"/>
                      <a:gd name="T48" fmla="*/ 304 w 641"/>
                      <a:gd name="T49" fmla="*/ 473 h 2332"/>
                      <a:gd name="T50" fmla="*/ 320 w 641"/>
                      <a:gd name="T51" fmla="*/ 425 h 2332"/>
                      <a:gd name="T52" fmla="*/ 328 w 641"/>
                      <a:gd name="T53" fmla="*/ 369 h 2332"/>
                      <a:gd name="T54" fmla="*/ 344 w 641"/>
                      <a:gd name="T55" fmla="*/ 329 h 2332"/>
                      <a:gd name="T56" fmla="*/ 353 w 641"/>
                      <a:gd name="T57" fmla="*/ 273 h 2332"/>
                      <a:gd name="T58" fmla="*/ 369 w 641"/>
                      <a:gd name="T59" fmla="*/ 241 h 2332"/>
                      <a:gd name="T60" fmla="*/ 377 w 641"/>
                      <a:gd name="T61" fmla="*/ 201 h 2332"/>
                      <a:gd name="T62" fmla="*/ 393 w 641"/>
                      <a:gd name="T63" fmla="*/ 176 h 2332"/>
                      <a:gd name="T64" fmla="*/ 409 w 641"/>
                      <a:gd name="T65" fmla="*/ 128 h 2332"/>
                      <a:gd name="T66" fmla="*/ 433 w 641"/>
                      <a:gd name="T67" fmla="*/ 96 h 2332"/>
                      <a:gd name="T68" fmla="*/ 457 w 641"/>
                      <a:gd name="T69" fmla="*/ 64 h 2332"/>
                      <a:gd name="T70" fmla="*/ 481 w 641"/>
                      <a:gd name="T71" fmla="*/ 40 h 2332"/>
                      <a:gd name="T72" fmla="*/ 505 w 641"/>
                      <a:gd name="T73" fmla="*/ 24 h 2332"/>
                      <a:gd name="T74" fmla="*/ 529 w 641"/>
                      <a:gd name="T75" fmla="*/ 16 h 2332"/>
                      <a:gd name="T76" fmla="*/ 553 w 641"/>
                      <a:gd name="T77" fmla="*/ 8 h 2332"/>
                      <a:gd name="T78" fmla="*/ 577 w 641"/>
                      <a:gd name="T79" fmla="*/ 8 h 2332"/>
                      <a:gd name="T80" fmla="*/ 601 w 641"/>
                      <a:gd name="T81" fmla="*/ 0 h 2332"/>
                      <a:gd name="T82" fmla="*/ 625 w 641"/>
                      <a:gd name="T83" fmla="*/ 0 h 233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  <a:cxn ang="0">
                        <a:pos x="T78" y="T79"/>
                      </a:cxn>
                      <a:cxn ang="0">
                        <a:pos x="T80" y="T81"/>
                      </a:cxn>
                      <a:cxn ang="0">
                        <a:pos x="T82" y="T83"/>
                      </a:cxn>
                    </a:cxnLst>
                    <a:rect l="0" t="0" r="r" b="b"/>
                    <a:pathLst>
                      <a:path w="641" h="2332">
                        <a:moveTo>
                          <a:pt x="8" y="2332"/>
                        </a:moveTo>
                        <a:lnTo>
                          <a:pt x="0" y="2332"/>
                        </a:lnTo>
                        <a:lnTo>
                          <a:pt x="8" y="2332"/>
                        </a:lnTo>
                        <a:lnTo>
                          <a:pt x="24" y="2316"/>
                        </a:lnTo>
                        <a:lnTo>
                          <a:pt x="24" y="2300"/>
                        </a:lnTo>
                        <a:lnTo>
                          <a:pt x="32" y="2292"/>
                        </a:lnTo>
                        <a:lnTo>
                          <a:pt x="32" y="2284"/>
                        </a:lnTo>
                        <a:lnTo>
                          <a:pt x="40" y="2276"/>
                        </a:lnTo>
                        <a:lnTo>
                          <a:pt x="40" y="2260"/>
                        </a:lnTo>
                        <a:lnTo>
                          <a:pt x="48" y="2252"/>
                        </a:lnTo>
                        <a:lnTo>
                          <a:pt x="48" y="2228"/>
                        </a:lnTo>
                        <a:lnTo>
                          <a:pt x="56" y="2220"/>
                        </a:lnTo>
                        <a:lnTo>
                          <a:pt x="56" y="2188"/>
                        </a:lnTo>
                        <a:lnTo>
                          <a:pt x="64" y="2180"/>
                        </a:lnTo>
                        <a:lnTo>
                          <a:pt x="64" y="2156"/>
                        </a:lnTo>
                        <a:lnTo>
                          <a:pt x="72" y="2148"/>
                        </a:lnTo>
                        <a:lnTo>
                          <a:pt x="72" y="2116"/>
                        </a:lnTo>
                        <a:lnTo>
                          <a:pt x="80" y="2108"/>
                        </a:lnTo>
                        <a:lnTo>
                          <a:pt x="80" y="2068"/>
                        </a:lnTo>
                        <a:lnTo>
                          <a:pt x="88" y="2060"/>
                        </a:lnTo>
                        <a:lnTo>
                          <a:pt x="88" y="2020"/>
                        </a:lnTo>
                        <a:lnTo>
                          <a:pt x="96" y="2012"/>
                        </a:lnTo>
                        <a:lnTo>
                          <a:pt x="96" y="1972"/>
                        </a:lnTo>
                        <a:lnTo>
                          <a:pt x="104" y="1964"/>
                        </a:lnTo>
                        <a:lnTo>
                          <a:pt x="104" y="1916"/>
                        </a:lnTo>
                        <a:lnTo>
                          <a:pt x="112" y="1908"/>
                        </a:lnTo>
                        <a:lnTo>
                          <a:pt x="112" y="1859"/>
                        </a:lnTo>
                        <a:lnTo>
                          <a:pt x="120" y="1851"/>
                        </a:lnTo>
                        <a:lnTo>
                          <a:pt x="120" y="1795"/>
                        </a:lnTo>
                        <a:lnTo>
                          <a:pt x="128" y="1787"/>
                        </a:lnTo>
                        <a:lnTo>
                          <a:pt x="128" y="1747"/>
                        </a:lnTo>
                        <a:lnTo>
                          <a:pt x="136" y="1731"/>
                        </a:lnTo>
                        <a:lnTo>
                          <a:pt x="136" y="1683"/>
                        </a:lnTo>
                        <a:lnTo>
                          <a:pt x="144" y="1667"/>
                        </a:lnTo>
                        <a:lnTo>
                          <a:pt x="144" y="1611"/>
                        </a:lnTo>
                        <a:lnTo>
                          <a:pt x="152" y="1603"/>
                        </a:lnTo>
                        <a:lnTo>
                          <a:pt x="152" y="1547"/>
                        </a:lnTo>
                        <a:lnTo>
                          <a:pt x="160" y="1539"/>
                        </a:lnTo>
                        <a:lnTo>
                          <a:pt x="160" y="1491"/>
                        </a:lnTo>
                        <a:lnTo>
                          <a:pt x="168" y="1483"/>
                        </a:lnTo>
                        <a:lnTo>
                          <a:pt x="168" y="1427"/>
                        </a:lnTo>
                        <a:lnTo>
                          <a:pt x="176" y="1411"/>
                        </a:lnTo>
                        <a:lnTo>
                          <a:pt x="176" y="1355"/>
                        </a:lnTo>
                        <a:lnTo>
                          <a:pt x="184" y="1347"/>
                        </a:lnTo>
                        <a:lnTo>
                          <a:pt x="184" y="1290"/>
                        </a:lnTo>
                        <a:lnTo>
                          <a:pt x="192" y="1274"/>
                        </a:lnTo>
                        <a:lnTo>
                          <a:pt x="192" y="1218"/>
                        </a:lnTo>
                        <a:lnTo>
                          <a:pt x="200" y="1210"/>
                        </a:lnTo>
                        <a:lnTo>
                          <a:pt x="200" y="1162"/>
                        </a:lnTo>
                        <a:lnTo>
                          <a:pt x="208" y="1154"/>
                        </a:lnTo>
                        <a:lnTo>
                          <a:pt x="208" y="1098"/>
                        </a:lnTo>
                        <a:lnTo>
                          <a:pt x="216" y="1090"/>
                        </a:lnTo>
                        <a:lnTo>
                          <a:pt x="216" y="1034"/>
                        </a:lnTo>
                        <a:lnTo>
                          <a:pt x="224" y="1026"/>
                        </a:lnTo>
                        <a:lnTo>
                          <a:pt x="224" y="970"/>
                        </a:lnTo>
                        <a:lnTo>
                          <a:pt x="232" y="962"/>
                        </a:lnTo>
                        <a:lnTo>
                          <a:pt x="232" y="922"/>
                        </a:lnTo>
                        <a:lnTo>
                          <a:pt x="240" y="914"/>
                        </a:lnTo>
                        <a:lnTo>
                          <a:pt x="240" y="858"/>
                        </a:lnTo>
                        <a:lnTo>
                          <a:pt x="248" y="850"/>
                        </a:lnTo>
                        <a:lnTo>
                          <a:pt x="248" y="802"/>
                        </a:lnTo>
                        <a:lnTo>
                          <a:pt x="256" y="794"/>
                        </a:lnTo>
                        <a:lnTo>
                          <a:pt x="256" y="746"/>
                        </a:lnTo>
                        <a:lnTo>
                          <a:pt x="264" y="737"/>
                        </a:lnTo>
                        <a:lnTo>
                          <a:pt x="264" y="705"/>
                        </a:lnTo>
                        <a:lnTo>
                          <a:pt x="272" y="697"/>
                        </a:lnTo>
                        <a:lnTo>
                          <a:pt x="272" y="649"/>
                        </a:lnTo>
                        <a:lnTo>
                          <a:pt x="280" y="641"/>
                        </a:lnTo>
                        <a:lnTo>
                          <a:pt x="280" y="601"/>
                        </a:lnTo>
                        <a:lnTo>
                          <a:pt x="288" y="593"/>
                        </a:lnTo>
                        <a:lnTo>
                          <a:pt x="288" y="553"/>
                        </a:lnTo>
                        <a:lnTo>
                          <a:pt x="296" y="545"/>
                        </a:lnTo>
                        <a:lnTo>
                          <a:pt x="296" y="521"/>
                        </a:lnTo>
                        <a:lnTo>
                          <a:pt x="304" y="513"/>
                        </a:lnTo>
                        <a:lnTo>
                          <a:pt x="304" y="473"/>
                        </a:lnTo>
                        <a:lnTo>
                          <a:pt x="312" y="465"/>
                        </a:lnTo>
                        <a:lnTo>
                          <a:pt x="312" y="433"/>
                        </a:lnTo>
                        <a:lnTo>
                          <a:pt x="320" y="425"/>
                        </a:lnTo>
                        <a:lnTo>
                          <a:pt x="320" y="401"/>
                        </a:lnTo>
                        <a:lnTo>
                          <a:pt x="328" y="393"/>
                        </a:lnTo>
                        <a:lnTo>
                          <a:pt x="328" y="369"/>
                        </a:lnTo>
                        <a:lnTo>
                          <a:pt x="336" y="361"/>
                        </a:lnTo>
                        <a:lnTo>
                          <a:pt x="336" y="337"/>
                        </a:lnTo>
                        <a:lnTo>
                          <a:pt x="344" y="329"/>
                        </a:lnTo>
                        <a:lnTo>
                          <a:pt x="344" y="305"/>
                        </a:lnTo>
                        <a:lnTo>
                          <a:pt x="353" y="297"/>
                        </a:lnTo>
                        <a:lnTo>
                          <a:pt x="353" y="273"/>
                        </a:lnTo>
                        <a:lnTo>
                          <a:pt x="361" y="265"/>
                        </a:lnTo>
                        <a:lnTo>
                          <a:pt x="361" y="249"/>
                        </a:lnTo>
                        <a:lnTo>
                          <a:pt x="369" y="241"/>
                        </a:lnTo>
                        <a:lnTo>
                          <a:pt x="369" y="225"/>
                        </a:lnTo>
                        <a:lnTo>
                          <a:pt x="377" y="217"/>
                        </a:lnTo>
                        <a:lnTo>
                          <a:pt x="377" y="201"/>
                        </a:lnTo>
                        <a:lnTo>
                          <a:pt x="385" y="193"/>
                        </a:lnTo>
                        <a:lnTo>
                          <a:pt x="385" y="185"/>
                        </a:lnTo>
                        <a:lnTo>
                          <a:pt x="393" y="176"/>
                        </a:lnTo>
                        <a:lnTo>
                          <a:pt x="393" y="160"/>
                        </a:lnTo>
                        <a:lnTo>
                          <a:pt x="409" y="144"/>
                        </a:lnTo>
                        <a:lnTo>
                          <a:pt x="409" y="128"/>
                        </a:lnTo>
                        <a:lnTo>
                          <a:pt x="417" y="120"/>
                        </a:lnTo>
                        <a:lnTo>
                          <a:pt x="433" y="104"/>
                        </a:lnTo>
                        <a:lnTo>
                          <a:pt x="433" y="96"/>
                        </a:lnTo>
                        <a:lnTo>
                          <a:pt x="449" y="80"/>
                        </a:lnTo>
                        <a:lnTo>
                          <a:pt x="449" y="72"/>
                        </a:lnTo>
                        <a:lnTo>
                          <a:pt x="457" y="64"/>
                        </a:lnTo>
                        <a:lnTo>
                          <a:pt x="465" y="56"/>
                        </a:lnTo>
                        <a:lnTo>
                          <a:pt x="473" y="48"/>
                        </a:lnTo>
                        <a:lnTo>
                          <a:pt x="481" y="40"/>
                        </a:lnTo>
                        <a:lnTo>
                          <a:pt x="489" y="40"/>
                        </a:lnTo>
                        <a:lnTo>
                          <a:pt x="497" y="32"/>
                        </a:lnTo>
                        <a:lnTo>
                          <a:pt x="505" y="24"/>
                        </a:lnTo>
                        <a:lnTo>
                          <a:pt x="513" y="24"/>
                        </a:lnTo>
                        <a:lnTo>
                          <a:pt x="521" y="24"/>
                        </a:lnTo>
                        <a:lnTo>
                          <a:pt x="529" y="16"/>
                        </a:lnTo>
                        <a:lnTo>
                          <a:pt x="537" y="16"/>
                        </a:lnTo>
                        <a:lnTo>
                          <a:pt x="545" y="16"/>
                        </a:lnTo>
                        <a:lnTo>
                          <a:pt x="553" y="8"/>
                        </a:lnTo>
                        <a:lnTo>
                          <a:pt x="561" y="8"/>
                        </a:lnTo>
                        <a:lnTo>
                          <a:pt x="569" y="8"/>
                        </a:lnTo>
                        <a:lnTo>
                          <a:pt x="577" y="8"/>
                        </a:lnTo>
                        <a:lnTo>
                          <a:pt x="585" y="8"/>
                        </a:lnTo>
                        <a:lnTo>
                          <a:pt x="593" y="8"/>
                        </a:lnTo>
                        <a:lnTo>
                          <a:pt x="601" y="0"/>
                        </a:lnTo>
                        <a:lnTo>
                          <a:pt x="609" y="0"/>
                        </a:lnTo>
                        <a:lnTo>
                          <a:pt x="617" y="0"/>
                        </a:lnTo>
                        <a:lnTo>
                          <a:pt x="625" y="0"/>
                        </a:lnTo>
                        <a:lnTo>
                          <a:pt x="633" y="0"/>
                        </a:lnTo>
                        <a:lnTo>
                          <a:pt x="641" y="0"/>
                        </a:lnTo>
                      </a:path>
                    </a:pathLst>
                  </a:custGeom>
                  <a:grpFill/>
                  <a:ln w="28575" cap="flat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:ln>
                  <a:extLst/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sz="1800">
                      <a:solidFill>
                        <a:schemeClr val="tx1"/>
                      </a:solidFill>
                      <a:cs typeface="Times New Roman" panose="02020603050405020304" pitchFamily="18" charset="0"/>
                    </a:endParaRPr>
                  </a:p>
                </p:txBody>
              </p:sp>
              <p:sp>
                <p:nvSpPr>
                  <p:cNvPr id="798" name="Freeform 58"/>
                  <p:cNvSpPr>
                    <a:spLocks/>
                  </p:cNvSpPr>
                  <p:nvPr/>
                </p:nvSpPr>
                <p:spPr bwMode="auto">
                  <a:xfrm>
                    <a:off x="2954338" y="1800226"/>
                    <a:ext cx="1617663" cy="0"/>
                  </a:xfrm>
                  <a:custGeom>
                    <a:avLst/>
                    <a:gdLst>
                      <a:gd name="T0" fmla="*/ 16 w 1019"/>
                      <a:gd name="T1" fmla="*/ 40 w 1019"/>
                      <a:gd name="T2" fmla="*/ 64 w 1019"/>
                      <a:gd name="T3" fmla="*/ 89 w 1019"/>
                      <a:gd name="T4" fmla="*/ 113 w 1019"/>
                      <a:gd name="T5" fmla="*/ 137 w 1019"/>
                      <a:gd name="T6" fmla="*/ 161 w 1019"/>
                      <a:gd name="T7" fmla="*/ 185 w 1019"/>
                      <a:gd name="T8" fmla="*/ 209 w 1019"/>
                      <a:gd name="T9" fmla="*/ 233 w 1019"/>
                      <a:gd name="T10" fmla="*/ 257 w 1019"/>
                      <a:gd name="T11" fmla="*/ 281 w 1019"/>
                      <a:gd name="T12" fmla="*/ 305 w 1019"/>
                      <a:gd name="T13" fmla="*/ 329 w 1019"/>
                      <a:gd name="T14" fmla="*/ 353 w 1019"/>
                      <a:gd name="T15" fmla="*/ 377 w 1019"/>
                      <a:gd name="T16" fmla="*/ 401 w 1019"/>
                      <a:gd name="T17" fmla="*/ 425 w 1019"/>
                      <a:gd name="T18" fmla="*/ 449 w 1019"/>
                      <a:gd name="T19" fmla="*/ 474 w 1019"/>
                      <a:gd name="T20" fmla="*/ 498 w 1019"/>
                      <a:gd name="T21" fmla="*/ 522 w 1019"/>
                      <a:gd name="T22" fmla="*/ 546 w 1019"/>
                      <a:gd name="T23" fmla="*/ 570 w 1019"/>
                      <a:gd name="T24" fmla="*/ 594 w 1019"/>
                      <a:gd name="T25" fmla="*/ 618 w 1019"/>
                      <a:gd name="T26" fmla="*/ 642 w 1019"/>
                      <a:gd name="T27" fmla="*/ 666 w 1019"/>
                      <a:gd name="T28" fmla="*/ 690 w 1019"/>
                      <a:gd name="T29" fmla="*/ 714 w 1019"/>
                      <a:gd name="T30" fmla="*/ 738 w 1019"/>
                      <a:gd name="T31" fmla="*/ 762 w 1019"/>
                      <a:gd name="T32" fmla="*/ 786 w 1019"/>
                      <a:gd name="T33" fmla="*/ 810 w 1019"/>
                      <a:gd name="T34" fmla="*/ 835 w 1019"/>
                      <a:gd name="T35" fmla="*/ 859 w 1019"/>
                      <a:gd name="T36" fmla="*/ 883 w 1019"/>
                      <a:gd name="T37" fmla="*/ 907 w 1019"/>
                      <a:gd name="T38" fmla="*/ 931 w 1019"/>
                      <a:gd name="T39" fmla="*/ 955 w 1019"/>
                      <a:gd name="T40" fmla="*/ 979 w 1019"/>
                      <a:gd name="T41" fmla="*/ 1003 w 1019"/>
                    </a:gdLst>
                    <a:ahLst/>
                    <a:cxnLst>
                      <a:cxn ang="0">
                        <a:pos x="T0" y="0"/>
                      </a:cxn>
                      <a:cxn ang="0">
                        <a:pos x="T1" y="0"/>
                      </a:cxn>
                      <a:cxn ang="0">
                        <a:pos x="T2" y="0"/>
                      </a:cxn>
                      <a:cxn ang="0">
                        <a:pos x="T3" y="0"/>
                      </a:cxn>
                      <a:cxn ang="0">
                        <a:pos x="T4" y="0"/>
                      </a:cxn>
                      <a:cxn ang="0">
                        <a:pos x="T5" y="0"/>
                      </a:cxn>
                      <a:cxn ang="0">
                        <a:pos x="T6" y="0"/>
                      </a:cxn>
                      <a:cxn ang="0">
                        <a:pos x="T7" y="0"/>
                      </a:cxn>
                      <a:cxn ang="0">
                        <a:pos x="T8" y="0"/>
                      </a:cxn>
                      <a:cxn ang="0">
                        <a:pos x="T9" y="0"/>
                      </a:cxn>
                      <a:cxn ang="0">
                        <a:pos x="T10" y="0"/>
                      </a:cxn>
                      <a:cxn ang="0">
                        <a:pos x="T11" y="0"/>
                      </a:cxn>
                      <a:cxn ang="0">
                        <a:pos x="T12" y="0"/>
                      </a:cxn>
                      <a:cxn ang="0">
                        <a:pos x="T13" y="0"/>
                      </a:cxn>
                      <a:cxn ang="0">
                        <a:pos x="T14" y="0"/>
                      </a:cxn>
                      <a:cxn ang="0">
                        <a:pos x="T15" y="0"/>
                      </a:cxn>
                      <a:cxn ang="0">
                        <a:pos x="T16" y="0"/>
                      </a:cxn>
                      <a:cxn ang="0">
                        <a:pos x="T17" y="0"/>
                      </a:cxn>
                      <a:cxn ang="0">
                        <a:pos x="T18" y="0"/>
                      </a:cxn>
                      <a:cxn ang="0">
                        <a:pos x="T19" y="0"/>
                      </a:cxn>
                      <a:cxn ang="0">
                        <a:pos x="T20" y="0"/>
                      </a:cxn>
                      <a:cxn ang="0">
                        <a:pos x="T21" y="0"/>
                      </a:cxn>
                      <a:cxn ang="0">
                        <a:pos x="T22" y="0"/>
                      </a:cxn>
                      <a:cxn ang="0">
                        <a:pos x="T23" y="0"/>
                      </a:cxn>
                      <a:cxn ang="0">
                        <a:pos x="T24" y="0"/>
                      </a:cxn>
                      <a:cxn ang="0">
                        <a:pos x="T25" y="0"/>
                      </a:cxn>
                      <a:cxn ang="0">
                        <a:pos x="T26" y="0"/>
                      </a:cxn>
                      <a:cxn ang="0">
                        <a:pos x="T27" y="0"/>
                      </a:cxn>
                      <a:cxn ang="0">
                        <a:pos x="T28" y="0"/>
                      </a:cxn>
                      <a:cxn ang="0">
                        <a:pos x="T29" y="0"/>
                      </a:cxn>
                      <a:cxn ang="0">
                        <a:pos x="T30" y="0"/>
                      </a:cxn>
                      <a:cxn ang="0">
                        <a:pos x="T31" y="0"/>
                      </a:cxn>
                      <a:cxn ang="0">
                        <a:pos x="T32" y="0"/>
                      </a:cxn>
                      <a:cxn ang="0">
                        <a:pos x="T33" y="0"/>
                      </a:cxn>
                      <a:cxn ang="0">
                        <a:pos x="T34" y="0"/>
                      </a:cxn>
                      <a:cxn ang="0">
                        <a:pos x="T35" y="0"/>
                      </a:cxn>
                      <a:cxn ang="0">
                        <a:pos x="T36" y="0"/>
                      </a:cxn>
                      <a:cxn ang="0">
                        <a:pos x="T37" y="0"/>
                      </a:cxn>
                      <a:cxn ang="0">
                        <a:pos x="T38" y="0"/>
                      </a:cxn>
                      <a:cxn ang="0">
                        <a:pos x="T39" y="0"/>
                      </a:cxn>
                      <a:cxn ang="0">
                        <a:pos x="T40" y="0"/>
                      </a:cxn>
                      <a:cxn ang="0">
                        <a:pos x="T41" y="0"/>
                      </a:cxn>
                    </a:cxnLst>
                    <a:rect l="0" t="0" r="r" b="b"/>
                    <a:pathLst>
                      <a:path w="1019">
                        <a:moveTo>
                          <a:pt x="0" y="0"/>
                        </a:moveTo>
                        <a:lnTo>
                          <a:pt x="8" y="0"/>
                        </a:lnTo>
                        <a:lnTo>
                          <a:pt x="16" y="0"/>
                        </a:lnTo>
                        <a:lnTo>
                          <a:pt x="24" y="0"/>
                        </a:lnTo>
                        <a:lnTo>
                          <a:pt x="32" y="0"/>
                        </a:lnTo>
                        <a:lnTo>
                          <a:pt x="40" y="0"/>
                        </a:lnTo>
                        <a:lnTo>
                          <a:pt x="48" y="0"/>
                        </a:lnTo>
                        <a:lnTo>
                          <a:pt x="56" y="0"/>
                        </a:lnTo>
                        <a:lnTo>
                          <a:pt x="64" y="0"/>
                        </a:lnTo>
                        <a:lnTo>
                          <a:pt x="72" y="0"/>
                        </a:lnTo>
                        <a:lnTo>
                          <a:pt x="80" y="0"/>
                        </a:lnTo>
                        <a:lnTo>
                          <a:pt x="89" y="0"/>
                        </a:lnTo>
                        <a:lnTo>
                          <a:pt x="97" y="0"/>
                        </a:lnTo>
                        <a:lnTo>
                          <a:pt x="105" y="0"/>
                        </a:lnTo>
                        <a:lnTo>
                          <a:pt x="113" y="0"/>
                        </a:lnTo>
                        <a:lnTo>
                          <a:pt x="121" y="0"/>
                        </a:lnTo>
                        <a:lnTo>
                          <a:pt x="129" y="0"/>
                        </a:lnTo>
                        <a:lnTo>
                          <a:pt x="137" y="0"/>
                        </a:lnTo>
                        <a:lnTo>
                          <a:pt x="145" y="0"/>
                        </a:lnTo>
                        <a:lnTo>
                          <a:pt x="153" y="0"/>
                        </a:lnTo>
                        <a:lnTo>
                          <a:pt x="161" y="0"/>
                        </a:lnTo>
                        <a:lnTo>
                          <a:pt x="169" y="0"/>
                        </a:lnTo>
                        <a:lnTo>
                          <a:pt x="177" y="0"/>
                        </a:lnTo>
                        <a:lnTo>
                          <a:pt x="185" y="0"/>
                        </a:lnTo>
                        <a:lnTo>
                          <a:pt x="193" y="0"/>
                        </a:lnTo>
                        <a:lnTo>
                          <a:pt x="201" y="0"/>
                        </a:lnTo>
                        <a:lnTo>
                          <a:pt x="209" y="0"/>
                        </a:lnTo>
                        <a:lnTo>
                          <a:pt x="217" y="0"/>
                        </a:lnTo>
                        <a:lnTo>
                          <a:pt x="225" y="0"/>
                        </a:lnTo>
                        <a:lnTo>
                          <a:pt x="233" y="0"/>
                        </a:lnTo>
                        <a:lnTo>
                          <a:pt x="241" y="0"/>
                        </a:lnTo>
                        <a:lnTo>
                          <a:pt x="249" y="0"/>
                        </a:lnTo>
                        <a:lnTo>
                          <a:pt x="257" y="0"/>
                        </a:lnTo>
                        <a:lnTo>
                          <a:pt x="265" y="0"/>
                        </a:lnTo>
                        <a:lnTo>
                          <a:pt x="273" y="0"/>
                        </a:lnTo>
                        <a:lnTo>
                          <a:pt x="281" y="0"/>
                        </a:lnTo>
                        <a:lnTo>
                          <a:pt x="289" y="0"/>
                        </a:lnTo>
                        <a:lnTo>
                          <a:pt x="297" y="0"/>
                        </a:lnTo>
                        <a:lnTo>
                          <a:pt x="305" y="0"/>
                        </a:lnTo>
                        <a:lnTo>
                          <a:pt x="313" y="0"/>
                        </a:lnTo>
                        <a:lnTo>
                          <a:pt x="321" y="0"/>
                        </a:lnTo>
                        <a:lnTo>
                          <a:pt x="329" y="0"/>
                        </a:lnTo>
                        <a:lnTo>
                          <a:pt x="337" y="0"/>
                        </a:lnTo>
                        <a:lnTo>
                          <a:pt x="345" y="0"/>
                        </a:lnTo>
                        <a:lnTo>
                          <a:pt x="353" y="0"/>
                        </a:lnTo>
                        <a:lnTo>
                          <a:pt x="361" y="0"/>
                        </a:lnTo>
                        <a:lnTo>
                          <a:pt x="369" y="0"/>
                        </a:lnTo>
                        <a:lnTo>
                          <a:pt x="377" y="0"/>
                        </a:lnTo>
                        <a:lnTo>
                          <a:pt x="385" y="0"/>
                        </a:lnTo>
                        <a:lnTo>
                          <a:pt x="393" y="0"/>
                        </a:lnTo>
                        <a:lnTo>
                          <a:pt x="401" y="0"/>
                        </a:lnTo>
                        <a:lnTo>
                          <a:pt x="409" y="0"/>
                        </a:lnTo>
                        <a:lnTo>
                          <a:pt x="417" y="0"/>
                        </a:lnTo>
                        <a:lnTo>
                          <a:pt x="425" y="0"/>
                        </a:lnTo>
                        <a:lnTo>
                          <a:pt x="433" y="0"/>
                        </a:lnTo>
                        <a:lnTo>
                          <a:pt x="441" y="0"/>
                        </a:lnTo>
                        <a:lnTo>
                          <a:pt x="449" y="0"/>
                        </a:lnTo>
                        <a:lnTo>
                          <a:pt x="458" y="0"/>
                        </a:lnTo>
                        <a:lnTo>
                          <a:pt x="466" y="0"/>
                        </a:lnTo>
                        <a:lnTo>
                          <a:pt x="474" y="0"/>
                        </a:lnTo>
                        <a:lnTo>
                          <a:pt x="482" y="0"/>
                        </a:lnTo>
                        <a:lnTo>
                          <a:pt x="490" y="0"/>
                        </a:lnTo>
                        <a:lnTo>
                          <a:pt x="498" y="0"/>
                        </a:lnTo>
                        <a:lnTo>
                          <a:pt x="506" y="0"/>
                        </a:lnTo>
                        <a:lnTo>
                          <a:pt x="514" y="0"/>
                        </a:lnTo>
                        <a:lnTo>
                          <a:pt x="522" y="0"/>
                        </a:lnTo>
                        <a:lnTo>
                          <a:pt x="530" y="0"/>
                        </a:lnTo>
                        <a:lnTo>
                          <a:pt x="538" y="0"/>
                        </a:lnTo>
                        <a:lnTo>
                          <a:pt x="546" y="0"/>
                        </a:lnTo>
                        <a:lnTo>
                          <a:pt x="554" y="0"/>
                        </a:lnTo>
                        <a:lnTo>
                          <a:pt x="562" y="0"/>
                        </a:lnTo>
                        <a:lnTo>
                          <a:pt x="570" y="0"/>
                        </a:lnTo>
                        <a:lnTo>
                          <a:pt x="578" y="0"/>
                        </a:lnTo>
                        <a:lnTo>
                          <a:pt x="586" y="0"/>
                        </a:lnTo>
                        <a:lnTo>
                          <a:pt x="594" y="0"/>
                        </a:lnTo>
                        <a:lnTo>
                          <a:pt x="602" y="0"/>
                        </a:lnTo>
                        <a:lnTo>
                          <a:pt x="610" y="0"/>
                        </a:lnTo>
                        <a:lnTo>
                          <a:pt x="618" y="0"/>
                        </a:lnTo>
                        <a:lnTo>
                          <a:pt x="626" y="0"/>
                        </a:lnTo>
                        <a:lnTo>
                          <a:pt x="634" y="0"/>
                        </a:lnTo>
                        <a:lnTo>
                          <a:pt x="642" y="0"/>
                        </a:lnTo>
                        <a:lnTo>
                          <a:pt x="650" y="0"/>
                        </a:lnTo>
                        <a:lnTo>
                          <a:pt x="658" y="0"/>
                        </a:lnTo>
                        <a:lnTo>
                          <a:pt x="666" y="0"/>
                        </a:lnTo>
                        <a:lnTo>
                          <a:pt x="674" y="0"/>
                        </a:lnTo>
                        <a:lnTo>
                          <a:pt x="682" y="0"/>
                        </a:lnTo>
                        <a:lnTo>
                          <a:pt x="690" y="0"/>
                        </a:lnTo>
                        <a:lnTo>
                          <a:pt x="698" y="0"/>
                        </a:lnTo>
                        <a:lnTo>
                          <a:pt x="706" y="0"/>
                        </a:lnTo>
                        <a:lnTo>
                          <a:pt x="714" y="0"/>
                        </a:lnTo>
                        <a:lnTo>
                          <a:pt x="722" y="0"/>
                        </a:lnTo>
                        <a:lnTo>
                          <a:pt x="730" y="0"/>
                        </a:lnTo>
                        <a:lnTo>
                          <a:pt x="738" y="0"/>
                        </a:lnTo>
                        <a:lnTo>
                          <a:pt x="746" y="0"/>
                        </a:lnTo>
                        <a:lnTo>
                          <a:pt x="754" y="0"/>
                        </a:lnTo>
                        <a:lnTo>
                          <a:pt x="762" y="0"/>
                        </a:lnTo>
                        <a:lnTo>
                          <a:pt x="770" y="0"/>
                        </a:lnTo>
                        <a:lnTo>
                          <a:pt x="778" y="0"/>
                        </a:lnTo>
                        <a:lnTo>
                          <a:pt x="786" y="0"/>
                        </a:lnTo>
                        <a:lnTo>
                          <a:pt x="794" y="0"/>
                        </a:lnTo>
                        <a:lnTo>
                          <a:pt x="802" y="0"/>
                        </a:lnTo>
                        <a:lnTo>
                          <a:pt x="810" y="0"/>
                        </a:lnTo>
                        <a:lnTo>
                          <a:pt x="818" y="0"/>
                        </a:lnTo>
                        <a:lnTo>
                          <a:pt x="826" y="0"/>
                        </a:lnTo>
                        <a:lnTo>
                          <a:pt x="835" y="0"/>
                        </a:lnTo>
                        <a:lnTo>
                          <a:pt x="843" y="0"/>
                        </a:lnTo>
                        <a:lnTo>
                          <a:pt x="851" y="0"/>
                        </a:lnTo>
                        <a:lnTo>
                          <a:pt x="859" y="0"/>
                        </a:lnTo>
                        <a:lnTo>
                          <a:pt x="867" y="0"/>
                        </a:lnTo>
                        <a:lnTo>
                          <a:pt x="875" y="0"/>
                        </a:lnTo>
                        <a:lnTo>
                          <a:pt x="883" y="0"/>
                        </a:lnTo>
                        <a:lnTo>
                          <a:pt x="891" y="0"/>
                        </a:lnTo>
                        <a:lnTo>
                          <a:pt x="899" y="0"/>
                        </a:lnTo>
                        <a:lnTo>
                          <a:pt x="907" y="0"/>
                        </a:lnTo>
                        <a:lnTo>
                          <a:pt x="915" y="0"/>
                        </a:lnTo>
                        <a:lnTo>
                          <a:pt x="923" y="0"/>
                        </a:lnTo>
                        <a:lnTo>
                          <a:pt x="931" y="0"/>
                        </a:lnTo>
                        <a:lnTo>
                          <a:pt x="939" y="0"/>
                        </a:lnTo>
                        <a:lnTo>
                          <a:pt x="947" y="0"/>
                        </a:lnTo>
                        <a:lnTo>
                          <a:pt x="955" y="0"/>
                        </a:lnTo>
                        <a:lnTo>
                          <a:pt x="963" y="0"/>
                        </a:lnTo>
                        <a:lnTo>
                          <a:pt x="971" y="0"/>
                        </a:lnTo>
                        <a:lnTo>
                          <a:pt x="979" y="0"/>
                        </a:lnTo>
                        <a:lnTo>
                          <a:pt x="987" y="0"/>
                        </a:lnTo>
                        <a:lnTo>
                          <a:pt x="995" y="0"/>
                        </a:lnTo>
                        <a:lnTo>
                          <a:pt x="1003" y="0"/>
                        </a:lnTo>
                        <a:lnTo>
                          <a:pt x="1011" y="0"/>
                        </a:lnTo>
                        <a:lnTo>
                          <a:pt x="1019" y="0"/>
                        </a:lnTo>
                      </a:path>
                    </a:pathLst>
                  </a:custGeom>
                  <a:grpFill/>
                  <a:ln w="28575" cap="flat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:ln>
                  <a:extLst/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sz="1800">
                      <a:solidFill>
                        <a:schemeClr val="tx1"/>
                      </a:solidFill>
                      <a:cs typeface="Times New Roman" panose="02020603050405020304" pitchFamily="18" charset="0"/>
                    </a:endParaRPr>
                  </a:p>
                </p:txBody>
              </p:sp>
              <p:sp>
                <p:nvSpPr>
                  <p:cNvPr id="799" name="Freeform 59"/>
                  <p:cNvSpPr>
                    <a:spLocks/>
                  </p:cNvSpPr>
                  <p:nvPr/>
                </p:nvSpPr>
                <p:spPr bwMode="auto">
                  <a:xfrm>
                    <a:off x="4572000" y="1800226"/>
                    <a:ext cx="1617663" cy="0"/>
                  </a:xfrm>
                  <a:custGeom>
                    <a:avLst/>
                    <a:gdLst>
                      <a:gd name="T0" fmla="*/ 16 w 1019"/>
                      <a:gd name="T1" fmla="*/ 40 w 1019"/>
                      <a:gd name="T2" fmla="*/ 64 w 1019"/>
                      <a:gd name="T3" fmla="*/ 88 w 1019"/>
                      <a:gd name="T4" fmla="*/ 112 w 1019"/>
                      <a:gd name="T5" fmla="*/ 136 w 1019"/>
                      <a:gd name="T6" fmla="*/ 160 w 1019"/>
                      <a:gd name="T7" fmla="*/ 184 w 1019"/>
                      <a:gd name="T8" fmla="*/ 209 w 1019"/>
                      <a:gd name="T9" fmla="*/ 233 w 1019"/>
                      <a:gd name="T10" fmla="*/ 257 w 1019"/>
                      <a:gd name="T11" fmla="*/ 281 w 1019"/>
                      <a:gd name="T12" fmla="*/ 305 w 1019"/>
                      <a:gd name="T13" fmla="*/ 329 w 1019"/>
                      <a:gd name="T14" fmla="*/ 353 w 1019"/>
                      <a:gd name="T15" fmla="*/ 377 w 1019"/>
                      <a:gd name="T16" fmla="*/ 401 w 1019"/>
                      <a:gd name="T17" fmla="*/ 425 w 1019"/>
                      <a:gd name="T18" fmla="*/ 449 w 1019"/>
                      <a:gd name="T19" fmla="*/ 473 w 1019"/>
                      <a:gd name="T20" fmla="*/ 497 w 1019"/>
                      <a:gd name="T21" fmla="*/ 521 w 1019"/>
                      <a:gd name="T22" fmla="*/ 545 w 1019"/>
                      <a:gd name="T23" fmla="*/ 570 w 1019"/>
                      <a:gd name="T24" fmla="*/ 594 w 1019"/>
                      <a:gd name="T25" fmla="*/ 618 w 1019"/>
                      <a:gd name="T26" fmla="*/ 642 w 1019"/>
                      <a:gd name="T27" fmla="*/ 666 w 1019"/>
                      <a:gd name="T28" fmla="*/ 690 w 1019"/>
                      <a:gd name="T29" fmla="*/ 714 w 1019"/>
                      <a:gd name="T30" fmla="*/ 738 w 1019"/>
                      <a:gd name="T31" fmla="*/ 762 w 1019"/>
                      <a:gd name="T32" fmla="*/ 786 w 1019"/>
                      <a:gd name="T33" fmla="*/ 810 w 1019"/>
                      <a:gd name="T34" fmla="*/ 834 w 1019"/>
                      <a:gd name="T35" fmla="*/ 858 w 1019"/>
                      <a:gd name="T36" fmla="*/ 882 w 1019"/>
                      <a:gd name="T37" fmla="*/ 906 w 1019"/>
                      <a:gd name="T38" fmla="*/ 930 w 1019"/>
                      <a:gd name="T39" fmla="*/ 955 w 1019"/>
                      <a:gd name="T40" fmla="*/ 979 w 1019"/>
                      <a:gd name="T41" fmla="*/ 1003 w 1019"/>
                    </a:gdLst>
                    <a:ahLst/>
                    <a:cxnLst>
                      <a:cxn ang="0">
                        <a:pos x="T0" y="0"/>
                      </a:cxn>
                      <a:cxn ang="0">
                        <a:pos x="T1" y="0"/>
                      </a:cxn>
                      <a:cxn ang="0">
                        <a:pos x="T2" y="0"/>
                      </a:cxn>
                      <a:cxn ang="0">
                        <a:pos x="T3" y="0"/>
                      </a:cxn>
                      <a:cxn ang="0">
                        <a:pos x="T4" y="0"/>
                      </a:cxn>
                      <a:cxn ang="0">
                        <a:pos x="T5" y="0"/>
                      </a:cxn>
                      <a:cxn ang="0">
                        <a:pos x="T6" y="0"/>
                      </a:cxn>
                      <a:cxn ang="0">
                        <a:pos x="T7" y="0"/>
                      </a:cxn>
                      <a:cxn ang="0">
                        <a:pos x="T8" y="0"/>
                      </a:cxn>
                      <a:cxn ang="0">
                        <a:pos x="T9" y="0"/>
                      </a:cxn>
                      <a:cxn ang="0">
                        <a:pos x="T10" y="0"/>
                      </a:cxn>
                      <a:cxn ang="0">
                        <a:pos x="T11" y="0"/>
                      </a:cxn>
                      <a:cxn ang="0">
                        <a:pos x="T12" y="0"/>
                      </a:cxn>
                      <a:cxn ang="0">
                        <a:pos x="T13" y="0"/>
                      </a:cxn>
                      <a:cxn ang="0">
                        <a:pos x="T14" y="0"/>
                      </a:cxn>
                      <a:cxn ang="0">
                        <a:pos x="T15" y="0"/>
                      </a:cxn>
                      <a:cxn ang="0">
                        <a:pos x="T16" y="0"/>
                      </a:cxn>
                      <a:cxn ang="0">
                        <a:pos x="T17" y="0"/>
                      </a:cxn>
                      <a:cxn ang="0">
                        <a:pos x="T18" y="0"/>
                      </a:cxn>
                      <a:cxn ang="0">
                        <a:pos x="T19" y="0"/>
                      </a:cxn>
                      <a:cxn ang="0">
                        <a:pos x="T20" y="0"/>
                      </a:cxn>
                      <a:cxn ang="0">
                        <a:pos x="T21" y="0"/>
                      </a:cxn>
                      <a:cxn ang="0">
                        <a:pos x="T22" y="0"/>
                      </a:cxn>
                      <a:cxn ang="0">
                        <a:pos x="T23" y="0"/>
                      </a:cxn>
                      <a:cxn ang="0">
                        <a:pos x="T24" y="0"/>
                      </a:cxn>
                      <a:cxn ang="0">
                        <a:pos x="T25" y="0"/>
                      </a:cxn>
                      <a:cxn ang="0">
                        <a:pos x="T26" y="0"/>
                      </a:cxn>
                      <a:cxn ang="0">
                        <a:pos x="T27" y="0"/>
                      </a:cxn>
                      <a:cxn ang="0">
                        <a:pos x="T28" y="0"/>
                      </a:cxn>
                      <a:cxn ang="0">
                        <a:pos x="T29" y="0"/>
                      </a:cxn>
                      <a:cxn ang="0">
                        <a:pos x="T30" y="0"/>
                      </a:cxn>
                      <a:cxn ang="0">
                        <a:pos x="T31" y="0"/>
                      </a:cxn>
                      <a:cxn ang="0">
                        <a:pos x="T32" y="0"/>
                      </a:cxn>
                      <a:cxn ang="0">
                        <a:pos x="T33" y="0"/>
                      </a:cxn>
                      <a:cxn ang="0">
                        <a:pos x="T34" y="0"/>
                      </a:cxn>
                      <a:cxn ang="0">
                        <a:pos x="T35" y="0"/>
                      </a:cxn>
                      <a:cxn ang="0">
                        <a:pos x="T36" y="0"/>
                      </a:cxn>
                      <a:cxn ang="0">
                        <a:pos x="T37" y="0"/>
                      </a:cxn>
                      <a:cxn ang="0">
                        <a:pos x="T38" y="0"/>
                      </a:cxn>
                      <a:cxn ang="0">
                        <a:pos x="T39" y="0"/>
                      </a:cxn>
                      <a:cxn ang="0">
                        <a:pos x="T40" y="0"/>
                      </a:cxn>
                      <a:cxn ang="0">
                        <a:pos x="T41" y="0"/>
                      </a:cxn>
                    </a:cxnLst>
                    <a:rect l="0" t="0" r="r" b="b"/>
                    <a:pathLst>
                      <a:path w="1019">
                        <a:moveTo>
                          <a:pt x="0" y="0"/>
                        </a:moveTo>
                        <a:lnTo>
                          <a:pt x="8" y="0"/>
                        </a:lnTo>
                        <a:lnTo>
                          <a:pt x="16" y="0"/>
                        </a:lnTo>
                        <a:lnTo>
                          <a:pt x="24" y="0"/>
                        </a:lnTo>
                        <a:lnTo>
                          <a:pt x="32" y="0"/>
                        </a:lnTo>
                        <a:lnTo>
                          <a:pt x="40" y="0"/>
                        </a:lnTo>
                        <a:lnTo>
                          <a:pt x="48" y="0"/>
                        </a:lnTo>
                        <a:lnTo>
                          <a:pt x="56" y="0"/>
                        </a:lnTo>
                        <a:lnTo>
                          <a:pt x="64" y="0"/>
                        </a:lnTo>
                        <a:lnTo>
                          <a:pt x="72" y="0"/>
                        </a:lnTo>
                        <a:lnTo>
                          <a:pt x="80" y="0"/>
                        </a:lnTo>
                        <a:lnTo>
                          <a:pt x="88" y="0"/>
                        </a:lnTo>
                        <a:lnTo>
                          <a:pt x="96" y="0"/>
                        </a:lnTo>
                        <a:lnTo>
                          <a:pt x="104" y="0"/>
                        </a:lnTo>
                        <a:lnTo>
                          <a:pt x="112" y="0"/>
                        </a:lnTo>
                        <a:lnTo>
                          <a:pt x="120" y="0"/>
                        </a:lnTo>
                        <a:lnTo>
                          <a:pt x="128" y="0"/>
                        </a:lnTo>
                        <a:lnTo>
                          <a:pt x="136" y="0"/>
                        </a:lnTo>
                        <a:lnTo>
                          <a:pt x="144" y="0"/>
                        </a:lnTo>
                        <a:lnTo>
                          <a:pt x="152" y="0"/>
                        </a:lnTo>
                        <a:lnTo>
                          <a:pt x="160" y="0"/>
                        </a:lnTo>
                        <a:lnTo>
                          <a:pt x="168" y="0"/>
                        </a:lnTo>
                        <a:lnTo>
                          <a:pt x="176" y="0"/>
                        </a:lnTo>
                        <a:lnTo>
                          <a:pt x="184" y="0"/>
                        </a:lnTo>
                        <a:lnTo>
                          <a:pt x="193" y="0"/>
                        </a:lnTo>
                        <a:lnTo>
                          <a:pt x="201" y="0"/>
                        </a:lnTo>
                        <a:lnTo>
                          <a:pt x="209" y="0"/>
                        </a:lnTo>
                        <a:lnTo>
                          <a:pt x="217" y="0"/>
                        </a:lnTo>
                        <a:lnTo>
                          <a:pt x="225" y="0"/>
                        </a:lnTo>
                        <a:lnTo>
                          <a:pt x="233" y="0"/>
                        </a:lnTo>
                        <a:lnTo>
                          <a:pt x="241" y="0"/>
                        </a:lnTo>
                        <a:lnTo>
                          <a:pt x="249" y="0"/>
                        </a:lnTo>
                        <a:lnTo>
                          <a:pt x="257" y="0"/>
                        </a:lnTo>
                        <a:lnTo>
                          <a:pt x="265" y="0"/>
                        </a:lnTo>
                        <a:lnTo>
                          <a:pt x="273" y="0"/>
                        </a:lnTo>
                        <a:lnTo>
                          <a:pt x="281" y="0"/>
                        </a:lnTo>
                        <a:lnTo>
                          <a:pt x="289" y="0"/>
                        </a:lnTo>
                        <a:lnTo>
                          <a:pt x="297" y="0"/>
                        </a:lnTo>
                        <a:lnTo>
                          <a:pt x="305" y="0"/>
                        </a:lnTo>
                        <a:lnTo>
                          <a:pt x="313" y="0"/>
                        </a:lnTo>
                        <a:lnTo>
                          <a:pt x="321" y="0"/>
                        </a:lnTo>
                        <a:lnTo>
                          <a:pt x="329" y="0"/>
                        </a:lnTo>
                        <a:lnTo>
                          <a:pt x="337" y="0"/>
                        </a:lnTo>
                        <a:lnTo>
                          <a:pt x="345" y="0"/>
                        </a:lnTo>
                        <a:lnTo>
                          <a:pt x="353" y="0"/>
                        </a:lnTo>
                        <a:lnTo>
                          <a:pt x="361" y="0"/>
                        </a:lnTo>
                        <a:lnTo>
                          <a:pt x="369" y="0"/>
                        </a:lnTo>
                        <a:lnTo>
                          <a:pt x="377" y="0"/>
                        </a:lnTo>
                        <a:lnTo>
                          <a:pt x="385" y="0"/>
                        </a:lnTo>
                        <a:lnTo>
                          <a:pt x="393" y="0"/>
                        </a:lnTo>
                        <a:lnTo>
                          <a:pt x="401" y="0"/>
                        </a:lnTo>
                        <a:lnTo>
                          <a:pt x="409" y="0"/>
                        </a:lnTo>
                        <a:lnTo>
                          <a:pt x="417" y="0"/>
                        </a:lnTo>
                        <a:lnTo>
                          <a:pt x="425" y="0"/>
                        </a:lnTo>
                        <a:lnTo>
                          <a:pt x="433" y="0"/>
                        </a:lnTo>
                        <a:lnTo>
                          <a:pt x="441" y="0"/>
                        </a:lnTo>
                        <a:lnTo>
                          <a:pt x="449" y="0"/>
                        </a:lnTo>
                        <a:lnTo>
                          <a:pt x="457" y="0"/>
                        </a:lnTo>
                        <a:lnTo>
                          <a:pt x="465" y="0"/>
                        </a:lnTo>
                        <a:lnTo>
                          <a:pt x="473" y="0"/>
                        </a:lnTo>
                        <a:lnTo>
                          <a:pt x="481" y="0"/>
                        </a:lnTo>
                        <a:lnTo>
                          <a:pt x="489" y="0"/>
                        </a:lnTo>
                        <a:lnTo>
                          <a:pt x="497" y="0"/>
                        </a:lnTo>
                        <a:lnTo>
                          <a:pt x="505" y="0"/>
                        </a:lnTo>
                        <a:lnTo>
                          <a:pt x="513" y="0"/>
                        </a:lnTo>
                        <a:lnTo>
                          <a:pt x="521" y="0"/>
                        </a:lnTo>
                        <a:lnTo>
                          <a:pt x="529" y="0"/>
                        </a:lnTo>
                        <a:lnTo>
                          <a:pt x="537" y="0"/>
                        </a:lnTo>
                        <a:lnTo>
                          <a:pt x="545" y="0"/>
                        </a:lnTo>
                        <a:lnTo>
                          <a:pt x="553" y="0"/>
                        </a:lnTo>
                        <a:lnTo>
                          <a:pt x="562" y="0"/>
                        </a:lnTo>
                        <a:lnTo>
                          <a:pt x="570" y="0"/>
                        </a:lnTo>
                        <a:lnTo>
                          <a:pt x="578" y="0"/>
                        </a:lnTo>
                        <a:lnTo>
                          <a:pt x="586" y="0"/>
                        </a:lnTo>
                        <a:lnTo>
                          <a:pt x="594" y="0"/>
                        </a:lnTo>
                        <a:lnTo>
                          <a:pt x="602" y="0"/>
                        </a:lnTo>
                        <a:lnTo>
                          <a:pt x="610" y="0"/>
                        </a:lnTo>
                        <a:lnTo>
                          <a:pt x="618" y="0"/>
                        </a:lnTo>
                        <a:lnTo>
                          <a:pt x="626" y="0"/>
                        </a:lnTo>
                        <a:lnTo>
                          <a:pt x="634" y="0"/>
                        </a:lnTo>
                        <a:lnTo>
                          <a:pt x="642" y="0"/>
                        </a:lnTo>
                        <a:lnTo>
                          <a:pt x="650" y="0"/>
                        </a:lnTo>
                        <a:lnTo>
                          <a:pt x="658" y="0"/>
                        </a:lnTo>
                        <a:lnTo>
                          <a:pt x="666" y="0"/>
                        </a:lnTo>
                        <a:lnTo>
                          <a:pt x="674" y="0"/>
                        </a:lnTo>
                        <a:lnTo>
                          <a:pt x="682" y="0"/>
                        </a:lnTo>
                        <a:lnTo>
                          <a:pt x="690" y="0"/>
                        </a:lnTo>
                        <a:lnTo>
                          <a:pt x="698" y="0"/>
                        </a:lnTo>
                        <a:lnTo>
                          <a:pt x="706" y="0"/>
                        </a:lnTo>
                        <a:lnTo>
                          <a:pt x="714" y="0"/>
                        </a:lnTo>
                        <a:lnTo>
                          <a:pt x="722" y="0"/>
                        </a:lnTo>
                        <a:lnTo>
                          <a:pt x="730" y="0"/>
                        </a:lnTo>
                        <a:lnTo>
                          <a:pt x="738" y="0"/>
                        </a:lnTo>
                        <a:lnTo>
                          <a:pt x="746" y="0"/>
                        </a:lnTo>
                        <a:lnTo>
                          <a:pt x="754" y="0"/>
                        </a:lnTo>
                        <a:lnTo>
                          <a:pt x="762" y="0"/>
                        </a:lnTo>
                        <a:lnTo>
                          <a:pt x="770" y="0"/>
                        </a:lnTo>
                        <a:lnTo>
                          <a:pt x="778" y="0"/>
                        </a:lnTo>
                        <a:lnTo>
                          <a:pt x="786" y="0"/>
                        </a:lnTo>
                        <a:lnTo>
                          <a:pt x="794" y="0"/>
                        </a:lnTo>
                        <a:lnTo>
                          <a:pt x="802" y="0"/>
                        </a:lnTo>
                        <a:lnTo>
                          <a:pt x="810" y="0"/>
                        </a:lnTo>
                        <a:lnTo>
                          <a:pt x="818" y="0"/>
                        </a:lnTo>
                        <a:lnTo>
                          <a:pt x="826" y="0"/>
                        </a:lnTo>
                        <a:lnTo>
                          <a:pt x="834" y="0"/>
                        </a:lnTo>
                        <a:lnTo>
                          <a:pt x="842" y="0"/>
                        </a:lnTo>
                        <a:lnTo>
                          <a:pt x="850" y="0"/>
                        </a:lnTo>
                        <a:lnTo>
                          <a:pt x="858" y="0"/>
                        </a:lnTo>
                        <a:lnTo>
                          <a:pt x="866" y="0"/>
                        </a:lnTo>
                        <a:lnTo>
                          <a:pt x="874" y="0"/>
                        </a:lnTo>
                        <a:lnTo>
                          <a:pt x="882" y="0"/>
                        </a:lnTo>
                        <a:lnTo>
                          <a:pt x="890" y="0"/>
                        </a:lnTo>
                        <a:lnTo>
                          <a:pt x="898" y="0"/>
                        </a:lnTo>
                        <a:lnTo>
                          <a:pt x="906" y="0"/>
                        </a:lnTo>
                        <a:lnTo>
                          <a:pt x="914" y="0"/>
                        </a:lnTo>
                        <a:lnTo>
                          <a:pt x="922" y="0"/>
                        </a:lnTo>
                        <a:lnTo>
                          <a:pt x="930" y="0"/>
                        </a:lnTo>
                        <a:lnTo>
                          <a:pt x="939" y="0"/>
                        </a:lnTo>
                        <a:lnTo>
                          <a:pt x="947" y="0"/>
                        </a:lnTo>
                        <a:lnTo>
                          <a:pt x="955" y="0"/>
                        </a:lnTo>
                        <a:lnTo>
                          <a:pt x="963" y="0"/>
                        </a:lnTo>
                        <a:lnTo>
                          <a:pt x="971" y="0"/>
                        </a:lnTo>
                        <a:lnTo>
                          <a:pt x="979" y="0"/>
                        </a:lnTo>
                        <a:lnTo>
                          <a:pt x="987" y="0"/>
                        </a:lnTo>
                        <a:lnTo>
                          <a:pt x="995" y="0"/>
                        </a:lnTo>
                        <a:lnTo>
                          <a:pt x="1003" y="0"/>
                        </a:lnTo>
                        <a:lnTo>
                          <a:pt x="1011" y="0"/>
                        </a:lnTo>
                        <a:lnTo>
                          <a:pt x="1019" y="0"/>
                        </a:lnTo>
                      </a:path>
                    </a:pathLst>
                  </a:custGeom>
                  <a:grpFill/>
                  <a:ln w="28575" cap="flat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:ln>
                  <a:extLst/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sz="1800">
                      <a:solidFill>
                        <a:schemeClr val="tx1"/>
                      </a:solidFill>
                      <a:cs typeface="Times New Roman" panose="02020603050405020304" pitchFamily="18" charset="0"/>
                    </a:endParaRPr>
                  </a:p>
                </p:txBody>
              </p:sp>
              <p:sp>
                <p:nvSpPr>
                  <p:cNvPr id="800" name="Freeform 60"/>
                  <p:cNvSpPr>
                    <a:spLocks/>
                  </p:cNvSpPr>
                  <p:nvPr/>
                </p:nvSpPr>
                <p:spPr bwMode="auto">
                  <a:xfrm>
                    <a:off x="6189663" y="1800226"/>
                    <a:ext cx="1108075" cy="3168650"/>
                  </a:xfrm>
                  <a:custGeom>
                    <a:avLst/>
                    <a:gdLst>
                      <a:gd name="T0" fmla="*/ 16 w 698"/>
                      <a:gd name="T1" fmla="*/ 0 h 1996"/>
                      <a:gd name="T2" fmla="*/ 40 w 698"/>
                      <a:gd name="T3" fmla="*/ 0 h 1996"/>
                      <a:gd name="T4" fmla="*/ 64 w 698"/>
                      <a:gd name="T5" fmla="*/ 0 h 1996"/>
                      <a:gd name="T6" fmla="*/ 88 w 698"/>
                      <a:gd name="T7" fmla="*/ 0 h 1996"/>
                      <a:gd name="T8" fmla="*/ 112 w 698"/>
                      <a:gd name="T9" fmla="*/ 0 h 1996"/>
                      <a:gd name="T10" fmla="*/ 136 w 698"/>
                      <a:gd name="T11" fmla="*/ 0 h 1996"/>
                      <a:gd name="T12" fmla="*/ 160 w 698"/>
                      <a:gd name="T13" fmla="*/ 0 h 1996"/>
                      <a:gd name="T14" fmla="*/ 184 w 698"/>
                      <a:gd name="T15" fmla="*/ 0 h 1996"/>
                      <a:gd name="T16" fmla="*/ 208 w 698"/>
                      <a:gd name="T17" fmla="*/ 8 h 1996"/>
                      <a:gd name="T18" fmla="*/ 232 w 698"/>
                      <a:gd name="T19" fmla="*/ 8 h 1996"/>
                      <a:gd name="T20" fmla="*/ 256 w 698"/>
                      <a:gd name="T21" fmla="*/ 16 h 1996"/>
                      <a:gd name="T22" fmla="*/ 280 w 698"/>
                      <a:gd name="T23" fmla="*/ 24 h 1996"/>
                      <a:gd name="T24" fmla="*/ 305 w 698"/>
                      <a:gd name="T25" fmla="*/ 40 h 1996"/>
                      <a:gd name="T26" fmla="*/ 329 w 698"/>
                      <a:gd name="T27" fmla="*/ 56 h 1996"/>
                      <a:gd name="T28" fmla="*/ 353 w 698"/>
                      <a:gd name="T29" fmla="*/ 88 h 1996"/>
                      <a:gd name="T30" fmla="*/ 377 w 698"/>
                      <a:gd name="T31" fmla="*/ 120 h 1996"/>
                      <a:gd name="T32" fmla="*/ 393 w 698"/>
                      <a:gd name="T33" fmla="*/ 144 h 1996"/>
                      <a:gd name="T34" fmla="*/ 401 w 698"/>
                      <a:gd name="T35" fmla="*/ 176 h 1996"/>
                      <a:gd name="T36" fmla="*/ 417 w 698"/>
                      <a:gd name="T37" fmla="*/ 201 h 1996"/>
                      <a:gd name="T38" fmla="*/ 425 w 698"/>
                      <a:gd name="T39" fmla="*/ 241 h 1996"/>
                      <a:gd name="T40" fmla="*/ 441 w 698"/>
                      <a:gd name="T41" fmla="*/ 273 h 1996"/>
                      <a:gd name="T42" fmla="*/ 449 w 698"/>
                      <a:gd name="T43" fmla="*/ 321 h 1996"/>
                      <a:gd name="T44" fmla="*/ 465 w 698"/>
                      <a:gd name="T45" fmla="*/ 361 h 1996"/>
                      <a:gd name="T46" fmla="*/ 473 w 698"/>
                      <a:gd name="T47" fmla="*/ 417 h 1996"/>
                      <a:gd name="T48" fmla="*/ 489 w 698"/>
                      <a:gd name="T49" fmla="*/ 465 h 1996"/>
                      <a:gd name="T50" fmla="*/ 497 w 698"/>
                      <a:gd name="T51" fmla="*/ 529 h 1996"/>
                      <a:gd name="T52" fmla="*/ 513 w 698"/>
                      <a:gd name="T53" fmla="*/ 585 h 1996"/>
                      <a:gd name="T54" fmla="*/ 521 w 698"/>
                      <a:gd name="T55" fmla="*/ 673 h 1996"/>
                      <a:gd name="T56" fmla="*/ 537 w 698"/>
                      <a:gd name="T57" fmla="*/ 729 h 1996"/>
                      <a:gd name="T58" fmla="*/ 545 w 698"/>
                      <a:gd name="T59" fmla="*/ 834 h 1996"/>
                      <a:gd name="T60" fmla="*/ 561 w 698"/>
                      <a:gd name="T61" fmla="*/ 898 h 1996"/>
                      <a:gd name="T62" fmla="*/ 569 w 698"/>
                      <a:gd name="T63" fmla="*/ 1002 h 1996"/>
                      <a:gd name="T64" fmla="*/ 585 w 698"/>
                      <a:gd name="T65" fmla="*/ 1074 h 1996"/>
                      <a:gd name="T66" fmla="*/ 593 w 698"/>
                      <a:gd name="T67" fmla="*/ 1186 h 1996"/>
                      <a:gd name="T68" fmla="*/ 609 w 698"/>
                      <a:gd name="T69" fmla="*/ 1266 h 1996"/>
                      <a:gd name="T70" fmla="*/ 617 w 698"/>
                      <a:gd name="T71" fmla="*/ 1387 h 1996"/>
                      <a:gd name="T72" fmla="*/ 633 w 698"/>
                      <a:gd name="T73" fmla="*/ 1467 h 1996"/>
                      <a:gd name="T74" fmla="*/ 641 w 698"/>
                      <a:gd name="T75" fmla="*/ 1579 h 1996"/>
                      <a:gd name="T76" fmla="*/ 657 w 698"/>
                      <a:gd name="T77" fmla="*/ 1659 h 1996"/>
                      <a:gd name="T78" fmla="*/ 666 w 698"/>
                      <a:gd name="T79" fmla="*/ 1763 h 1996"/>
                      <a:gd name="T80" fmla="*/ 682 w 698"/>
                      <a:gd name="T81" fmla="*/ 1835 h 1996"/>
                      <a:gd name="T82" fmla="*/ 690 w 698"/>
                      <a:gd name="T83" fmla="*/ 1948 h 1996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  <a:cxn ang="0">
                        <a:pos x="T78" y="T79"/>
                      </a:cxn>
                      <a:cxn ang="0">
                        <a:pos x="T80" y="T81"/>
                      </a:cxn>
                      <a:cxn ang="0">
                        <a:pos x="T82" y="T83"/>
                      </a:cxn>
                    </a:cxnLst>
                    <a:rect l="0" t="0" r="r" b="b"/>
                    <a:pathLst>
                      <a:path w="698" h="1996">
                        <a:moveTo>
                          <a:pt x="0" y="0"/>
                        </a:moveTo>
                        <a:lnTo>
                          <a:pt x="8" y="0"/>
                        </a:lnTo>
                        <a:lnTo>
                          <a:pt x="16" y="0"/>
                        </a:lnTo>
                        <a:lnTo>
                          <a:pt x="24" y="0"/>
                        </a:lnTo>
                        <a:lnTo>
                          <a:pt x="32" y="0"/>
                        </a:lnTo>
                        <a:lnTo>
                          <a:pt x="40" y="0"/>
                        </a:lnTo>
                        <a:lnTo>
                          <a:pt x="48" y="0"/>
                        </a:lnTo>
                        <a:lnTo>
                          <a:pt x="56" y="0"/>
                        </a:lnTo>
                        <a:lnTo>
                          <a:pt x="64" y="0"/>
                        </a:lnTo>
                        <a:lnTo>
                          <a:pt x="72" y="0"/>
                        </a:lnTo>
                        <a:lnTo>
                          <a:pt x="80" y="0"/>
                        </a:lnTo>
                        <a:lnTo>
                          <a:pt x="88" y="0"/>
                        </a:lnTo>
                        <a:lnTo>
                          <a:pt x="96" y="0"/>
                        </a:lnTo>
                        <a:lnTo>
                          <a:pt x="104" y="0"/>
                        </a:lnTo>
                        <a:lnTo>
                          <a:pt x="112" y="0"/>
                        </a:lnTo>
                        <a:lnTo>
                          <a:pt x="120" y="0"/>
                        </a:lnTo>
                        <a:lnTo>
                          <a:pt x="128" y="0"/>
                        </a:lnTo>
                        <a:lnTo>
                          <a:pt x="136" y="0"/>
                        </a:lnTo>
                        <a:lnTo>
                          <a:pt x="144" y="0"/>
                        </a:lnTo>
                        <a:lnTo>
                          <a:pt x="152" y="0"/>
                        </a:lnTo>
                        <a:lnTo>
                          <a:pt x="160" y="0"/>
                        </a:lnTo>
                        <a:lnTo>
                          <a:pt x="168" y="0"/>
                        </a:lnTo>
                        <a:lnTo>
                          <a:pt x="176" y="0"/>
                        </a:lnTo>
                        <a:lnTo>
                          <a:pt x="184" y="0"/>
                        </a:lnTo>
                        <a:lnTo>
                          <a:pt x="192" y="0"/>
                        </a:lnTo>
                        <a:lnTo>
                          <a:pt x="200" y="8"/>
                        </a:lnTo>
                        <a:lnTo>
                          <a:pt x="208" y="8"/>
                        </a:lnTo>
                        <a:lnTo>
                          <a:pt x="216" y="8"/>
                        </a:lnTo>
                        <a:lnTo>
                          <a:pt x="224" y="8"/>
                        </a:lnTo>
                        <a:lnTo>
                          <a:pt x="232" y="8"/>
                        </a:lnTo>
                        <a:lnTo>
                          <a:pt x="240" y="8"/>
                        </a:lnTo>
                        <a:lnTo>
                          <a:pt x="248" y="16"/>
                        </a:lnTo>
                        <a:lnTo>
                          <a:pt x="256" y="16"/>
                        </a:lnTo>
                        <a:lnTo>
                          <a:pt x="264" y="16"/>
                        </a:lnTo>
                        <a:lnTo>
                          <a:pt x="272" y="24"/>
                        </a:lnTo>
                        <a:lnTo>
                          <a:pt x="280" y="24"/>
                        </a:lnTo>
                        <a:lnTo>
                          <a:pt x="288" y="32"/>
                        </a:lnTo>
                        <a:lnTo>
                          <a:pt x="297" y="32"/>
                        </a:lnTo>
                        <a:lnTo>
                          <a:pt x="305" y="40"/>
                        </a:lnTo>
                        <a:lnTo>
                          <a:pt x="313" y="48"/>
                        </a:lnTo>
                        <a:lnTo>
                          <a:pt x="321" y="56"/>
                        </a:lnTo>
                        <a:lnTo>
                          <a:pt x="329" y="56"/>
                        </a:lnTo>
                        <a:lnTo>
                          <a:pt x="337" y="64"/>
                        </a:lnTo>
                        <a:lnTo>
                          <a:pt x="353" y="80"/>
                        </a:lnTo>
                        <a:lnTo>
                          <a:pt x="353" y="88"/>
                        </a:lnTo>
                        <a:lnTo>
                          <a:pt x="361" y="96"/>
                        </a:lnTo>
                        <a:lnTo>
                          <a:pt x="377" y="112"/>
                        </a:lnTo>
                        <a:lnTo>
                          <a:pt x="377" y="120"/>
                        </a:lnTo>
                        <a:lnTo>
                          <a:pt x="385" y="128"/>
                        </a:lnTo>
                        <a:lnTo>
                          <a:pt x="385" y="136"/>
                        </a:lnTo>
                        <a:lnTo>
                          <a:pt x="393" y="144"/>
                        </a:lnTo>
                        <a:lnTo>
                          <a:pt x="393" y="152"/>
                        </a:lnTo>
                        <a:lnTo>
                          <a:pt x="401" y="160"/>
                        </a:lnTo>
                        <a:lnTo>
                          <a:pt x="401" y="176"/>
                        </a:lnTo>
                        <a:lnTo>
                          <a:pt x="409" y="185"/>
                        </a:lnTo>
                        <a:lnTo>
                          <a:pt x="409" y="193"/>
                        </a:lnTo>
                        <a:lnTo>
                          <a:pt x="417" y="201"/>
                        </a:lnTo>
                        <a:lnTo>
                          <a:pt x="417" y="217"/>
                        </a:lnTo>
                        <a:lnTo>
                          <a:pt x="425" y="225"/>
                        </a:lnTo>
                        <a:lnTo>
                          <a:pt x="425" y="241"/>
                        </a:lnTo>
                        <a:lnTo>
                          <a:pt x="433" y="249"/>
                        </a:lnTo>
                        <a:lnTo>
                          <a:pt x="433" y="265"/>
                        </a:lnTo>
                        <a:lnTo>
                          <a:pt x="441" y="273"/>
                        </a:lnTo>
                        <a:lnTo>
                          <a:pt x="441" y="289"/>
                        </a:lnTo>
                        <a:lnTo>
                          <a:pt x="449" y="297"/>
                        </a:lnTo>
                        <a:lnTo>
                          <a:pt x="449" y="321"/>
                        </a:lnTo>
                        <a:lnTo>
                          <a:pt x="457" y="329"/>
                        </a:lnTo>
                        <a:lnTo>
                          <a:pt x="457" y="353"/>
                        </a:lnTo>
                        <a:lnTo>
                          <a:pt x="465" y="361"/>
                        </a:lnTo>
                        <a:lnTo>
                          <a:pt x="465" y="377"/>
                        </a:lnTo>
                        <a:lnTo>
                          <a:pt x="473" y="385"/>
                        </a:lnTo>
                        <a:lnTo>
                          <a:pt x="473" y="417"/>
                        </a:lnTo>
                        <a:lnTo>
                          <a:pt x="481" y="425"/>
                        </a:lnTo>
                        <a:lnTo>
                          <a:pt x="481" y="457"/>
                        </a:lnTo>
                        <a:lnTo>
                          <a:pt x="489" y="465"/>
                        </a:lnTo>
                        <a:lnTo>
                          <a:pt x="489" y="497"/>
                        </a:lnTo>
                        <a:lnTo>
                          <a:pt x="497" y="505"/>
                        </a:lnTo>
                        <a:lnTo>
                          <a:pt x="497" y="529"/>
                        </a:lnTo>
                        <a:lnTo>
                          <a:pt x="505" y="537"/>
                        </a:lnTo>
                        <a:lnTo>
                          <a:pt x="505" y="577"/>
                        </a:lnTo>
                        <a:lnTo>
                          <a:pt x="513" y="585"/>
                        </a:lnTo>
                        <a:lnTo>
                          <a:pt x="513" y="625"/>
                        </a:lnTo>
                        <a:lnTo>
                          <a:pt x="521" y="633"/>
                        </a:lnTo>
                        <a:lnTo>
                          <a:pt x="521" y="673"/>
                        </a:lnTo>
                        <a:lnTo>
                          <a:pt x="529" y="689"/>
                        </a:lnTo>
                        <a:lnTo>
                          <a:pt x="529" y="721"/>
                        </a:lnTo>
                        <a:lnTo>
                          <a:pt x="537" y="729"/>
                        </a:lnTo>
                        <a:lnTo>
                          <a:pt x="537" y="778"/>
                        </a:lnTo>
                        <a:lnTo>
                          <a:pt x="545" y="786"/>
                        </a:lnTo>
                        <a:lnTo>
                          <a:pt x="545" y="834"/>
                        </a:lnTo>
                        <a:lnTo>
                          <a:pt x="553" y="842"/>
                        </a:lnTo>
                        <a:lnTo>
                          <a:pt x="553" y="890"/>
                        </a:lnTo>
                        <a:lnTo>
                          <a:pt x="561" y="898"/>
                        </a:lnTo>
                        <a:lnTo>
                          <a:pt x="561" y="938"/>
                        </a:lnTo>
                        <a:lnTo>
                          <a:pt x="569" y="954"/>
                        </a:lnTo>
                        <a:lnTo>
                          <a:pt x="569" y="1002"/>
                        </a:lnTo>
                        <a:lnTo>
                          <a:pt x="577" y="1010"/>
                        </a:lnTo>
                        <a:lnTo>
                          <a:pt x="577" y="1066"/>
                        </a:lnTo>
                        <a:lnTo>
                          <a:pt x="585" y="1074"/>
                        </a:lnTo>
                        <a:lnTo>
                          <a:pt x="585" y="1130"/>
                        </a:lnTo>
                        <a:lnTo>
                          <a:pt x="593" y="1146"/>
                        </a:lnTo>
                        <a:lnTo>
                          <a:pt x="593" y="1186"/>
                        </a:lnTo>
                        <a:lnTo>
                          <a:pt x="601" y="1194"/>
                        </a:lnTo>
                        <a:lnTo>
                          <a:pt x="601" y="1250"/>
                        </a:lnTo>
                        <a:lnTo>
                          <a:pt x="609" y="1266"/>
                        </a:lnTo>
                        <a:lnTo>
                          <a:pt x="609" y="1323"/>
                        </a:lnTo>
                        <a:lnTo>
                          <a:pt x="617" y="1331"/>
                        </a:lnTo>
                        <a:lnTo>
                          <a:pt x="617" y="1387"/>
                        </a:lnTo>
                        <a:lnTo>
                          <a:pt x="625" y="1403"/>
                        </a:lnTo>
                        <a:lnTo>
                          <a:pt x="625" y="1459"/>
                        </a:lnTo>
                        <a:lnTo>
                          <a:pt x="633" y="1467"/>
                        </a:lnTo>
                        <a:lnTo>
                          <a:pt x="633" y="1515"/>
                        </a:lnTo>
                        <a:lnTo>
                          <a:pt x="641" y="1523"/>
                        </a:lnTo>
                        <a:lnTo>
                          <a:pt x="641" y="1579"/>
                        </a:lnTo>
                        <a:lnTo>
                          <a:pt x="649" y="1595"/>
                        </a:lnTo>
                        <a:lnTo>
                          <a:pt x="649" y="1651"/>
                        </a:lnTo>
                        <a:lnTo>
                          <a:pt x="657" y="1659"/>
                        </a:lnTo>
                        <a:lnTo>
                          <a:pt x="657" y="1715"/>
                        </a:lnTo>
                        <a:lnTo>
                          <a:pt x="666" y="1723"/>
                        </a:lnTo>
                        <a:lnTo>
                          <a:pt x="666" y="1763"/>
                        </a:lnTo>
                        <a:lnTo>
                          <a:pt x="674" y="1779"/>
                        </a:lnTo>
                        <a:lnTo>
                          <a:pt x="674" y="1827"/>
                        </a:lnTo>
                        <a:lnTo>
                          <a:pt x="682" y="1835"/>
                        </a:lnTo>
                        <a:lnTo>
                          <a:pt x="682" y="1892"/>
                        </a:lnTo>
                        <a:lnTo>
                          <a:pt x="690" y="1900"/>
                        </a:lnTo>
                        <a:lnTo>
                          <a:pt x="690" y="1948"/>
                        </a:lnTo>
                        <a:lnTo>
                          <a:pt x="698" y="1956"/>
                        </a:lnTo>
                        <a:lnTo>
                          <a:pt x="698" y="1996"/>
                        </a:lnTo>
                      </a:path>
                    </a:pathLst>
                  </a:custGeom>
                  <a:grpFill/>
                  <a:ln w="28575" cap="flat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:ln>
                  <a:extLst/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sz="1800">
                      <a:solidFill>
                        <a:schemeClr val="tx1"/>
                      </a:solidFill>
                      <a:cs typeface="Times New Roman" panose="02020603050405020304" pitchFamily="18" charset="0"/>
                    </a:endParaRPr>
                  </a:p>
                </p:txBody>
              </p:sp>
              <p:sp>
                <p:nvSpPr>
                  <p:cNvPr id="801" name="Freeform 61"/>
                  <p:cNvSpPr>
                    <a:spLocks/>
                  </p:cNvSpPr>
                  <p:nvPr/>
                </p:nvSpPr>
                <p:spPr bwMode="auto">
                  <a:xfrm>
                    <a:off x="7297738" y="4968876"/>
                    <a:ext cx="165100" cy="533400"/>
                  </a:xfrm>
                  <a:custGeom>
                    <a:avLst/>
                    <a:gdLst>
                      <a:gd name="T0" fmla="*/ 0 w 104"/>
                      <a:gd name="T1" fmla="*/ 0 h 336"/>
                      <a:gd name="T2" fmla="*/ 8 w 104"/>
                      <a:gd name="T3" fmla="*/ 8 h 336"/>
                      <a:gd name="T4" fmla="*/ 8 w 104"/>
                      <a:gd name="T5" fmla="*/ 48 h 336"/>
                      <a:gd name="T6" fmla="*/ 16 w 104"/>
                      <a:gd name="T7" fmla="*/ 56 h 336"/>
                      <a:gd name="T8" fmla="*/ 16 w 104"/>
                      <a:gd name="T9" fmla="*/ 96 h 336"/>
                      <a:gd name="T10" fmla="*/ 24 w 104"/>
                      <a:gd name="T11" fmla="*/ 104 h 336"/>
                      <a:gd name="T12" fmla="*/ 24 w 104"/>
                      <a:gd name="T13" fmla="*/ 144 h 336"/>
                      <a:gd name="T14" fmla="*/ 32 w 104"/>
                      <a:gd name="T15" fmla="*/ 152 h 336"/>
                      <a:gd name="T16" fmla="*/ 32 w 104"/>
                      <a:gd name="T17" fmla="*/ 176 h 336"/>
                      <a:gd name="T18" fmla="*/ 40 w 104"/>
                      <a:gd name="T19" fmla="*/ 184 h 336"/>
                      <a:gd name="T20" fmla="*/ 40 w 104"/>
                      <a:gd name="T21" fmla="*/ 216 h 336"/>
                      <a:gd name="T22" fmla="*/ 48 w 104"/>
                      <a:gd name="T23" fmla="*/ 224 h 336"/>
                      <a:gd name="T24" fmla="*/ 48 w 104"/>
                      <a:gd name="T25" fmla="*/ 248 h 336"/>
                      <a:gd name="T26" fmla="*/ 56 w 104"/>
                      <a:gd name="T27" fmla="*/ 256 h 336"/>
                      <a:gd name="T28" fmla="*/ 56 w 104"/>
                      <a:gd name="T29" fmla="*/ 272 h 336"/>
                      <a:gd name="T30" fmla="*/ 64 w 104"/>
                      <a:gd name="T31" fmla="*/ 280 h 336"/>
                      <a:gd name="T32" fmla="*/ 64 w 104"/>
                      <a:gd name="T33" fmla="*/ 296 h 336"/>
                      <a:gd name="T34" fmla="*/ 72 w 104"/>
                      <a:gd name="T35" fmla="*/ 304 h 336"/>
                      <a:gd name="T36" fmla="*/ 72 w 104"/>
                      <a:gd name="T37" fmla="*/ 312 h 336"/>
                      <a:gd name="T38" fmla="*/ 88 w 104"/>
                      <a:gd name="T39" fmla="*/ 328 h 336"/>
                      <a:gd name="T40" fmla="*/ 88 w 104"/>
                      <a:gd name="T41" fmla="*/ 336 h 336"/>
                      <a:gd name="T42" fmla="*/ 96 w 104"/>
                      <a:gd name="T43" fmla="*/ 336 h 336"/>
                      <a:gd name="T44" fmla="*/ 104 w 104"/>
                      <a:gd name="T45" fmla="*/ 336 h 336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</a:cxnLst>
                    <a:rect l="0" t="0" r="r" b="b"/>
                    <a:pathLst>
                      <a:path w="104" h="336">
                        <a:moveTo>
                          <a:pt x="0" y="0"/>
                        </a:moveTo>
                        <a:lnTo>
                          <a:pt x="8" y="8"/>
                        </a:lnTo>
                        <a:lnTo>
                          <a:pt x="8" y="48"/>
                        </a:lnTo>
                        <a:lnTo>
                          <a:pt x="16" y="56"/>
                        </a:lnTo>
                        <a:lnTo>
                          <a:pt x="16" y="96"/>
                        </a:lnTo>
                        <a:lnTo>
                          <a:pt x="24" y="104"/>
                        </a:lnTo>
                        <a:lnTo>
                          <a:pt x="24" y="144"/>
                        </a:lnTo>
                        <a:lnTo>
                          <a:pt x="32" y="152"/>
                        </a:lnTo>
                        <a:lnTo>
                          <a:pt x="32" y="176"/>
                        </a:lnTo>
                        <a:lnTo>
                          <a:pt x="40" y="184"/>
                        </a:lnTo>
                        <a:lnTo>
                          <a:pt x="40" y="216"/>
                        </a:lnTo>
                        <a:lnTo>
                          <a:pt x="48" y="224"/>
                        </a:lnTo>
                        <a:lnTo>
                          <a:pt x="48" y="248"/>
                        </a:lnTo>
                        <a:lnTo>
                          <a:pt x="56" y="256"/>
                        </a:lnTo>
                        <a:lnTo>
                          <a:pt x="56" y="272"/>
                        </a:lnTo>
                        <a:lnTo>
                          <a:pt x="64" y="280"/>
                        </a:lnTo>
                        <a:lnTo>
                          <a:pt x="64" y="296"/>
                        </a:lnTo>
                        <a:lnTo>
                          <a:pt x="72" y="304"/>
                        </a:lnTo>
                        <a:lnTo>
                          <a:pt x="72" y="312"/>
                        </a:lnTo>
                        <a:lnTo>
                          <a:pt x="88" y="328"/>
                        </a:lnTo>
                        <a:lnTo>
                          <a:pt x="88" y="336"/>
                        </a:lnTo>
                        <a:lnTo>
                          <a:pt x="96" y="336"/>
                        </a:lnTo>
                        <a:lnTo>
                          <a:pt x="104" y="336"/>
                        </a:lnTo>
                      </a:path>
                    </a:pathLst>
                  </a:custGeom>
                  <a:grpFill/>
                  <a:ln w="28575" cap="flat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:ln>
                  <a:extLst/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sz="1800">
                      <a:solidFill>
                        <a:schemeClr val="tx1"/>
                      </a:solidFill>
                      <a:cs typeface="Times New Roman" panose="02020603050405020304" pitchFamily="18" charset="0"/>
                    </a:endParaRPr>
                  </a:p>
                </p:txBody>
              </p:sp>
            </p:grpSp>
            <p:grpSp>
              <p:nvGrpSpPr>
                <p:cNvPr id="782" name="Group 66"/>
                <p:cNvGrpSpPr/>
                <p:nvPr/>
              </p:nvGrpSpPr>
              <p:grpSpPr>
                <a:xfrm>
                  <a:off x="6300789" y="19221813"/>
                  <a:ext cx="1938068" cy="784714"/>
                  <a:chOff x="1954212" y="1597026"/>
                  <a:chExt cx="5508626" cy="3917950"/>
                </a:xfrm>
              </p:grpSpPr>
              <p:sp>
                <p:nvSpPr>
                  <p:cNvPr id="790" name="Freeform 63"/>
                  <p:cNvSpPr>
                    <a:spLocks/>
                  </p:cNvSpPr>
                  <p:nvPr/>
                </p:nvSpPr>
                <p:spPr bwMode="auto">
                  <a:xfrm>
                    <a:off x="1954212" y="1609726"/>
                    <a:ext cx="788988" cy="3905250"/>
                  </a:xfrm>
                  <a:custGeom>
                    <a:avLst/>
                    <a:gdLst>
                      <a:gd name="T0" fmla="*/ 0 w 497"/>
                      <a:gd name="T1" fmla="*/ 40 h 2460"/>
                      <a:gd name="T2" fmla="*/ 16 w 497"/>
                      <a:gd name="T3" fmla="*/ 128 h 2460"/>
                      <a:gd name="T4" fmla="*/ 24 w 497"/>
                      <a:gd name="T5" fmla="*/ 264 h 2460"/>
                      <a:gd name="T6" fmla="*/ 40 w 497"/>
                      <a:gd name="T7" fmla="*/ 337 h 2460"/>
                      <a:gd name="T8" fmla="*/ 48 w 497"/>
                      <a:gd name="T9" fmla="*/ 473 h 2460"/>
                      <a:gd name="T10" fmla="*/ 64 w 497"/>
                      <a:gd name="T11" fmla="*/ 561 h 2460"/>
                      <a:gd name="T12" fmla="*/ 72 w 497"/>
                      <a:gd name="T13" fmla="*/ 681 h 2460"/>
                      <a:gd name="T14" fmla="*/ 88 w 497"/>
                      <a:gd name="T15" fmla="*/ 761 h 2460"/>
                      <a:gd name="T16" fmla="*/ 96 w 497"/>
                      <a:gd name="T17" fmla="*/ 882 h 2460"/>
                      <a:gd name="T18" fmla="*/ 112 w 497"/>
                      <a:gd name="T19" fmla="*/ 962 h 2460"/>
                      <a:gd name="T20" fmla="*/ 120 w 497"/>
                      <a:gd name="T21" fmla="*/ 1098 h 2460"/>
                      <a:gd name="T22" fmla="*/ 136 w 497"/>
                      <a:gd name="T23" fmla="*/ 1162 h 2460"/>
                      <a:gd name="T24" fmla="*/ 144 w 497"/>
                      <a:gd name="T25" fmla="*/ 1290 h 2460"/>
                      <a:gd name="T26" fmla="*/ 160 w 497"/>
                      <a:gd name="T27" fmla="*/ 1370 h 2460"/>
                      <a:gd name="T28" fmla="*/ 168 w 497"/>
                      <a:gd name="T29" fmla="*/ 1483 h 2460"/>
                      <a:gd name="T30" fmla="*/ 184 w 497"/>
                      <a:gd name="T31" fmla="*/ 1563 h 2460"/>
                      <a:gd name="T32" fmla="*/ 192 w 497"/>
                      <a:gd name="T33" fmla="*/ 1691 h 2460"/>
                      <a:gd name="T34" fmla="*/ 208 w 497"/>
                      <a:gd name="T35" fmla="*/ 1755 h 2460"/>
                      <a:gd name="T36" fmla="*/ 216 w 497"/>
                      <a:gd name="T37" fmla="*/ 1875 h 2460"/>
                      <a:gd name="T38" fmla="*/ 232 w 497"/>
                      <a:gd name="T39" fmla="*/ 1955 h 2460"/>
                      <a:gd name="T40" fmla="*/ 240 w 497"/>
                      <a:gd name="T41" fmla="*/ 2060 h 2460"/>
                      <a:gd name="T42" fmla="*/ 256 w 497"/>
                      <a:gd name="T43" fmla="*/ 2140 h 2460"/>
                      <a:gd name="T44" fmla="*/ 264 w 497"/>
                      <a:gd name="T45" fmla="*/ 2244 h 2460"/>
                      <a:gd name="T46" fmla="*/ 280 w 497"/>
                      <a:gd name="T47" fmla="*/ 2316 h 2460"/>
                      <a:gd name="T48" fmla="*/ 288 w 497"/>
                      <a:gd name="T49" fmla="*/ 2436 h 2460"/>
                      <a:gd name="T50" fmla="*/ 296 w 497"/>
                      <a:gd name="T51" fmla="*/ 0 h 2460"/>
                      <a:gd name="T52" fmla="*/ 304 w 497"/>
                      <a:gd name="T53" fmla="*/ 80 h 2460"/>
                      <a:gd name="T54" fmla="*/ 320 w 497"/>
                      <a:gd name="T55" fmla="*/ 152 h 2460"/>
                      <a:gd name="T56" fmla="*/ 328 w 497"/>
                      <a:gd name="T57" fmla="*/ 256 h 2460"/>
                      <a:gd name="T58" fmla="*/ 344 w 497"/>
                      <a:gd name="T59" fmla="*/ 329 h 2460"/>
                      <a:gd name="T60" fmla="*/ 353 w 497"/>
                      <a:gd name="T61" fmla="*/ 441 h 2460"/>
                      <a:gd name="T62" fmla="*/ 369 w 497"/>
                      <a:gd name="T63" fmla="*/ 497 h 2460"/>
                      <a:gd name="T64" fmla="*/ 377 w 497"/>
                      <a:gd name="T65" fmla="*/ 609 h 2460"/>
                      <a:gd name="T66" fmla="*/ 393 w 497"/>
                      <a:gd name="T67" fmla="*/ 673 h 2460"/>
                      <a:gd name="T68" fmla="*/ 401 w 497"/>
                      <a:gd name="T69" fmla="*/ 769 h 2460"/>
                      <a:gd name="T70" fmla="*/ 417 w 497"/>
                      <a:gd name="T71" fmla="*/ 841 h 2460"/>
                      <a:gd name="T72" fmla="*/ 425 w 497"/>
                      <a:gd name="T73" fmla="*/ 946 h 2460"/>
                      <a:gd name="T74" fmla="*/ 441 w 497"/>
                      <a:gd name="T75" fmla="*/ 1002 h 2460"/>
                      <a:gd name="T76" fmla="*/ 449 w 497"/>
                      <a:gd name="T77" fmla="*/ 1106 h 2460"/>
                      <a:gd name="T78" fmla="*/ 465 w 497"/>
                      <a:gd name="T79" fmla="*/ 1170 h 2460"/>
                      <a:gd name="T80" fmla="*/ 473 w 497"/>
                      <a:gd name="T81" fmla="*/ 1258 h 2460"/>
                      <a:gd name="T82" fmla="*/ 489 w 497"/>
                      <a:gd name="T83" fmla="*/ 1322 h 246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  <a:cxn ang="0">
                        <a:pos x="T78" y="T79"/>
                      </a:cxn>
                      <a:cxn ang="0">
                        <a:pos x="T80" y="T81"/>
                      </a:cxn>
                      <a:cxn ang="0">
                        <a:pos x="T82" y="T83"/>
                      </a:cxn>
                    </a:cxnLst>
                    <a:rect l="0" t="0" r="r" b="b"/>
                    <a:pathLst>
                      <a:path w="497" h="2460">
                        <a:moveTo>
                          <a:pt x="0" y="2460"/>
                        </a:moveTo>
                        <a:lnTo>
                          <a:pt x="0" y="0"/>
                        </a:lnTo>
                        <a:lnTo>
                          <a:pt x="0" y="40"/>
                        </a:lnTo>
                        <a:lnTo>
                          <a:pt x="8" y="56"/>
                        </a:lnTo>
                        <a:lnTo>
                          <a:pt x="8" y="112"/>
                        </a:lnTo>
                        <a:lnTo>
                          <a:pt x="16" y="128"/>
                        </a:lnTo>
                        <a:lnTo>
                          <a:pt x="16" y="192"/>
                        </a:lnTo>
                        <a:lnTo>
                          <a:pt x="24" y="200"/>
                        </a:lnTo>
                        <a:lnTo>
                          <a:pt x="24" y="264"/>
                        </a:lnTo>
                        <a:lnTo>
                          <a:pt x="32" y="280"/>
                        </a:lnTo>
                        <a:lnTo>
                          <a:pt x="32" y="329"/>
                        </a:lnTo>
                        <a:lnTo>
                          <a:pt x="40" y="337"/>
                        </a:lnTo>
                        <a:lnTo>
                          <a:pt x="40" y="401"/>
                        </a:lnTo>
                        <a:lnTo>
                          <a:pt x="48" y="409"/>
                        </a:lnTo>
                        <a:lnTo>
                          <a:pt x="48" y="473"/>
                        </a:lnTo>
                        <a:lnTo>
                          <a:pt x="56" y="489"/>
                        </a:lnTo>
                        <a:lnTo>
                          <a:pt x="56" y="545"/>
                        </a:lnTo>
                        <a:lnTo>
                          <a:pt x="64" y="561"/>
                        </a:lnTo>
                        <a:lnTo>
                          <a:pt x="64" y="609"/>
                        </a:lnTo>
                        <a:lnTo>
                          <a:pt x="72" y="617"/>
                        </a:lnTo>
                        <a:lnTo>
                          <a:pt x="72" y="681"/>
                        </a:lnTo>
                        <a:lnTo>
                          <a:pt x="80" y="689"/>
                        </a:lnTo>
                        <a:lnTo>
                          <a:pt x="80" y="753"/>
                        </a:lnTo>
                        <a:lnTo>
                          <a:pt x="88" y="761"/>
                        </a:lnTo>
                        <a:lnTo>
                          <a:pt x="88" y="825"/>
                        </a:lnTo>
                        <a:lnTo>
                          <a:pt x="96" y="833"/>
                        </a:lnTo>
                        <a:lnTo>
                          <a:pt x="96" y="882"/>
                        </a:lnTo>
                        <a:lnTo>
                          <a:pt x="104" y="898"/>
                        </a:lnTo>
                        <a:lnTo>
                          <a:pt x="104" y="954"/>
                        </a:lnTo>
                        <a:lnTo>
                          <a:pt x="112" y="962"/>
                        </a:lnTo>
                        <a:lnTo>
                          <a:pt x="112" y="1026"/>
                        </a:lnTo>
                        <a:lnTo>
                          <a:pt x="120" y="1034"/>
                        </a:lnTo>
                        <a:lnTo>
                          <a:pt x="120" y="1098"/>
                        </a:lnTo>
                        <a:lnTo>
                          <a:pt x="128" y="1106"/>
                        </a:lnTo>
                        <a:lnTo>
                          <a:pt x="128" y="1154"/>
                        </a:lnTo>
                        <a:lnTo>
                          <a:pt x="136" y="1162"/>
                        </a:lnTo>
                        <a:lnTo>
                          <a:pt x="136" y="1226"/>
                        </a:lnTo>
                        <a:lnTo>
                          <a:pt x="144" y="1234"/>
                        </a:lnTo>
                        <a:lnTo>
                          <a:pt x="144" y="1290"/>
                        </a:lnTo>
                        <a:lnTo>
                          <a:pt x="152" y="1306"/>
                        </a:lnTo>
                        <a:lnTo>
                          <a:pt x="152" y="1362"/>
                        </a:lnTo>
                        <a:lnTo>
                          <a:pt x="160" y="1370"/>
                        </a:lnTo>
                        <a:lnTo>
                          <a:pt x="160" y="1418"/>
                        </a:lnTo>
                        <a:lnTo>
                          <a:pt x="168" y="1427"/>
                        </a:lnTo>
                        <a:lnTo>
                          <a:pt x="168" y="1483"/>
                        </a:lnTo>
                        <a:lnTo>
                          <a:pt x="176" y="1499"/>
                        </a:lnTo>
                        <a:lnTo>
                          <a:pt x="176" y="1555"/>
                        </a:lnTo>
                        <a:lnTo>
                          <a:pt x="184" y="1563"/>
                        </a:lnTo>
                        <a:lnTo>
                          <a:pt x="184" y="1619"/>
                        </a:lnTo>
                        <a:lnTo>
                          <a:pt x="192" y="1635"/>
                        </a:lnTo>
                        <a:lnTo>
                          <a:pt x="192" y="1691"/>
                        </a:lnTo>
                        <a:lnTo>
                          <a:pt x="200" y="1699"/>
                        </a:lnTo>
                        <a:lnTo>
                          <a:pt x="200" y="1747"/>
                        </a:lnTo>
                        <a:lnTo>
                          <a:pt x="208" y="1755"/>
                        </a:lnTo>
                        <a:lnTo>
                          <a:pt x="208" y="1811"/>
                        </a:lnTo>
                        <a:lnTo>
                          <a:pt x="216" y="1819"/>
                        </a:lnTo>
                        <a:lnTo>
                          <a:pt x="216" y="1875"/>
                        </a:lnTo>
                        <a:lnTo>
                          <a:pt x="224" y="1891"/>
                        </a:lnTo>
                        <a:lnTo>
                          <a:pt x="224" y="1939"/>
                        </a:lnTo>
                        <a:lnTo>
                          <a:pt x="232" y="1955"/>
                        </a:lnTo>
                        <a:lnTo>
                          <a:pt x="232" y="1996"/>
                        </a:lnTo>
                        <a:lnTo>
                          <a:pt x="240" y="2012"/>
                        </a:lnTo>
                        <a:lnTo>
                          <a:pt x="240" y="2060"/>
                        </a:lnTo>
                        <a:lnTo>
                          <a:pt x="248" y="2076"/>
                        </a:lnTo>
                        <a:lnTo>
                          <a:pt x="248" y="2124"/>
                        </a:lnTo>
                        <a:lnTo>
                          <a:pt x="256" y="2140"/>
                        </a:lnTo>
                        <a:lnTo>
                          <a:pt x="256" y="2188"/>
                        </a:lnTo>
                        <a:lnTo>
                          <a:pt x="264" y="2204"/>
                        </a:lnTo>
                        <a:lnTo>
                          <a:pt x="264" y="2244"/>
                        </a:lnTo>
                        <a:lnTo>
                          <a:pt x="272" y="2252"/>
                        </a:lnTo>
                        <a:lnTo>
                          <a:pt x="272" y="2308"/>
                        </a:lnTo>
                        <a:lnTo>
                          <a:pt x="280" y="2316"/>
                        </a:lnTo>
                        <a:lnTo>
                          <a:pt x="280" y="2372"/>
                        </a:lnTo>
                        <a:lnTo>
                          <a:pt x="288" y="2380"/>
                        </a:lnTo>
                        <a:lnTo>
                          <a:pt x="288" y="2436"/>
                        </a:lnTo>
                        <a:lnTo>
                          <a:pt x="296" y="2444"/>
                        </a:lnTo>
                        <a:lnTo>
                          <a:pt x="296" y="2452"/>
                        </a:lnTo>
                        <a:lnTo>
                          <a:pt x="296" y="0"/>
                        </a:lnTo>
                        <a:lnTo>
                          <a:pt x="296" y="24"/>
                        </a:lnTo>
                        <a:lnTo>
                          <a:pt x="304" y="32"/>
                        </a:lnTo>
                        <a:lnTo>
                          <a:pt x="304" y="80"/>
                        </a:lnTo>
                        <a:lnTo>
                          <a:pt x="312" y="96"/>
                        </a:lnTo>
                        <a:lnTo>
                          <a:pt x="312" y="144"/>
                        </a:lnTo>
                        <a:lnTo>
                          <a:pt x="320" y="152"/>
                        </a:lnTo>
                        <a:lnTo>
                          <a:pt x="320" y="208"/>
                        </a:lnTo>
                        <a:lnTo>
                          <a:pt x="328" y="216"/>
                        </a:lnTo>
                        <a:lnTo>
                          <a:pt x="328" y="256"/>
                        </a:lnTo>
                        <a:lnTo>
                          <a:pt x="336" y="264"/>
                        </a:lnTo>
                        <a:lnTo>
                          <a:pt x="336" y="321"/>
                        </a:lnTo>
                        <a:lnTo>
                          <a:pt x="344" y="329"/>
                        </a:lnTo>
                        <a:lnTo>
                          <a:pt x="344" y="377"/>
                        </a:lnTo>
                        <a:lnTo>
                          <a:pt x="353" y="385"/>
                        </a:lnTo>
                        <a:lnTo>
                          <a:pt x="353" y="441"/>
                        </a:lnTo>
                        <a:lnTo>
                          <a:pt x="361" y="449"/>
                        </a:lnTo>
                        <a:lnTo>
                          <a:pt x="361" y="489"/>
                        </a:lnTo>
                        <a:lnTo>
                          <a:pt x="369" y="497"/>
                        </a:lnTo>
                        <a:lnTo>
                          <a:pt x="369" y="545"/>
                        </a:lnTo>
                        <a:lnTo>
                          <a:pt x="377" y="561"/>
                        </a:lnTo>
                        <a:lnTo>
                          <a:pt x="377" y="609"/>
                        </a:lnTo>
                        <a:lnTo>
                          <a:pt x="385" y="617"/>
                        </a:lnTo>
                        <a:lnTo>
                          <a:pt x="385" y="665"/>
                        </a:lnTo>
                        <a:lnTo>
                          <a:pt x="393" y="673"/>
                        </a:lnTo>
                        <a:lnTo>
                          <a:pt x="393" y="721"/>
                        </a:lnTo>
                        <a:lnTo>
                          <a:pt x="401" y="737"/>
                        </a:lnTo>
                        <a:lnTo>
                          <a:pt x="401" y="769"/>
                        </a:lnTo>
                        <a:lnTo>
                          <a:pt x="409" y="785"/>
                        </a:lnTo>
                        <a:lnTo>
                          <a:pt x="409" y="833"/>
                        </a:lnTo>
                        <a:lnTo>
                          <a:pt x="417" y="841"/>
                        </a:lnTo>
                        <a:lnTo>
                          <a:pt x="417" y="890"/>
                        </a:lnTo>
                        <a:lnTo>
                          <a:pt x="425" y="898"/>
                        </a:lnTo>
                        <a:lnTo>
                          <a:pt x="425" y="946"/>
                        </a:lnTo>
                        <a:lnTo>
                          <a:pt x="433" y="954"/>
                        </a:lnTo>
                        <a:lnTo>
                          <a:pt x="433" y="994"/>
                        </a:lnTo>
                        <a:lnTo>
                          <a:pt x="441" y="1002"/>
                        </a:lnTo>
                        <a:lnTo>
                          <a:pt x="441" y="1050"/>
                        </a:lnTo>
                        <a:lnTo>
                          <a:pt x="449" y="1058"/>
                        </a:lnTo>
                        <a:lnTo>
                          <a:pt x="449" y="1106"/>
                        </a:lnTo>
                        <a:lnTo>
                          <a:pt x="457" y="1114"/>
                        </a:lnTo>
                        <a:lnTo>
                          <a:pt x="457" y="1162"/>
                        </a:lnTo>
                        <a:lnTo>
                          <a:pt x="465" y="1170"/>
                        </a:lnTo>
                        <a:lnTo>
                          <a:pt x="465" y="1210"/>
                        </a:lnTo>
                        <a:lnTo>
                          <a:pt x="473" y="1218"/>
                        </a:lnTo>
                        <a:lnTo>
                          <a:pt x="473" y="1258"/>
                        </a:lnTo>
                        <a:lnTo>
                          <a:pt x="481" y="1274"/>
                        </a:lnTo>
                        <a:lnTo>
                          <a:pt x="481" y="1314"/>
                        </a:lnTo>
                        <a:lnTo>
                          <a:pt x="489" y="1322"/>
                        </a:lnTo>
                        <a:lnTo>
                          <a:pt x="489" y="1370"/>
                        </a:lnTo>
                        <a:lnTo>
                          <a:pt x="497" y="1378"/>
                        </a:lnTo>
                      </a:path>
                    </a:pathLst>
                  </a:custGeom>
                  <a:noFill/>
                  <a:ln w="28575" cap="flat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sz="1800">
                      <a:solidFill>
                        <a:schemeClr val="tx1"/>
                      </a:solidFill>
                      <a:cs typeface="Times New Roman" panose="02020603050405020304" pitchFamily="18" charset="0"/>
                    </a:endParaRPr>
                  </a:p>
                </p:txBody>
              </p:sp>
              <p:sp>
                <p:nvSpPr>
                  <p:cNvPr id="791" name="Freeform 64"/>
                  <p:cNvSpPr>
                    <a:spLocks/>
                  </p:cNvSpPr>
                  <p:nvPr/>
                </p:nvSpPr>
                <p:spPr bwMode="auto">
                  <a:xfrm>
                    <a:off x="2725738" y="1597026"/>
                    <a:ext cx="788988" cy="3905250"/>
                  </a:xfrm>
                  <a:custGeom>
                    <a:avLst/>
                    <a:gdLst>
                      <a:gd name="T0" fmla="*/ 8 w 497"/>
                      <a:gd name="T1" fmla="*/ 1435 h 2460"/>
                      <a:gd name="T2" fmla="*/ 16 w 497"/>
                      <a:gd name="T3" fmla="*/ 1531 h 2460"/>
                      <a:gd name="T4" fmla="*/ 32 w 497"/>
                      <a:gd name="T5" fmla="*/ 1595 h 2460"/>
                      <a:gd name="T6" fmla="*/ 40 w 497"/>
                      <a:gd name="T7" fmla="*/ 1683 h 2460"/>
                      <a:gd name="T8" fmla="*/ 56 w 497"/>
                      <a:gd name="T9" fmla="*/ 1739 h 2460"/>
                      <a:gd name="T10" fmla="*/ 64 w 497"/>
                      <a:gd name="T11" fmla="*/ 1827 h 2460"/>
                      <a:gd name="T12" fmla="*/ 80 w 497"/>
                      <a:gd name="T13" fmla="*/ 1883 h 2460"/>
                      <a:gd name="T14" fmla="*/ 88 w 497"/>
                      <a:gd name="T15" fmla="*/ 1979 h 2460"/>
                      <a:gd name="T16" fmla="*/ 104 w 497"/>
                      <a:gd name="T17" fmla="*/ 2036 h 2460"/>
                      <a:gd name="T18" fmla="*/ 112 w 497"/>
                      <a:gd name="T19" fmla="*/ 2116 h 2460"/>
                      <a:gd name="T20" fmla="*/ 128 w 497"/>
                      <a:gd name="T21" fmla="*/ 2172 h 2460"/>
                      <a:gd name="T22" fmla="*/ 136 w 497"/>
                      <a:gd name="T23" fmla="*/ 2252 h 2460"/>
                      <a:gd name="T24" fmla="*/ 152 w 497"/>
                      <a:gd name="T25" fmla="*/ 2308 h 2460"/>
                      <a:gd name="T26" fmla="*/ 160 w 497"/>
                      <a:gd name="T27" fmla="*/ 2396 h 2460"/>
                      <a:gd name="T28" fmla="*/ 176 w 497"/>
                      <a:gd name="T29" fmla="*/ 2444 h 2460"/>
                      <a:gd name="T30" fmla="*/ 176 w 497"/>
                      <a:gd name="T31" fmla="*/ 16 h 2460"/>
                      <a:gd name="T32" fmla="*/ 192 w 497"/>
                      <a:gd name="T33" fmla="*/ 64 h 2460"/>
                      <a:gd name="T34" fmla="*/ 200 w 497"/>
                      <a:gd name="T35" fmla="*/ 144 h 2460"/>
                      <a:gd name="T36" fmla="*/ 216 w 497"/>
                      <a:gd name="T37" fmla="*/ 192 h 2460"/>
                      <a:gd name="T38" fmla="*/ 224 w 497"/>
                      <a:gd name="T39" fmla="*/ 272 h 2460"/>
                      <a:gd name="T40" fmla="*/ 241 w 497"/>
                      <a:gd name="T41" fmla="*/ 321 h 2460"/>
                      <a:gd name="T42" fmla="*/ 249 w 497"/>
                      <a:gd name="T43" fmla="*/ 401 h 2460"/>
                      <a:gd name="T44" fmla="*/ 265 w 497"/>
                      <a:gd name="T45" fmla="*/ 449 h 2460"/>
                      <a:gd name="T46" fmla="*/ 273 w 497"/>
                      <a:gd name="T47" fmla="*/ 521 h 2460"/>
                      <a:gd name="T48" fmla="*/ 289 w 497"/>
                      <a:gd name="T49" fmla="*/ 569 h 2460"/>
                      <a:gd name="T50" fmla="*/ 297 w 497"/>
                      <a:gd name="T51" fmla="*/ 641 h 2460"/>
                      <a:gd name="T52" fmla="*/ 313 w 497"/>
                      <a:gd name="T53" fmla="*/ 689 h 2460"/>
                      <a:gd name="T54" fmla="*/ 321 w 497"/>
                      <a:gd name="T55" fmla="*/ 761 h 2460"/>
                      <a:gd name="T56" fmla="*/ 337 w 497"/>
                      <a:gd name="T57" fmla="*/ 809 h 2460"/>
                      <a:gd name="T58" fmla="*/ 345 w 497"/>
                      <a:gd name="T59" fmla="*/ 865 h 2460"/>
                      <a:gd name="T60" fmla="*/ 361 w 497"/>
                      <a:gd name="T61" fmla="*/ 914 h 2460"/>
                      <a:gd name="T62" fmla="*/ 369 w 497"/>
                      <a:gd name="T63" fmla="*/ 978 h 2460"/>
                      <a:gd name="T64" fmla="*/ 385 w 497"/>
                      <a:gd name="T65" fmla="*/ 1026 h 2460"/>
                      <a:gd name="T66" fmla="*/ 393 w 497"/>
                      <a:gd name="T67" fmla="*/ 1090 h 2460"/>
                      <a:gd name="T68" fmla="*/ 409 w 497"/>
                      <a:gd name="T69" fmla="*/ 1130 h 2460"/>
                      <a:gd name="T70" fmla="*/ 417 w 497"/>
                      <a:gd name="T71" fmla="*/ 1194 h 2460"/>
                      <a:gd name="T72" fmla="*/ 433 w 497"/>
                      <a:gd name="T73" fmla="*/ 1234 h 2460"/>
                      <a:gd name="T74" fmla="*/ 441 w 497"/>
                      <a:gd name="T75" fmla="*/ 1290 h 2460"/>
                      <a:gd name="T76" fmla="*/ 457 w 497"/>
                      <a:gd name="T77" fmla="*/ 1330 h 2460"/>
                      <a:gd name="T78" fmla="*/ 465 w 497"/>
                      <a:gd name="T79" fmla="*/ 1394 h 2460"/>
                      <a:gd name="T80" fmla="*/ 481 w 497"/>
                      <a:gd name="T81" fmla="*/ 1426 h 2460"/>
                      <a:gd name="T82" fmla="*/ 489 w 497"/>
                      <a:gd name="T83" fmla="*/ 1491 h 246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  <a:cxn ang="0">
                        <a:pos x="T78" y="T79"/>
                      </a:cxn>
                      <a:cxn ang="0">
                        <a:pos x="T80" y="T81"/>
                      </a:cxn>
                      <a:cxn ang="0">
                        <a:pos x="T82" y="T83"/>
                      </a:cxn>
                    </a:cxnLst>
                    <a:rect l="0" t="0" r="r" b="b"/>
                    <a:pathLst>
                      <a:path w="497" h="2460">
                        <a:moveTo>
                          <a:pt x="0" y="1386"/>
                        </a:moveTo>
                        <a:lnTo>
                          <a:pt x="0" y="1426"/>
                        </a:lnTo>
                        <a:lnTo>
                          <a:pt x="8" y="1435"/>
                        </a:lnTo>
                        <a:lnTo>
                          <a:pt x="8" y="1475"/>
                        </a:lnTo>
                        <a:lnTo>
                          <a:pt x="16" y="1483"/>
                        </a:lnTo>
                        <a:lnTo>
                          <a:pt x="16" y="1531"/>
                        </a:lnTo>
                        <a:lnTo>
                          <a:pt x="24" y="1539"/>
                        </a:lnTo>
                        <a:lnTo>
                          <a:pt x="24" y="1587"/>
                        </a:lnTo>
                        <a:lnTo>
                          <a:pt x="32" y="1595"/>
                        </a:lnTo>
                        <a:lnTo>
                          <a:pt x="32" y="1627"/>
                        </a:lnTo>
                        <a:lnTo>
                          <a:pt x="40" y="1635"/>
                        </a:lnTo>
                        <a:lnTo>
                          <a:pt x="40" y="1683"/>
                        </a:lnTo>
                        <a:lnTo>
                          <a:pt x="48" y="1691"/>
                        </a:lnTo>
                        <a:lnTo>
                          <a:pt x="48" y="1731"/>
                        </a:lnTo>
                        <a:lnTo>
                          <a:pt x="56" y="1739"/>
                        </a:lnTo>
                        <a:lnTo>
                          <a:pt x="56" y="1779"/>
                        </a:lnTo>
                        <a:lnTo>
                          <a:pt x="64" y="1787"/>
                        </a:lnTo>
                        <a:lnTo>
                          <a:pt x="64" y="1827"/>
                        </a:lnTo>
                        <a:lnTo>
                          <a:pt x="72" y="1835"/>
                        </a:lnTo>
                        <a:lnTo>
                          <a:pt x="72" y="1875"/>
                        </a:lnTo>
                        <a:lnTo>
                          <a:pt x="80" y="1883"/>
                        </a:lnTo>
                        <a:lnTo>
                          <a:pt x="80" y="1923"/>
                        </a:lnTo>
                        <a:lnTo>
                          <a:pt x="88" y="1931"/>
                        </a:lnTo>
                        <a:lnTo>
                          <a:pt x="88" y="1979"/>
                        </a:lnTo>
                        <a:lnTo>
                          <a:pt x="96" y="1987"/>
                        </a:lnTo>
                        <a:lnTo>
                          <a:pt x="96" y="2028"/>
                        </a:lnTo>
                        <a:lnTo>
                          <a:pt x="104" y="2036"/>
                        </a:lnTo>
                        <a:lnTo>
                          <a:pt x="104" y="2068"/>
                        </a:lnTo>
                        <a:lnTo>
                          <a:pt x="112" y="2076"/>
                        </a:lnTo>
                        <a:lnTo>
                          <a:pt x="112" y="2116"/>
                        </a:lnTo>
                        <a:lnTo>
                          <a:pt x="120" y="2124"/>
                        </a:lnTo>
                        <a:lnTo>
                          <a:pt x="120" y="2164"/>
                        </a:lnTo>
                        <a:lnTo>
                          <a:pt x="128" y="2172"/>
                        </a:lnTo>
                        <a:lnTo>
                          <a:pt x="128" y="2212"/>
                        </a:lnTo>
                        <a:lnTo>
                          <a:pt x="136" y="2220"/>
                        </a:lnTo>
                        <a:lnTo>
                          <a:pt x="136" y="2252"/>
                        </a:lnTo>
                        <a:lnTo>
                          <a:pt x="144" y="2260"/>
                        </a:lnTo>
                        <a:lnTo>
                          <a:pt x="144" y="2300"/>
                        </a:lnTo>
                        <a:lnTo>
                          <a:pt x="152" y="2308"/>
                        </a:lnTo>
                        <a:lnTo>
                          <a:pt x="152" y="2348"/>
                        </a:lnTo>
                        <a:lnTo>
                          <a:pt x="160" y="2356"/>
                        </a:lnTo>
                        <a:lnTo>
                          <a:pt x="160" y="2396"/>
                        </a:lnTo>
                        <a:lnTo>
                          <a:pt x="168" y="2404"/>
                        </a:lnTo>
                        <a:lnTo>
                          <a:pt x="168" y="2436"/>
                        </a:lnTo>
                        <a:lnTo>
                          <a:pt x="176" y="2444"/>
                        </a:lnTo>
                        <a:lnTo>
                          <a:pt x="176" y="2460"/>
                        </a:lnTo>
                        <a:lnTo>
                          <a:pt x="176" y="0"/>
                        </a:lnTo>
                        <a:lnTo>
                          <a:pt x="176" y="16"/>
                        </a:lnTo>
                        <a:lnTo>
                          <a:pt x="184" y="24"/>
                        </a:lnTo>
                        <a:lnTo>
                          <a:pt x="184" y="56"/>
                        </a:lnTo>
                        <a:lnTo>
                          <a:pt x="192" y="64"/>
                        </a:lnTo>
                        <a:lnTo>
                          <a:pt x="192" y="104"/>
                        </a:lnTo>
                        <a:lnTo>
                          <a:pt x="200" y="112"/>
                        </a:lnTo>
                        <a:lnTo>
                          <a:pt x="200" y="144"/>
                        </a:lnTo>
                        <a:lnTo>
                          <a:pt x="208" y="152"/>
                        </a:lnTo>
                        <a:lnTo>
                          <a:pt x="208" y="184"/>
                        </a:lnTo>
                        <a:lnTo>
                          <a:pt x="216" y="192"/>
                        </a:lnTo>
                        <a:lnTo>
                          <a:pt x="216" y="232"/>
                        </a:lnTo>
                        <a:lnTo>
                          <a:pt x="224" y="240"/>
                        </a:lnTo>
                        <a:lnTo>
                          <a:pt x="224" y="272"/>
                        </a:lnTo>
                        <a:lnTo>
                          <a:pt x="233" y="280"/>
                        </a:lnTo>
                        <a:lnTo>
                          <a:pt x="233" y="313"/>
                        </a:lnTo>
                        <a:lnTo>
                          <a:pt x="241" y="321"/>
                        </a:lnTo>
                        <a:lnTo>
                          <a:pt x="241" y="353"/>
                        </a:lnTo>
                        <a:lnTo>
                          <a:pt x="249" y="361"/>
                        </a:lnTo>
                        <a:lnTo>
                          <a:pt x="249" y="401"/>
                        </a:lnTo>
                        <a:lnTo>
                          <a:pt x="257" y="409"/>
                        </a:lnTo>
                        <a:lnTo>
                          <a:pt x="257" y="441"/>
                        </a:lnTo>
                        <a:lnTo>
                          <a:pt x="265" y="449"/>
                        </a:lnTo>
                        <a:lnTo>
                          <a:pt x="265" y="481"/>
                        </a:lnTo>
                        <a:lnTo>
                          <a:pt x="273" y="489"/>
                        </a:lnTo>
                        <a:lnTo>
                          <a:pt x="273" y="521"/>
                        </a:lnTo>
                        <a:lnTo>
                          <a:pt x="281" y="529"/>
                        </a:lnTo>
                        <a:lnTo>
                          <a:pt x="281" y="561"/>
                        </a:lnTo>
                        <a:lnTo>
                          <a:pt x="289" y="569"/>
                        </a:lnTo>
                        <a:lnTo>
                          <a:pt x="289" y="601"/>
                        </a:lnTo>
                        <a:lnTo>
                          <a:pt x="297" y="609"/>
                        </a:lnTo>
                        <a:lnTo>
                          <a:pt x="297" y="641"/>
                        </a:lnTo>
                        <a:lnTo>
                          <a:pt x="305" y="649"/>
                        </a:lnTo>
                        <a:lnTo>
                          <a:pt x="305" y="681"/>
                        </a:lnTo>
                        <a:lnTo>
                          <a:pt x="313" y="689"/>
                        </a:lnTo>
                        <a:lnTo>
                          <a:pt x="313" y="721"/>
                        </a:lnTo>
                        <a:lnTo>
                          <a:pt x="321" y="729"/>
                        </a:lnTo>
                        <a:lnTo>
                          <a:pt x="321" y="761"/>
                        </a:lnTo>
                        <a:lnTo>
                          <a:pt x="329" y="769"/>
                        </a:lnTo>
                        <a:lnTo>
                          <a:pt x="329" y="801"/>
                        </a:lnTo>
                        <a:lnTo>
                          <a:pt x="337" y="809"/>
                        </a:lnTo>
                        <a:lnTo>
                          <a:pt x="337" y="833"/>
                        </a:lnTo>
                        <a:lnTo>
                          <a:pt x="345" y="841"/>
                        </a:lnTo>
                        <a:lnTo>
                          <a:pt x="345" y="865"/>
                        </a:lnTo>
                        <a:lnTo>
                          <a:pt x="353" y="874"/>
                        </a:lnTo>
                        <a:lnTo>
                          <a:pt x="353" y="906"/>
                        </a:lnTo>
                        <a:lnTo>
                          <a:pt x="361" y="914"/>
                        </a:lnTo>
                        <a:lnTo>
                          <a:pt x="361" y="946"/>
                        </a:lnTo>
                        <a:lnTo>
                          <a:pt x="369" y="954"/>
                        </a:lnTo>
                        <a:lnTo>
                          <a:pt x="369" y="978"/>
                        </a:lnTo>
                        <a:lnTo>
                          <a:pt x="377" y="986"/>
                        </a:lnTo>
                        <a:lnTo>
                          <a:pt x="377" y="1018"/>
                        </a:lnTo>
                        <a:lnTo>
                          <a:pt x="385" y="1026"/>
                        </a:lnTo>
                        <a:lnTo>
                          <a:pt x="385" y="1050"/>
                        </a:lnTo>
                        <a:lnTo>
                          <a:pt x="393" y="1058"/>
                        </a:lnTo>
                        <a:lnTo>
                          <a:pt x="393" y="1090"/>
                        </a:lnTo>
                        <a:lnTo>
                          <a:pt x="401" y="1098"/>
                        </a:lnTo>
                        <a:lnTo>
                          <a:pt x="401" y="1122"/>
                        </a:lnTo>
                        <a:lnTo>
                          <a:pt x="409" y="1130"/>
                        </a:lnTo>
                        <a:lnTo>
                          <a:pt x="409" y="1154"/>
                        </a:lnTo>
                        <a:lnTo>
                          <a:pt x="417" y="1162"/>
                        </a:lnTo>
                        <a:lnTo>
                          <a:pt x="417" y="1194"/>
                        </a:lnTo>
                        <a:lnTo>
                          <a:pt x="425" y="1202"/>
                        </a:lnTo>
                        <a:lnTo>
                          <a:pt x="425" y="1226"/>
                        </a:lnTo>
                        <a:lnTo>
                          <a:pt x="433" y="1234"/>
                        </a:lnTo>
                        <a:lnTo>
                          <a:pt x="433" y="1258"/>
                        </a:lnTo>
                        <a:lnTo>
                          <a:pt x="441" y="1266"/>
                        </a:lnTo>
                        <a:lnTo>
                          <a:pt x="441" y="1290"/>
                        </a:lnTo>
                        <a:lnTo>
                          <a:pt x="449" y="1298"/>
                        </a:lnTo>
                        <a:lnTo>
                          <a:pt x="449" y="1322"/>
                        </a:lnTo>
                        <a:lnTo>
                          <a:pt x="457" y="1330"/>
                        </a:lnTo>
                        <a:lnTo>
                          <a:pt x="457" y="1362"/>
                        </a:lnTo>
                        <a:lnTo>
                          <a:pt x="465" y="1370"/>
                        </a:lnTo>
                        <a:lnTo>
                          <a:pt x="465" y="1394"/>
                        </a:lnTo>
                        <a:lnTo>
                          <a:pt x="473" y="1402"/>
                        </a:lnTo>
                        <a:lnTo>
                          <a:pt x="473" y="1418"/>
                        </a:lnTo>
                        <a:lnTo>
                          <a:pt x="481" y="1426"/>
                        </a:lnTo>
                        <a:lnTo>
                          <a:pt x="481" y="1451"/>
                        </a:lnTo>
                        <a:lnTo>
                          <a:pt x="489" y="1459"/>
                        </a:lnTo>
                        <a:lnTo>
                          <a:pt x="489" y="1491"/>
                        </a:lnTo>
                        <a:lnTo>
                          <a:pt x="497" y="1499"/>
                        </a:lnTo>
                        <a:lnTo>
                          <a:pt x="497" y="1523"/>
                        </a:lnTo>
                      </a:path>
                    </a:pathLst>
                  </a:custGeom>
                  <a:noFill/>
                  <a:ln w="28575" cap="flat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sz="1800">
                      <a:solidFill>
                        <a:schemeClr val="tx1"/>
                      </a:solidFill>
                      <a:cs typeface="Times New Roman" panose="02020603050405020304" pitchFamily="18" charset="0"/>
                    </a:endParaRPr>
                  </a:p>
                </p:txBody>
              </p:sp>
              <p:sp>
                <p:nvSpPr>
                  <p:cNvPr id="792" name="Freeform 65"/>
                  <p:cNvSpPr>
                    <a:spLocks/>
                  </p:cNvSpPr>
                  <p:nvPr/>
                </p:nvSpPr>
                <p:spPr bwMode="auto">
                  <a:xfrm>
                    <a:off x="3514725" y="1597026"/>
                    <a:ext cx="1069975" cy="3905250"/>
                  </a:xfrm>
                  <a:custGeom>
                    <a:avLst/>
                    <a:gdLst>
                      <a:gd name="T0" fmla="*/ 8 w 674"/>
                      <a:gd name="T1" fmla="*/ 1547 h 2460"/>
                      <a:gd name="T2" fmla="*/ 24 w 674"/>
                      <a:gd name="T3" fmla="*/ 1587 h 2460"/>
                      <a:gd name="T4" fmla="*/ 32 w 674"/>
                      <a:gd name="T5" fmla="*/ 1643 h 2460"/>
                      <a:gd name="T6" fmla="*/ 48 w 674"/>
                      <a:gd name="T7" fmla="*/ 1675 h 2460"/>
                      <a:gd name="T8" fmla="*/ 56 w 674"/>
                      <a:gd name="T9" fmla="*/ 1723 h 2460"/>
                      <a:gd name="T10" fmla="*/ 72 w 674"/>
                      <a:gd name="T11" fmla="*/ 1763 h 2460"/>
                      <a:gd name="T12" fmla="*/ 80 w 674"/>
                      <a:gd name="T13" fmla="*/ 1811 h 2460"/>
                      <a:gd name="T14" fmla="*/ 96 w 674"/>
                      <a:gd name="T15" fmla="*/ 1843 h 2460"/>
                      <a:gd name="T16" fmla="*/ 105 w 674"/>
                      <a:gd name="T17" fmla="*/ 1891 h 2460"/>
                      <a:gd name="T18" fmla="*/ 121 w 674"/>
                      <a:gd name="T19" fmla="*/ 1923 h 2460"/>
                      <a:gd name="T20" fmla="*/ 129 w 674"/>
                      <a:gd name="T21" fmla="*/ 1971 h 2460"/>
                      <a:gd name="T22" fmla="*/ 145 w 674"/>
                      <a:gd name="T23" fmla="*/ 1996 h 2460"/>
                      <a:gd name="T24" fmla="*/ 153 w 674"/>
                      <a:gd name="T25" fmla="*/ 2044 h 2460"/>
                      <a:gd name="T26" fmla="*/ 169 w 674"/>
                      <a:gd name="T27" fmla="*/ 2076 h 2460"/>
                      <a:gd name="T28" fmla="*/ 177 w 674"/>
                      <a:gd name="T29" fmla="*/ 2116 h 2460"/>
                      <a:gd name="T30" fmla="*/ 193 w 674"/>
                      <a:gd name="T31" fmla="*/ 2148 h 2460"/>
                      <a:gd name="T32" fmla="*/ 201 w 674"/>
                      <a:gd name="T33" fmla="*/ 2188 h 2460"/>
                      <a:gd name="T34" fmla="*/ 217 w 674"/>
                      <a:gd name="T35" fmla="*/ 2212 h 2460"/>
                      <a:gd name="T36" fmla="*/ 225 w 674"/>
                      <a:gd name="T37" fmla="*/ 2252 h 2460"/>
                      <a:gd name="T38" fmla="*/ 249 w 674"/>
                      <a:gd name="T39" fmla="*/ 2292 h 2460"/>
                      <a:gd name="T40" fmla="*/ 257 w 674"/>
                      <a:gd name="T41" fmla="*/ 2332 h 2460"/>
                      <a:gd name="T42" fmla="*/ 281 w 674"/>
                      <a:gd name="T43" fmla="*/ 2372 h 2460"/>
                      <a:gd name="T44" fmla="*/ 289 w 674"/>
                      <a:gd name="T45" fmla="*/ 2412 h 2460"/>
                      <a:gd name="T46" fmla="*/ 305 w 674"/>
                      <a:gd name="T47" fmla="*/ 2436 h 2460"/>
                      <a:gd name="T48" fmla="*/ 313 w 674"/>
                      <a:gd name="T49" fmla="*/ 2460 h 2460"/>
                      <a:gd name="T50" fmla="*/ 321 w 674"/>
                      <a:gd name="T51" fmla="*/ 16 h 2460"/>
                      <a:gd name="T52" fmla="*/ 337 w 674"/>
                      <a:gd name="T53" fmla="*/ 40 h 2460"/>
                      <a:gd name="T54" fmla="*/ 345 w 674"/>
                      <a:gd name="T55" fmla="*/ 64 h 2460"/>
                      <a:gd name="T56" fmla="*/ 369 w 674"/>
                      <a:gd name="T57" fmla="*/ 104 h 2460"/>
                      <a:gd name="T58" fmla="*/ 385 w 674"/>
                      <a:gd name="T59" fmla="*/ 136 h 2460"/>
                      <a:gd name="T60" fmla="*/ 401 w 674"/>
                      <a:gd name="T61" fmla="*/ 176 h 2460"/>
                      <a:gd name="T62" fmla="*/ 417 w 674"/>
                      <a:gd name="T63" fmla="*/ 200 h 2460"/>
                      <a:gd name="T64" fmla="*/ 441 w 674"/>
                      <a:gd name="T65" fmla="*/ 240 h 2460"/>
                      <a:gd name="T66" fmla="*/ 473 w 674"/>
                      <a:gd name="T67" fmla="*/ 280 h 2460"/>
                      <a:gd name="T68" fmla="*/ 498 w 674"/>
                      <a:gd name="T69" fmla="*/ 313 h 2460"/>
                      <a:gd name="T70" fmla="*/ 514 w 674"/>
                      <a:gd name="T71" fmla="*/ 337 h 2460"/>
                      <a:gd name="T72" fmla="*/ 538 w 674"/>
                      <a:gd name="T73" fmla="*/ 369 h 2460"/>
                      <a:gd name="T74" fmla="*/ 562 w 674"/>
                      <a:gd name="T75" fmla="*/ 393 h 2460"/>
                      <a:gd name="T76" fmla="*/ 586 w 674"/>
                      <a:gd name="T77" fmla="*/ 409 h 2460"/>
                      <a:gd name="T78" fmla="*/ 610 w 674"/>
                      <a:gd name="T79" fmla="*/ 433 h 2460"/>
                      <a:gd name="T80" fmla="*/ 634 w 674"/>
                      <a:gd name="T81" fmla="*/ 441 h 2460"/>
                      <a:gd name="T82" fmla="*/ 658 w 674"/>
                      <a:gd name="T83" fmla="*/ 457 h 246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  <a:cxn ang="0">
                        <a:pos x="T78" y="T79"/>
                      </a:cxn>
                      <a:cxn ang="0">
                        <a:pos x="T80" y="T81"/>
                      </a:cxn>
                      <a:cxn ang="0">
                        <a:pos x="T82" y="T83"/>
                      </a:cxn>
                    </a:cxnLst>
                    <a:rect l="0" t="0" r="r" b="b"/>
                    <a:pathLst>
                      <a:path w="674" h="2460">
                        <a:moveTo>
                          <a:pt x="0" y="1523"/>
                        </a:moveTo>
                        <a:lnTo>
                          <a:pt x="8" y="1531"/>
                        </a:lnTo>
                        <a:lnTo>
                          <a:pt x="8" y="1547"/>
                        </a:lnTo>
                        <a:lnTo>
                          <a:pt x="16" y="1555"/>
                        </a:lnTo>
                        <a:lnTo>
                          <a:pt x="16" y="1579"/>
                        </a:lnTo>
                        <a:lnTo>
                          <a:pt x="24" y="1587"/>
                        </a:lnTo>
                        <a:lnTo>
                          <a:pt x="24" y="1611"/>
                        </a:lnTo>
                        <a:lnTo>
                          <a:pt x="32" y="1619"/>
                        </a:lnTo>
                        <a:lnTo>
                          <a:pt x="32" y="1643"/>
                        </a:lnTo>
                        <a:lnTo>
                          <a:pt x="40" y="1651"/>
                        </a:lnTo>
                        <a:lnTo>
                          <a:pt x="40" y="1667"/>
                        </a:lnTo>
                        <a:lnTo>
                          <a:pt x="48" y="1675"/>
                        </a:lnTo>
                        <a:lnTo>
                          <a:pt x="48" y="1699"/>
                        </a:lnTo>
                        <a:lnTo>
                          <a:pt x="56" y="1707"/>
                        </a:lnTo>
                        <a:lnTo>
                          <a:pt x="56" y="1723"/>
                        </a:lnTo>
                        <a:lnTo>
                          <a:pt x="64" y="1731"/>
                        </a:lnTo>
                        <a:lnTo>
                          <a:pt x="64" y="1755"/>
                        </a:lnTo>
                        <a:lnTo>
                          <a:pt x="72" y="1763"/>
                        </a:lnTo>
                        <a:lnTo>
                          <a:pt x="72" y="1779"/>
                        </a:lnTo>
                        <a:lnTo>
                          <a:pt x="80" y="1787"/>
                        </a:lnTo>
                        <a:lnTo>
                          <a:pt x="80" y="1811"/>
                        </a:lnTo>
                        <a:lnTo>
                          <a:pt x="88" y="1819"/>
                        </a:lnTo>
                        <a:lnTo>
                          <a:pt x="88" y="1835"/>
                        </a:lnTo>
                        <a:lnTo>
                          <a:pt x="96" y="1843"/>
                        </a:lnTo>
                        <a:lnTo>
                          <a:pt x="96" y="1867"/>
                        </a:lnTo>
                        <a:lnTo>
                          <a:pt x="105" y="1875"/>
                        </a:lnTo>
                        <a:lnTo>
                          <a:pt x="105" y="1891"/>
                        </a:lnTo>
                        <a:lnTo>
                          <a:pt x="113" y="1899"/>
                        </a:lnTo>
                        <a:lnTo>
                          <a:pt x="113" y="1915"/>
                        </a:lnTo>
                        <a:lnTo>
                          <a:pt x="121" y="1923"/>
                        </a:lnTo>
                        <a:lnTo>
                          <a:pt x="121" y="1939"/>
                        </a:lnTo>
                        <a:lnTo>
                          <a:pt x="129" y="1947"/>
                        </a:lnTo>
                        <a:lnTo>
                          <a:pt x="129" y="1971"/>
                        </a:lnTo>
                        <a:lnTo>
                          <a:pt x="137" y="1979"/>
                        </a:lnTo>
                        <a:lnTo>
                          <a:pt x="137" y="1987"/>
                        </a:lnTo>
                        <a:lnTo>
                          <a:pt x="145" y="1996"/>
                        </a:lnTo>
                        <a:lnTo>
                          <a:pt x="145" y="2020"/>
                        </a:lnTo>
                        <a:lnTo>
                          <a:pt x="153" y="2028"/>
                        </a:lnTo>
                        <a:lnTo>
                          <a:pt x="153" y="2044"/>
                        </a:lnTo>
                        <a:lnTo>
                          <a:pt x="161" y="2052"/>
                        </a:lnTo>
                        <a:lnTo>
                          <a:pt x="161" y="2068"/>
                        </a:lnTo>
                        <a:lnTo>
                          <a:pt x="169" y="2076"/>
                        </a:lnTo>
                        <a:lnTo>
                          <a:pt x="169" y="2092"/>
                        </a:lnTo>
                        <a:lnTo>
                          <a:pt x="177" y="2100"/>
                        </a:lnTo>
                        <a:lnTo>
                          <a:pt x="177" y="2116"/>
                        </a:lnTo>
                        <a:lnTo>
                          <a:pt x="185" y="2124"/>
                        </a:lnTo>
                        <a:lnTo>
                          <a:pt x="185" y="2140"/>
                        </a:lnTo>
                        <a:lnTo>
                          <a:pt x="193" y="2148"/>
                        </a:lnTo>
                        <a:lnTo>
                          <a:pt x="193" y="2164"/>
                        </a:lnTo>
                        <a:lnTo>
                          <a:pt x="201" y="2172"/>
                        </a:lnTo>
                        <a:lnTo>
                          <a:pt x="201" y="2188"/>
                        </a:lnTo>
                        <a:lnTo>
                          <a:pt x="209" y="2196"/>
                        </a:lnTo>
                        <a:lnTo>
                          <a:pt x="209" y="2204"/>
                        </a:lnTo>
                        <a:lnTo>
                          <a:pt x="217" y="2212"/>
                        </a:lnTo>
                        <a:lnTo>
                          <a:pt x="217" y="2228"/>
                        </a:lnTo>
                        <a:lnTo>
                          <a:pt x="225" y="2236"/>
                        </a:lnTo>
                        <a:lnTo>
                          <a:pt x="225" y="2252"/>
                        </a:lnTo>
                        <a:lnTo>
                          <a:pt x="233" y="2260"/>
                        </a:lnTo>
                        <a:lnTo>
                          <a:pt x="233" y="2276"/>
                        </a:lnTo>
                        <a:lnTo>
                          <a:pt x="249" y="2292"/>
                        </a:lnTo>
                        <a:lnTo>
                          <a:pt x="249" y="2316"/>
                        </a:lnTo>
                        <a:lnTo>
                          <a:pt x="257" y="2324"/>
                        </a:lnTo>
                        <a:lnTo>
                          <a:pt x="257" y="2332"/>
                        </a:lnTo>
                        <a:lnTo>
                          <a:pt x="265" y="2340"/>
                        </a:lnTo>
                        <a:lnTo>
                          <a:pt x="265" y="2356"/>
                        </a:lnTo>
                        <a:lnTo>
                          <a:pt x="281" y="2372"/>
                        </a:lnTo>
                        <a:lnTo>
                          <a:pt x="281" y="2388"/>
                        </a:lnTo>
                        <a:lnTo>
                          <a:pt x="289" y="2396"/>
                        </a:lnTo>
                        <a:lnTo>
                          <a:pt x="289" y="2412"/>
                        </a:lnTo>
                        <a:lnTo>
                          <a:pt x="297" y="2420"/>
                        </a:lnTo>
                        <a:lnTo>
                          <a:pt x="297" y="2428"/>
                        </a:lnTo>
                        <a:lnTo>
                          <a:pt x="305" y="2436"/>
                        </a:lnTo>
                        <a:lnTo>
                          <a:pt x="305" y="2444"/>
                        </a:lnTo>
                        <a:lnTo>
                          <a:pt x="313" y="2452"/>
                        </a:lnTo>
                        <a:lnTo>
                          <a:pt x="313" y="2460"/>
                        </a:lnTo>
                        <a:lnTo>
                          <a:pt x="313" y="0"/>
                        </a:lnTo>
                        <a:lnTo>
                          <a:pt x="321" y="8"/>
                        </a:lnTo>
                        <a:lnTo>
                          <a:pt x="321" y="16"/>
                        </a:lnTo>
                        <a:lnTo>
                          <a:pt x="329" y="24"/>
                        </a:lnTo>
                        <a:lnTo>
                          <a:pt x="329" y="32"/>
                        </a:lnTo>
                        <a:lnTo>
                          <a:pt x="337" y="40"/>
                        </a:lnTo>
                        <a:lnTo>
                          <a:pt x="337" y="48"/>
                        </a:lnTo>
                        <a:lnTo>
                          <a:pt x="345" y="56"/>
                        </a:lnTo>
                        <a:lnTo>
                          <a:pt x="345" y="64"/>
                        </a:lnTo>
                        <a:lnTo>
                          <a:pt x="353" y="72"/>
                        </a:lnTo>
                        <a:lnTo>
                          <a:pt x="353" y="88"/>
                        </a:lnTo>
                        <a:lnTo>
                          <a:pt x="369" y="104"/>
                        </a:lnTo>
                        <a:lnTo>
                          <a:pt x="369" y="120"/>
                        </a:lnTo>
                        <a:lnTo>
                          <a:pt x="377" y="128"/>
                        </a:lnTo>
                        <a:lnTo>
                          <a:pt x="385" y="136"/>
                        </a:lnTo>
                        <a:lnTo>
                          <a:pt x="385" y="144"/>
                        </a:lnTo>
                        <a:lnTo>
                          <a:pt x="401" y="160"/>
                        </a:lnTo>
                        <a:lnTo>
                          <a:pt x="401" y="176"/>
                        </a:lnTo>
                        <a:lnTo>
                          <a:pt x="409" y="184"/>
                        </a:lnTo>
                        <a:lnTo>
                          <a:pt x="417" y="192"/>
                        </a:lnTo>
                        <a:lnTo>
                          <a:pt x="417" y="200"/>
                        </a:lnTo>
                        <a:lnTo>
                          <a:pt x="433" y="216"/>
                        </a:lnTo>
                        <a:lnTo>
                          <a:pt x="433" y="232"/>
                        </a:lnTo>
                        <a:lnTo>
                          <a:pt x="441" y="240"/>
                        </a:lnTo>
                        <a:lnTo>
                          <a:pt x="457" y="256"/>
                        </a:lnTo>
                        <a:lnTo>
                          <a:pt x="457" y="264"/>
                        </a:lnTo>
                        <a:lnTo>
                          <a:pt x="473" y="280"/>
                        </a:lnTo>
                        <a:lnTo>
                          <a:pt x="473" y="288"/>
                        </a:lnTo>
                        <a:lnTo>
                          <a:pt x="482" y="296"/>
                        </a:lnTo>
                        <a:lnTo>
                          <a:pt x="498" y="313"/>
                        </a:lnTo>
                        <a:lnTo>
                          <a:pt x="498" y="321"/>
                        </a:lnTo>
                        <a:lnTo>
                          <a:pt x="506" y="329"/>
                        </a:lnTo>
                        <a:lnTo>
                          <a:pt x="514" y="337"/>
                        </a:lnTo>
                        <a:lnTo>
                          <a:pt x="530" y="353"/>
                        </a:lnTo>
                        <a:lnTo>
                          <a:pt x="530" y="361"/>
                        </a:lnTo>
                        <a:lnTo>
                          <a:pt x="538" y="369"/>
                        </a:lnTo>
                        <a:lnTo>
                          <a:pt x="546" y="377"/>
                        </a:lnTo>
                        <a:lnTo>
                          <a:pt x="554" y="385"/>
                        </a:lnTo>
                        <a:lnTo>
                          <a:pt x="562" y="393"/>
                        </a:lnTo>
                        <a:lnTo>
                          <a:pt x="570" y="401"/>
                        </a:lnTo>
                        <a:lnTo>
                          <a:pt x="578" y="409"/>
                        </a:lnTo>
                        <a:lnTo>
                          <a:pt x="586" y="409"/>
                        </a:lnTo>
                        <a:lnTo>
                          <a:pt x="594" y="417"/>
                        </a:lnTo>
                        <a:lnTo>
                          <a:pt x="602" y="425"/>
                        </a:lnTo>
                        <a:lnTo>
                          <a:pt x="610" y="433"/>
                        </a:lnTo>
                        <a:lnTo>
                          <a:pt x="618" y="433"/>
                        </a:lnTo>
                        <a:lnTo>
                          <a:pt x="626" y="441"/>
                        </a:lnTo>
                        <a:lnTo>
                          <a:pt x="634" y="441"/>
                        </a:lnTo>
                        <a:lnTo>
                          <a:pt x="642" y="449"/>
                        </a:lnTo>
                        <a:lnTo>
                          <a:pt x="650" y="449"/>
                        </a:lnTo>
                        <a:lnTo>
                          <a:pt x="658" y="457"/>
                        </a:lnTo>
                        <a:lnTo>
                          <a:pt x="666" y="457"/>
                        </a:lnTo>
                        <a:lnTo>
                          <a:pt x="674" y="465"/>
                        </a:lnTo>
                      </a:path>
                    </a:pathLst>
                  </a:custGeom>
                  <a:noFill/>
                  <a:ln w="28575" cap="flat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sz="1800">
                      <a:solidFill>
                        <a:schemeClr val="tx1"/>
                      </a:solidFill>
                      <a:cs typeface="Times New Roman" panose="02020603050405020304" pitchFamily="18" charset="0"/>
                    </a:endParaRPr>
                  </a:p>
                </p:txBody>
              </p:sp>
              <p:sp>
                <p:nvSpPr>
                  <p:cNvPr id="793" name="Freeform 66"/>
                  <p:cNvSpPr>
                    <a:spLocks/>
                  </p:cNvSpPr>
                  <p:nvPr/>
                </p:nvSpPr>
                <p:spPr bwMode="auto">
                  <a:xfrm>
                    <a:off x="4584700" y="1597026"/>
                    <a:ext cx="1196975" cy="3905250"/>
                  </a:xfrm>
                  <a:custGeom>
                    <a:avLst/>
                    <a:gdLst>
                      <a:gd name="T0" fmla="*/ 16 w 754"/>
                      <a:gd name="T1" fmla="*/ 465 h 2460"/>
                      <a:gd name="T2" fmla="*/ 40 w 754"/>
                      <a:gd name="T3" fmla="*/ 473 h 2460"/>
                      <a:gd name="T4" fmla="*/ 64 w 754"/>
                      <a:gd name="T5" fmla="*/ 473 h 2460"/>
                      <a:gd name="T6" fmla="*/ 88 w 754"/>
                      <a:gd name="T7" fmla="*/ 473 h 2460"/>
                      <a:gd name="T8" fmla="*/ 112 w 754"/>
                      <a:gd name="T9" fmla="*/ 465 h 2460"/>
                      <a:gd name="T10" fmla="*/ 136 w 754"/>
                      <a:gd name="T11" fmla="*/ 465 h 2460"/>
                      <a:gd name="T12" fmla="*/ 160 w 754"/>
                      <a:gd name="T13" fmla="*/ 449 h 2460"/>
                      <a:gd name="T14" fmla="*/ 185 w 754"/>
                      <a:gd name="T15" fmla="*/ 441 h 2460"/>
                      <a:gd name="T16" fmla="*/ 209 w 754"/>
                      <a:gd name="T17" fmla="*/ 425 h 2460"/>
                      <a:gd name="T18" fmla="*/ 233 w 754"/>
                      <a:gd name="T19" fmla="*/ 401 h 2460"/>
                      <a:gd name="T20" fmla="*/ 257 w 754"/>
                      <a:gd name="T21" fmla="*/ 377 h 2460"/>
                      <a:gd name="T22" fmla="*/ 281 w 754"/>
                      <a:gd name="T23" fmla="*/ 353 h 2460"/>
                      <a:gd name="T24" fmla="*/ 305 w 754"/>
                      <a:gd name="T25" fmla="*/ 329 h 2460"/>
                      <a:gd name="T26" fmla="*/ 329 w 754"/>
                      <a:gd name="T27" fmla="*/ 296 h 2460"/>
                      <a:gd name="T28" fmla="*/ 361 w 754"/>
                      <a:gd name="T29" fmla="*/ 256 h 2460"/>
                      <a:gd name="T30" fmla="*/ 385 w 754"/>
                      <a:gd name="T31" fmla="*/ 224 h 2460"/>
                      <a:gd name="T32" fmla="*/ 401 w 754"/>
                      <a:gd name="T33" fmla="*/ 184 h 2460"/>
                      <a:gd name="T34" fmla="*/ 433 w 754"/>
                      <a:gd name="T35" fmla="*/ 136 h 2460"/>
                      <a:gd name="T36" fmla="*/ 441 w 754"/>
                      <a:gd name="T37" fmla="*/ 112 h 2460"/>
                      <a:gd name="T38" fmla="*/ 457 w 754"/>
                      <a:gd name="T39" fmla="*/ 88 h 2460"/>
                      <a:gd name="T40" fmla="*/ 473 w 754"/>
                      <a:gd name="T41" fmla="*/ 40 h 2460"/>
                      <a:gd name="T42" fmla="*/ 497 w 754"/>
                      <a:gd name="T43" fmla="*/ 0 h 2460"/>
                      <a:gd name="T44" fmla="*/ 505 w 754"/>
                      <a:gd name="T45" fmla="*/ 2444 h 2460"/>
                      <a:gd name="T46" fmla="*/ 521 w 754"/>
                      <a:gd name="T47" fmla="*/ 2412 h 2460"/>
                      <a:gd name="T48" fmla="*/ 529 w 754"/>
                      <a:gd name="T49" fmla="*/ 2380 h 2460"/>
                      <a:gd name="T50" fmla="*/ 554 w 754"/>
                      <a:gd name="T51" fmla="*/ 2332 h 2460"/>
                      <a:gd name="T52" fmla="*/ 562 w 754"/>
                      <a:gd name="T53" fmla="*/ 2300 h 2460"/>
                      <a:gd name="T54" fmla="*/ 578 w 754"/>
                      <a:gd name="T55" fmla="*/ 2276 h 2460"/>
                      <a:gd name="T56" fmla="*/ 586 w 754"/>
                      <a:gd name="T57" fmla="*/ 2236 h 2460"/>
                      <a:gd name="T58" fmla="*/ 602 w 754"/>
                      <a:gd name="T59" fmla="*/ 2212 h 2460"/>
                      <a:gd name="T60" fmla="*/ 610 w 754"/>
                      <a:gd name="T61" fmla="*/ 2172 h 2460"/>
                      <a:gd name="T62" fmla="*/ 626 w 754"/>
                      <a:gd name="T63" fmla="*/ 2140 h 2460"/>
                      <a:gd name="T64" fmla="*/ 634 w 754"/>
                      <a:gd name="T65" fmla="*/ 2108 h 2460"/>
                      <a:gd name="T66" fmla="*/ 650 w 754"/>
                      <a:gd name="T67" fmla="*/ 2076 h 2460"/>
                      <a:gd name="T68" fmla="*/ 658 w 754"/>
                      <a:gd name="T69" fmla="*/ 2028 h 2460"/>
                      <a:gd name="T70" fmla="*/ 674 w 754"/>
                      <a:gd name="T71" fmla="*/ 1996 h 2460"/>
                      <a:gd name="T72" fmla="*/ 682 w 754"/>
                      <a:gd name="T73" fmla="*/ 1955 h 2460"/>
                      <a:gd name="T74" fmla="*/ 698 w 754"/>
                      <a:gd name="T75" fmla="*/ 1923 h 2460"/>
                      <a:gd name="T76" fmla="*/ 706 w 754"/>
                      <a:gd name="T77" fmla="*/ 1875 h 2460"/>
                      <a:gd name="T78" fmla="*/ 722 w 754"/>
                      <a:gd name="T79" fmla="*/ 1843 h 2460"/>
                      <a:gd name="T80" fmla="*/ 730 w 754"/>
                      <a:gd name="T81" fmla="*/ 1795 h 2460"/>
                      <a:gd name="T82" fmla="*/ 746 w 754"/>
                      <a:gd name="T83" fmla="*/ 1763 h 246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  <a:cxn ang="0">
                        <a:pos x="T78" y="T79"/>
                      </a:cxn>
                      <a:cxn ang="0">
                        <a:pos x="T80" y="T81"/>
                      </a:cxn>
                      <a:cxn ang="0">
                        <a:pos x="T82" y="T83"/>
                      </a:cxn>
                    </a:cxnLst>
                    <a:rect l="0" t="0" r="r" b="b"/>
                    <a:pathLst>
                      <a:path w="754" h="2460">
                        <a:moveTo>
                          <a:pt x="0" y="465"/>
                        </a:moveTo>
                        <a:lnTo>
                          <a:pt x="8" y="465"/>
                        </a:lnTo>
                        <a:lnTo>
                          <a:pt x="16" y="465"/>
                        </a:lnTo>
                        <a:lnTo>
                          <a:pt x="24" y="473"/>
                        </a:lnTo>
                        <a:lnTo>
                          <a:pt x="32" y="473"/>
                        </a:lnTo>
                        <a:lnTo>
                          <a:pt x="40" y="473"/>
                        </a:lnTo>
                        <a:lnTo>
                          <a:pt x="48" y="473"/>
                        </a:lnTo>
                        <a:lnTo>
                          <a:pt x="56" y="473"/>
                        </a:lnTo>
                        <a:lnTo>
                          <a:pt x="64" y="473"/>
                        </a:lnTo>
                        <a:lnTo>
                          <a:pt x="72" y="473"/>
                        </a:lnTo>
                        <a:lnTo>
                          <a:pt x="80" y="473"/>
                        </a:lnTo>
                        <a:lnTo>
                          <a:pt x="88" y="473"/>
                        </a:lnTo>
                        <a:lnTo>
                          <a:pt x="96" y="473"/>
                        </a:lnTo>
                        <a:lnTo>
                          <a:pt x="104" y="473"/>
                        </a:lnTo>
                        <a:lnTo>
                          <a:pt x="112" y="465"/>
                        </a:lnTo>
                        <a:lnTo>
                          <a:pt x="120" y="465"/>
                        </a:lnTo>
                        <a:lnTo>
                          <a:pt x="128" y="465"/>
                        </a:lnTo>
                        <a:lnTo>
                          <a:pt x="136" y="465"/>
                        </a:lnTo>
                        <a:lnTo>
                          <a:pt x="144" y="457"/>
                        </a:lnTo>
                        <a:lnTo>
                          <a:pt x="152" y="457"/>
                        </a:lnTo>
                        <a:lnTo>
                          <a:pt x="160" y="449"/>
                        </a:lnTo>
                        <a:lnTo>
                          <a:pt x="168" y="449"/>
                        </a:lnTo>
                        <a:lnTo>
                          <a:pt x="176" y="441"/>
                        </a:lnTo>
                        <a:lnTo>
                          <a:pt x="185" y="441"/>
                        </a:lnTo>
                        <a:lnTo>
                          <a:pt x="193" y="433"/>
                        </a:lnTo>
                        <a:lnTo>
                          <a:pt x="201" y="425"/>
                        </a:lnTo>
                        <a:lnTo>
                          <a:pt x="209" y="425"/>
                        </a:lnTo>
                        <a:lnTo>
                          <a:pt x="217" y="417"/>
                        </a:lnTo>
                        <a:lnTo>
                          <a:pt x="225" y="409"/>
                        </a:lnTo>
                        <a:lnTo>
                          <a:pt x="233" y="401"/>
                        </a:lnTo>
                        <a:lnTo>
                          <a:pt x="241" y="393"/>
                        </a:lnTo>
                        <a:lnTo>
                          <a:pt x="249" y="385"/>
                        </a:lnTo>
                        <a:lnTo>
                          <a:pt x="257" y="377"/>
                        </a:lnTo>
                        <a:lnTo>
                          <a:pt x="265" y="369"/>
                        </a:lnTo>
                        <a:lnTo>
                          <a:pt x="273" y="361"/>
                        </a:lnTo>
                        <a:lnTo>
                          <a:pt x="281" y="353"/>
                        </a:lnTo>
                        <a:lnTo>
                          <a:pt x="289" y="345"/>
                        </a:lnTo>
                        <a:lnTo>
                          <a:pt x="297" y="337"/>
                        </a:lnTo>
                        <a:lnTo>
                          <a:pt x="305" y="329"/>
                        </a:lnTo>
                        <a:lnTo>
                          <a:pt x="321" y="313"/>
                        </a:lnTo>
                        <a:lnTo>
                          <a:pt x="321" y="304"/>
                        </a:lnTo>
                        <a:lnTo>
                          <a:pt x="329" y="296"/>
                        </a:lnTo>
                        <a:lnTo>
                          <a:pt x="345" y="280"/>
                        </a:lnTo>
                        <a:lnTo>
                          <a:pt x="345" y="272"/>
                        </a:lnTo>
                        <a:lnTo>
                          <a:pt x="361" y="256"/>
                        </a:lnTo>
                        <a:lnTo>
                          <a:pt x="361" y="248"/>
                        </a:lnTo>
                        <a:lnTo>
                          <a:pt x="369" y="240"/>
                        </a:lnTo>
                        <a:lnTo>
                          <a:pt x="385" y="224"/>
                        </a:lnTo>
                        <a:lnTo>
                          <a:pt x="385" y="208"/>
                        </a:lnTo>
                        <a:lnTo>
                          <a:pt x="401" y="192"/>
                        </a:lnTo>
                        <a:lnTo>
                          <a:pt x="401" y="184"/>
                        </a:lnTo>
                        <a:lnTo>
                          <a:pt x="417" y="168"/>
                        </a:lnTo>
                        <a:lnTo>
                          <a:pt x="417" y="152"/>
                        </a:lnTo>
                        <a:lnTo>
                          <a:pt x="433" y="136"/>
                        </a:lnTo>
                        <a:lnTo>
                          <a:pt x="433" y="128"/>
                        </a:lnTo>
                        <a:lnTo>
                          <a:pt x="441" y="120"/>
                        </a:lnTo>
                        <a:lnTo>
                          <a:pt x="441" y="112"/>
                        </a:lnTo>
                        <a:lnTo>
                          <a:pt x="449" y="104"/>
                        </a:lnTo>
                        <a:lnTo>
                          <a:pt x="449" y="96"/>
                        </a:lnTo>
                        <a:lnTo>
                          <a:pt x="457" y="88"/>
                        </a:lnTo>
                        <a:lnTo>
                          <a:pt x="457" y="72"/>
                        </a:lnTo>
                        <a:lnTo>
                          <a:pt x="473" y="56"/>
                        </a:lnTo>
                        <a:lnTo>
                          <a:pt x="473" y="40"/>
                        </a:lnTo>
                        <a:lnTo>
                          <a:pt x="489" y="24"/>
                        </a:lnTo>
                        <a:lnTo>
                          <a:pt x="489" y="8"/>
                        </a:lnTo>
                        <a:lnTo>
                          <a:pt x="497" y="0"/>
                        </a:lnTo>
                        <a:lnTo>
                          <a:pt x="497" y="2460"/>
                        </a:lnTo>
                        <a:lnTo>
                          <a:pt x="497" y="2452"/>
                        </a:lnTo>
                        <a:lnTo>
                          <a:pt x="505" y="2444"/>
                        </a:lnTo>
                        <a:lnTo>
                          <a:pt x="513" y="2436"/>
                        </a:lnTo>
                        <a:lnTo>
                          <a:pt x="513" y="2420"/>
                        </a:lnTo>
                        <a:lnTo>
                          <a:pt x="521" y="2412"/>
                        </a:lnTo>
                        <a:lnTo>
                          <a:pt x="521" y="2404"/>
                        </a:lnTo>
                        <a:lnTo>
                          <a:pt x="529" y="2396"/>
                        </a:lnTo>
                        <a:lnTo>
                          <a:pt x="529" y="2380"/>
                        </a:lnTo>
                        <a:lnTo>
                          <a:pt x="545" y="2364"/>
                        </a:lnTo>
                        <a:lnTo>
                          <a:pt x="545" y="2340"/>
                        </a:lnTo>
                        <a:lnTo>
                          <a:pt x="554" y="2332"/>
                        </a:lnTo>
                        <a:lnTo>
                          <a:pt x="554" y="2324"/>
                        </a:lnTo>
                        <a:lnTo>
                          <a:pt x="562" y="2316"/>
                        </a:lnTo>
                        <a:lnTo>
                          <a:pt x="562" y="2300"/>
                        </a:lnTo>
                        <a:lnTo>
                          <a:pt x="570" y="2292"/>
                        </a:lnTo>
                        <a:lnTo>
                          <a:pt x="570" y="2284"/>
                        </a:lnTo>
                        <a:lnTo>
                          <a:pt x="578" y="2276"/>
                        </a:lnTo>
                        <a:lnTo>
                          <a:pt x="578" y="2260"/>
                        </a:lnTo>
                        <a:lnTo>
                          <a:pt x="586" y="2252"/>
                        </a:lnTo>
                        <a:lnTo>
                          <a:pt x="586" y="2236"/>
                        </a:lnTo>
                        <a:lnTo>
                          <a:pt x="594" y="2228"/>
                        </a:lnTo>
                        <a:lnTo>
                          <a:pt x="594" y="2220"/>
                        </a:lnTo>
                        <a:lnTo>
                          <a:pt x="602" y="2212"/>
                        </a:lnTo>
                        <a:lnTo>
                          <a:pt x="602" y="2196"/>
                        </a:lnTo>
                        <a:lnTo>
                          <a:pt x="610" y="2188"/>
                        </a:lnTo>
                        <a:lnTo>
                          <a:pt x="610" y="2172"/>
                        </a:lnTo>
                        <a:lnTo>
                          <a:pt x="618" y="2164"/>
                        </a:lnTo>
                        <a:lnTo>
                          <a:pt x="618" y="2148"/>
                        </a:lnTo>
                        <a:lnTo>
                          <a:pt x="626" y="2140"/>
                        </a:lnTo>
                        <a:lnTo>
                          <a:pt x="626" y="2124"/>
                        </a:lnTo>
                        <a:lnTo>
                          <a:pt x="634" y="2116"/>
                        </a:lnTo>
                        <a:lnTo>
                          <a:pt x="634" y="2108"/>
                        </a:lnTo>
                        <a:lnTo>
                          <a:pt x="642" y="2100"/>
                        </a:lnTo>
                        <a:lnTo>
                          <a:pt x="642" y="2084"/>
                        </a:lnTo>
                        <a:lnTo>
                          <a:pt x="650" y="2076"/>
                        </a:lnTo>
                        <a:lnTo>
                          <a:pt x="650" y="2052"/>
                        </a:lnTo>
                        <a:lnTo>
                          <a:pt x="658" y="2044"/>
                        </a:lnTo>
                        <a:lnTo>
                          <a:pt x="658" y="2028"/>
                        </a:lnTo>
                        <a:lnTo>
                          <a:pt x="666" y="2020"/>
                        </a:lnTo>
                        <a:lnTo>
                          <a:pt x="666" y="2004"/>
                        </a:lnTo>
                        <a:lnTo>
                          <a:pt x="674" y="1996"/>
                        </a:lnTo>
                        <a:lnTo>
                          <a:pt x="674" y="1979"/>
                        </a:lnTo>
                        <a:lnTo>
                          <a:pt x="682" y="1971"/>
                        </a:lnTo>
                        <a:lnTo>
                          <a:pt x="682" y="1955"/>
                        </a:lnTo>
                        <a:lnTo>
                          <a:pt x="690" y="1947"/>
                        </a:lnTo>
                        <a:lnTo>
                          <a:pt x="690" y="1931"/>
                        </a:lnTo>
                        <a:lnTo>
                          <a:pt x="698" y="1923"/>
                        </a:lnTo>
                        <a:lnTo>
                          <a:pt x="698" y="1899"/>
                        </a:lnTo>
                        <a:lnTo>
                          <a:pt x="706" y="1891"/>
                        </a:lnTo>
                        <a:lnTo>
                          <a:pt x="706" y="1875"/>
                        </a:lnTo>
                        <a:lnTo>
                          <a:pt x="714" y="1867"/>
                        </a:lnTo>
                        <a:lnTo>
                          <a:pt x="714" y="1851"/>
                        </a:lnTo>
                        <a:lnTo>
                          <a:pt x="722" y="1843"/>
                        </a:lnTo>
                        <a:lnTo>
                          <a:pt x="722" y="1819"/>
                        </a:lnTo>
                        <a:lnTo>
                          <a:pt x="730" y="1811"/>
                        </a:lnTo>
                        <a:lnTo>
                          <a:pt x="730" y="1795"/>
                        </a:lnTo>
                        <a:lnTo>
                          <a:pt x="738" y="1787"/>
                        </a:lnTo>
                        <a:lnTo>
                          <a:pt x="738" y="1771"/>
                        </a:lnTo>
                        <a:lnTo>
                          <a:pt x="746" y="1763"/>
                        </a:lnTo>
                        <a:lnTo>
                          <a:pt x="746" y="1739"/>
                        </a:lnTo>
                        <a:lnTo>
                          <a:pt x="754" y="1731"/>
                        </a:lnTo>
                      </a:path>
                    </a:pathLst>
                  </a:custGeom>
                  <a:noFill/>
                  <a:ln w="28575" cap="flat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sz="1800">
                      <a:solidFill>
                        <a:schemeClr val="tx1"/>
                      </a:solidFill>
                      <a:cs typeface="Times New Roman" panose="02020603050405020304" pitchFamily="18" charset="0"/>
                    </a:endParaRPr>
                  </a:p>
                </p:txBody>
              </p:sp>
              <p:sp>
                <p:nvSpPr>
                  <p:cNvPr id="794" name="Freeform 67"/>
                  <p:cNvSpPr>
                    <a:spLocks/>
                  </p:cNvSpPr>
                  <p:nvPr/>
                </p:nvSpPr>
                <p:spPr bwMode="auto">
                  <a:xfrm>
                    <a:off x="5781675" y="1597026"/>
                    <a:ext cx="801688" cy="3905250"/>
                  </a:xfrm>
                  <a:custGeom>
                    <a:avLst/>
                    <a:gdLst>
                      <a:gd name="T0" fmla="*/ 8 w 505"/>
                      <a:gd name="T1" fmla="*/ 1699 h 2460"/>
                      <a:gd name="T2" fmla="*/ 16 w 505"/>
                      <a:gd name="T3" fmla="*/ 1659 h 2460"/>
                      <a:gd name="T4" fmla="*/ 32 w 505"/>
                      <a:gd name="T5" fmla="*/ 1619 h 2460"/>
                      <a:gd name="T6" fmla="*/ 40 w 505"/>
                      <a:gd name="T7" fmla="*/ 1563 h 2460"/>
                      <a:gd name="T8" fmla="*/ 56 w 505"/>
                      <a:gd name="T9" fmla="*/ 1531 h 2460"/>
                      <a:gd name="T10" fmla="*/ 64 w 505"/>
                      <a:gd name="T11" fmla="*/ 1475 h 2460"/>
                      <a:gd name="T12" fmla="*/ 80 w 505"/>
                      <a:gd name="T13" fmla="*/ 1426 h 2460"/>
                      <a:gd name="T14" fmla="*/ 88 w 505"/>
                      <a:gd name="T15" fmla="*/ 1378 h 2460"/>
                      <a:gd name="T16" fmla="*/ 104 w 505"/>
                      <a:gd name="T17" fmla="*/ 1338 h 2460"/>
                      <a:gd name="T18" fmla="*/ 112 w 505"/>
                      <a:gd name="T19" fmla="*/ 1274 h 2460"/>
                      <a:gd name="T20" fmla="*/ 128 w 505"/>
                      <a:gd name="T21" fmla="*/ 1234 h 2460"/>
                      <a:gd name="T22" fmla="*/ 136 w 505"/>
                      <a:gd name="T23" fmla="*/ 1170 h 2460"/>
                      <a:gd name="T24" fmla="*/ 152 w 505"/>
                      <a:gd name="T25" fmla="*/ 1130 h 2460"/>
                      <a:gd name="T26" fmla="*/ 160 w 505"/>
                      <a:gd name="T27" fmla="*/ 1074 h 2460"/>
                      <a:gd name="T28" fmla="*/ 177 w 505"/>
                      <a:gd name="T29" fmla="*/ 1026 h 2460"/>
                      <a:gd name="T30" fmla="*/ 185 w 505"/>
                      <a:gd name="T31" fmla="*/ 962 h 2460"/>
                      <a:gd name="T32" fmla="*/ 201 w 505"/>
                      <a:gd name="T33" fmla="*/ 922 h 2460"/>
                      <a:gd name="T34" fmla="*/ 209 w 505"/>
                      <a:gd name="T35" fmla="*/ 849 h 2460"/>
                      <a:gd name="T36" fmla="*/ 225 w 505"/>
                      <a:gd name="T37" fmla="*/ 809 h 2460"/>
                      <a:gd name="T38" fmla="*/ 233 w 505"/>
                      <a:gd name="T39" fmla="*/ 737 h 2460"/>
                      <a:gd name="T40" fmla="*/ 249 w 505"/>
                      <a:gd name="T41" fmla="*/ 689 h 2460"/>
                      <a:gd name="T42" fmla="*/ 257 w 505"/>
                      <a:gd name="T43" fmla="*/ 625 h 2460"/>
                      <a:gd name="T44" fmla="*/ 273 w 505"/>
                      <a:gd name="T45" fmla="*/ 577 h 2460"/>
                      <a:gd name="T46" fmla="*/ 281 w 505"/>
                      <a:gd name="T47" fmla="*/ 497 h 2460"/>
                      <a:gd name="T48" fmla="*/ 297 w 505"/>
                      <a:gd name="T49" fmla="*/ 457 h 2460"/>
                      <a:gd name="T50" fmla="*/ 305 w 505"/>
                      <a:gd name="T51" fmla="*/ 377 h 2460"/>
                      <a:gd name="T52" fmla="*/ 321 w 505"/>
                      <a:gd name="T53" fmla="*/ 329 h 2460"/>
                      <a:gd name="T54" fmla="*/ 329 w 505"/>
                      <a:gd name="T55" fmla="*/ 256 h 2460"/>
                      <a:gd name="T56" fmla="*/ 345 w 505"/>
                      <a:gd name="T57" fmla="*/ 200 h 2460"/>
                      <a:gd name="T58" fmla="*/ 353 w 505"/>
                      <a:gd name="T59" fmla="*/ 128 h 2460"/>
                      <a:gd name="T60" fmla="*/ 369 w 505"/>
                      <a:gd name="T61" fmla="*/ 72 h 2460"/>
                      <a:gd name="T62" fmla="*/ 377 w 505"/>
                      <a:gd name="T63" fmla="*/ 0 h 2460"/>
                      <a:gd name="T64" fmla="*/ 385 w 505"/>
                      <a:gd name="T65" fmla="*/ 2420 h 2460"/>
                      <a:gd name="T66" fmla="*/ 401 w 505"/>
                      <a:gd name="T67" fmla="*/ 2364 h 2460"/>
                      <a:gd name="T68" fmla="*/ 409 w 505"/>
                      <a:gd name="T69" fmla="*/ 2276 h 2460"/>
                      <a:gd name="T70" fmla="*/ 425 w 505"/>
                      <a:gd name="T71" fmla="*/ 2228 h 2460"/>
                      <a:gd name="T72" fmla="*/ 433 w 505"/>
                      <a:gd name="T73" fmla="*/ 2140 h 2460"/>
                      <a:gd name="T74" fmla="*/ 449 w 505"/>
                      <a:gd name="T75" fmla="*/ 2084 h 2460"/>
                      <a:gd name="T76" fmla="*/ 457 w 505"/>
                      <a:gd name="T77" fmla="*/ 2004 h 2460"/>
                      <a:gd name="T78" fmla="*/ 473 w 505"/>
                      <a:gd name="T79" fmla="*/ 1939 h 2460"/>
                      <a:gd name="T80" fmla="*/ 481 w 505"/>
                      <a:gd name="T81" fmla="*/ 1851 h 2460"/>
                      <a:gd name="T82" fmla="*/ 497 w 505"/>
                      <a:gd name="T83" fmla="*/ 1803 h 246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  <a:cxn ang="0">
                        <a:pos x="T78" y="T79"/>
                      </a:cxn>
                      <a:cxn ang="0">
                        <a:pos x="T80" y="T81"/>
                      </a:cxn>
                      <a:cxn ang="0">
                        <a:pos x="T82" y="T83"/>
                      </a:cxn>
                    </a:cxnLst>
                    <a:rect l="0" t="0" r="r" b="b"/>
                    <a:pathLst>
                      <a:path w="505" h="2460">
                        <a:moveTo>
                          <a:pt x="0" y="1731"/>
                        </a:moveTo>
                        <a:lnTo>
                          <a:pt x="0" y="1707"/>
                        </a:lnTo>
                        <a:lnTo>
                          <a:pt x="8" y="1699"/>
                        </a:lnTo>
                        <a:lnTo>
                          <a:pt x="8" y="1683"/>
                        </a:lnTo>
                        <a:lnTo>
                          <a:pt x="16" y="1675"/>
                        </a:lnTo>
                        <a:lnTo>
                          <a:pt x="16" y="1659"/>
                        </a:lnTo>
                        <a:lnTo>
                          <a:pt x="24" y="1651"/>
                        </a:lnTo>
                        <a:lnTo>
                          <a:pt x="24" y="1627"/>
                        </a:lnTo>
                        <a:lnTo>
                          <a:pt x="32" y="1619"/>
                        </a:lnTo>
                        <a:lnTo>
                          <a:pt x="32" y="1595"/>
                        </a:lnTo>
                        <a:lnTo>
                          <a:pt x="40" y="1587"/>
                        </a:lnTo>
                        <a:lnTo>
                          <a:pt x="40" y="1563"/>
                        </a:lnTo>
                        <a:lnTo>
                          <a:pt x="48" y="1555"/>
                        </a:lnTo>
                        <a:lnTo>
                          <a:pt x="48" y="1539"/>
                        </a:lnTo>
                        <a:lnTo>
                          <a:pt x="56" y="1531"/>
                        </a:lnTo>
                        <a:lnTo>
                          <a:pt x="56" y="1507"/>
                        </a:lnTo>
                        <a:lnTo>
                          <a:pt x="64" y="1499"/>
                        </a:lnTo>
                        <a:lnTo>
                          <a:pt x="64" y="1475"/>
                        </a:lnTo>
                        <a:lnTo>
                          <a:pt x="72" y="1467"/>
                        </a:lnTo>
                        <a:lnTo>
                          <a:pt x="72" y="1435"/>
                        </a:lnTo>
                        <a:lnTo>
                          <a:pt x="80" y="1426"/>
                        </a:lnTo>
                        <a:lnTo>
                          <a:pt x="80" y="1410"/>
                        </a:lnTo>
                        <a:lnTo>
                          <a:pt x="88" y="1402"/>
                        </a:lnTo>
                        <a:lnTo>
                          <a:pt x="88" y="1378"/>
                        </a:lnTo>
                        <a:lnTo>
                          <a:pt x="96" y="1370"/>
                        </a:lnTo>
                        <a:lnTo>
                          <a:pt x="96" y="1346"/>
                        </a:lnTo>
                        <a:lnTo>
                          <a:pt x="104" y="1338"/>
                        </a:lnTo>
                        <a:lnTo>
                          <a:pt x="104" y="1306"/>
                        </a:lnTo>
                        <a:lnTo>
                          <a:pt x="112" y="1298"/>
                        </a:lnTo>
                        <a:lnTo>
                          <a:pt x="112" y="1274"/>
                        </a:lnTo>
                        <a:lnTo>
                          <a:pt x="120" y="1266"/>
                        </a:lnTo>
                        <a:lnTo>
                          <a:pt x="120" y="1242"/>
                        </a:lnTo>
                        <a:lnTo>
                          <a:pt x="128" y="1234"/>
                        </a:lnTo>
                        <a:lnTo>
                          <a:pt x="128" y="1210"/>
                        </a:lnTo>
                        <a:lnTo>
                          <a:pt x="136" y="1202"/>
                        </a:lnTo>
                        <a:lnTo>
                          <a:pt x="136" y="1170"/>
                        </a:lnTo>
                        <a:lnTo>
                          <a:pt x="144" y="1162"/>
                        </a:lnTo>
                        <a:lnTo>
                          <a:pt x="144" y="1138"/>
                        </a:lnTo>
                        <a:lnTo>
                          <a:pt x="152" y="1130"/>
                        </a:lnTo>
                        <a:lnTo>
                          <a:pt x="152" y="1106"/>
                        </a:lnTo>
                        <a:lnTo>
                          <a:pt x="160" y="1098"/>
                        </a:lnTo>
                        <a:lnTo>
                          <a:pt x="160" y="1074"/>
                        </a:lnTo>
                        <a:lnTo>
                          <a:pt x="168" y="1066"/>
                        </a:lnTo>
                        <a:lnTo>
                          <a:pt x="168" y="1034"/>
                        </a:lnTo>
                        <a:lnTo>
                          <a:pt x="177" y="1026"/>
                        </a:lnTo>
                        <a:lnTo>
                          <a:pt x="177" y="994"/>
                        </a:lnTo>
                        <a:lnTo>
                          <a:pt x="185" y="986"/>
                        </a:lnTo>
                        <a:lnTo>
                          <a:pt x="185" y="962"/>
                        </a:lnTo>
                        <a:lnTo>
                          <a:pt x="193" y="954"/>
                        </a:lnTo>
                        <a:lnTo>
                          <a:pt x="193" y="930"/>
                        </a:lnTo>
                        <a:lnTo>
                          <a:pt x="201" y="922"/>
                        </a:lnTo>
                        <a:lnTo>
                          <a:pt x="201" y="890"/>
                        </a:lnTo>
                        <a:lnTo>
                          <a:pt x="209" y="882"/>
                        </a:lnTo>
                        <a:lnTo>
                          <a:pt x="209" y="849"/>
                        </a:lnTo>
                        <a:lnTo>
                          <a:pt x="217" y="841"/>
                        </a:lnTo>
                        <a:lnTo>
                          <a:pt x="217" y="817"/>
                        </a:lnTo>
                        <a:lnTo>
                          <a:pt x="225" y="809"/>
                        </a:lnTo>
                        <a:lnTo>
                          <a:pt x="225" y="777"/>
                        </a:lnTo>
                        <a:lnTo>
                          <a:pt x="233" y="769"/>
                        </a:lnTo>
                        <a:lnTo>
                          <a:pt x="233" y="737"/>
                        </a:lnTo>
                        <a:lnTo>
                          <a:pt x="241" y="729"/>
                        </a:lnTo>
                        <a:lnTo>
                          <a:pt x="241" y="697"/>
                        </a:lnTo>
                        <a:lnTo>
                          <a:pt x="249" y="689"/>
                        </a:lnTo>
                        <a:lnTo>
                          <a:pt x="249" y="665"/>
                        </a:lnTo>
                        <a:lnTo>
                          <a:pt x="257" y="657"/>
                        </a:lnTo>
                        <a:lnTo>
                          <a:pt x="257" y="625"/>
                        </a:lnTo>
                        <a:lnTo>
                          <a:pt x="265" y="617"/>
                        </a:lnTo>
                        <a:lnTo>
                          <a:pt x="265" y="585"/>
                        </a:lnTo>
                        <a:lnTo>
                          <a:pt x="273" y="577"/>
                        </a:lnTo>
                        <a:lnTo>
                          <a:pt x="273" y="537"/>
                        </a:lnTo>
                        <a:lnTo>
                          <a:pt x="281" y="529"/>
                        </a:lnTo>
                        <a:lnTo>
                          <a:pt x="281" y="497"/>
                        </a:lnTo>
                        <a:lnTo>
                          <a:pt x="289" y="489"/>
                        </a:lnTo>
                        <a:lnTo>
                          <a:pt x="289" y="465"/>
                        </a:lnTo>
                        <a:lnTo>
                          <a:pt x="297" y="457"/>
                        </a:lnTo>
                        <a:lnTo>
                          <a:pt x="297" y="425"/>
                        </a:lnTo>
                        <a:lnTo>
                          <a:pt x="305" y="417"/>
                        </a:lnTo>
                        <a:lnTo>
                          <a:pt x="305" y="377"/>
                        </a:lnTo>
                        <a:lnTo>
                          <a:pt x="313" y="369"/>
                        </a:lnTo>
                        <a:lnTo>
                          <a:pt x="313" y="337"/>
                        </a:lnTo>
                        <a:lnTo>
                          <a:pt x="321" y="329"/>
                        </a:lnTo>
                        <a:lnTo>
                          <a:pt x="321" y="296"/>
                        </a:lnTo>
                        <a:lnTo>
                          <a:pt x="329" y="288"/>
                        </a:lnTo>
                        <a:lnTo>
                          <a:pt x="329" y="256"/>
                        </a:lnTo>
                        <a:lnTo>
                          <a:pt x="337" y="248"/>
                        </a:lnTo>
                        <a:lnTo>
                          <a:pt x="337" y="208"/>
                        </a:lnTo>
                        <a:lnTo>
                          <a:pt x="345" y="200"/>
                        </a:lnTo>
                        <a:lnTo>
                          <a:pt x="345" y="168"/>
                        </a:lnTo>
                        <a:lnTo>
                          <a:pt x="353" y="160"/>
                        </a:lnTo>
                        <a:lnTo>
                          <a:pt x="353" y="128"/>
                        </a:lnTo>
                        <a:lnTo>
                          <a:pt x="361" y="120"/>
                        </a:lnTo>
                        <a:lnTo>
                          <a:pt x="361" y="80"/>
                        </a:lnTo>
                        <a:lnTo>
                          <a:pt x="369" y="72"/>
                        </a:lnTo>
                        <a:lnTo>
                          <a:pt x="369" y="40"/>
                        </a:lnTo>
                        <a:lnTo>
                          <a:pt x="377" y="32"/>
                        </a:lnTo>
                        <a:lnTo>
                          <a:pt x="377" y="0"/>
                        </a:lnTo>
                        <a:lnTo>
                          <a:pt x="377" y="2460"/>
                        </a:lnTo>
                        <a:lnTo>
                          <a:pt x="385" y="2452"/>
                        </a:lnTo>
                        <a:lnTo>
                          <a:pt x="385" y="2420"/>
                        </a:lnTo>
                        <a:lnTo>
                          <a:pt x="393" y="2412"/>
                        </a:lnTo>
                        <a:lnTo>
                          <a:pt x="393" y="2372"/>
                        </a:lnTo>
                        <a:lnTo>
                          <a:pt x="401" y="2364"/>
                        </a:lnTo>
                        <a:lnTo>
                          <a:pt x="401" y="2324"/>
                        </a:lnTo>
                        <a:lnTo>
                          <a:pt x="409" y="2316"/>
                        </a:lnTo>
                        <a:lnTo>
                          <a:pt x="409" y="2276"/>
                        </a:lnTo>
                        <a:lnTo>
                          <a:pt x="417" y="2268"/>
                        </a:lnTo>
                        <a:lnTo>
                          <a:pt x="417" y="2236"/>
                        </a:lnTo>
                        <a:lnTo>
                          <a:pt x="425" y="2228"/>
                        </a:lnTo>
                        <a:lnTo>
                          <a:pt x="425" y="2188"/>
                        </a:lnTo>
                        <a:lnTo>
                          <a:pt x="433" y="2180"/>
                        </a:lnTo>
                        <a:lnTo>
                          <a:pt x="433" y="2140"/>
                        </a:lnTo>
                        <a:lnTo>
                          <a:pt x="441" y="2132"/>
                        </a:lnTo>
                        <a:lnTo>
                          <a:pt x="441" y="2092"/>
                        </a:lnTo>
                        <a:lnTo>
                          <a:pt x="449" y="2084"/>
                        </a:lnTo>
                        <a:lnTo>
                          <a:pt x="449" y="2052"/>
                        </a:lnTo>
                        <a:lnTo>
                          <a:pt x="457" y="2044"/>
                        </a:lnTo>
                        <a:lnTo>
                          <a:pt x="457" y="2004"/>
                        </a:lnTo>
                        <a:lnTo>
                          <a:pt x="465" y="1996"/>
                        </a:lnTo>
                        <a:lnTo>
                          <a:pt x="465" y="1947"/>
                        </a:lnTo>
                        <a:lnTo>
                          <a:pt x="473" y="1939"/>
                        </a:lnTo>
                        <a:lnTo>
                          <a:pt x="473" y="1899"/>
                        </a:lnTo>
                        <a:lnTo>
                          <a:pt x="481" y="1891"/>
                        </a:lnTo>
                        <a:lnTo>
                          <a:pt x="481" y="1851"/>
                        </a:lnTo>
                        <a:lnTo>
                          <a:pt x="489" y="1843"/>
                        </a:lnTo>
                        <a:lnTo>
                          <a:pt x="489" y="1811"/>
                        </a:lnTo>
                        <a:lnTo>
                          <a:pt x="497" y="1803"/>
                        </a:lnTo>
                        <a:lnTo>
                          <a:pt x="497" y="1755"/>
                        </a:lnTo>
                        <a:lnTo>
                          <a:pt x="505" y="1747"/>
                        </a:lnTo>
                      </a:path>
                    </a:pathLst>
                  </a:custGeom>
                  <a:noFill/>
                  <a:ln w="28575" cap="flat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sz="1800">
                      <a:solidFill>
                        <a:schemeClr val="tx1"/>
                      </a:solidFill>
                      <a:cs typeface="Times New Roman" panose="02020603050405020304" pitchFamily="18" charset="0"/>
                    </a:endParaRPr>
                  </a:p>
                </p:txBody>
              </p:sp>
              <p:sp>
                <p:nvSpPr>
                  <p:cNvPr id="795" name="Freeform 68"/>
                  <p:cNvSpPr>
                    <a:spLocks/>
                  </p:cNvSpPr>
                  <p:nvPr/>
                </p:nvSpPr>
                <p:spPr bwMode="auto">
                  <a:xfrm>
                    <a:off x="6583363" y="1609726"/>
                    <a:ext cx="803275" cy="3892550"/>
                  </a:xfrm>
                  <a:custGeom>
                    <a:avLst/>
                    <a:gdLst>
                      <a:gd name="T0" fmla="*/ 8 w 506"/>
                      <a:gd name="T1" fmla="*/ 1691 h 2452"/>
                      <a:gd name="T2" fmla="*/ 16 w 506"/>
                      <a:gd name="T3" fmla="*/ 1603 h 2452"/>
                      <a:gd name="T4" fmla="*/ 32 w 506"/>
                      <a:gd name="T5" fmla="*/ 1539 h 2452"/>
                      <a:gd name="T6" fmla="*/ 40 w 506"/>
                      <a:gd name="T7" fmla="*/ 1443 h 2452"/>
                      <a:gd name="T8" fmla="*/ 57 w 506"/>
                      <a:gd name="T9" fmla="*/ 1386 h 2452"/>
                      <a:gd name="T10" fmla="*/ 65 w 506"/>
                      <a:gd name="T11" fmla="*/ 1290 h 2452"/>
                      <a:gd name="T12" fmla="*/ 81 w 506"/>
                      <a:gd name="T13" fmla="*/ 1226 h 2452"/>
                      <a:gd name="T14" fmla="*/ 89 w 506"/>
                      <a:gd name="T15" fmla="*/ 1130 h 2452"/>
                      <a:gd name="T16" fmla="*/ 105 w 506"/>
                      <a:gd name="T17" fmla="*/ 1066 h 2452"/>
                      <a:gd name="T18" fmla="*/ 113 w 506"/>
                      <a:gd name="T19" fmla="*/ 970 h 2452"/>
                      <a:gd name="T20" fmla="*/ 129 w 506"/>
                      <a:gd name="T21" fmla="*/ 906 h 2452"/>
                      <a:gd name="T22" fmla="*/ 137 w 506"/>
                      <a:gd name="T23" fmla="*/ 801 h 2452"/>
                      <a:gd name="T24" fmla="*/ 153 w 506"/>
                      <a:gd name="T25" fmla="*/ 745 h 2452"/>
                      <a:gd name="T26" fmla="*/ 161 w 506"/>
                      <a:gd name="T27" fmla="*/ 633 h 2452"/>
                      <a:gd name="T28" fmla="*/ 177 w 506"/>
                      <a:gd name="T29" fmla="*/ 569 h 2452"/>
                      <a:gd name="T30" fmla="*/ 185 w 506"/>
                      <a:gd name="T31" fmla="*/ 465 h 2452"/>
                      <a:gd name="T32" fmla="*/ 201 w 506"/>
                      <a:gd name="T33" fmla="*/ 401 h 2452"/>
                      <a:gd name="T34" fmla="*/ 209 w 506"/>
                      <a:gd name="T35" fmla="*/ 288 h 2452"/>
                      <a:gd name="T36" fmla="*/ 225 w 506"/>
                      <a:gd name="T37" fmla="*/ 224 h 2452"/>
                      <a:gd name="T38" fmla="*/ 233 w 506"/>
                      <a:gd name="T39" fmla="*/ 112 h 2452"/>
                      <a:gd name="T40" fmla="*/ 249 w 506"/>
                      <a:gd name="T41" fmla="*/ 40 h 2452"/>
                      <a:gd name="T42" fmla="*/ 257 w 506"/>
                      <a:gd name="T43" fmla="*/ 2404 h 2452"/>
                      <a:gd name="T44" fmla="*/ 273 w 506"/>
                      <a:gd name="T45" fmla="*/ 2332 h 2452"/>
                      <a:gd name="T46" fmla="*/ 281 w 506"/>
                      <a:gd name="T47" fmla="*/ 2220 h 2452"/>
                      <a:gd name="T48" fmla="*/ 297 w 506"/>
                      <a:gd name="T49" fmla="*/ 2148 h 2452"/>
                      <a:gd name="T50" fmla="*/ 305 w 506"/>
                      <a:gd name="T51" fmla="*/ 2028 h 2452"/>
                      <a:gd name="T52" fmla="*/ 321 w 506"/>
                      <a:gd name="T53" fmla="*/ 1963 h 2452"/>
                      <a:gd name="T54" fmla="*/ 329 w 506"/>
                      <a:gd name="T55" fmla="*/ 1843 h 2452"/>
                      <a:gd name="T56" fmla="*/ 345 w 506"/>
                      <a:gd name="T57" fmla="*/ 1763 h 2452"/>
                      <a:gd name="T58" fmla="*/ 353 w 506"/>
                      <a:gd name="T59" fmla="*/ 1659 h 2452"/>
                      <a:gd name="T60" fmla="*/ 369 w 506"/>
                      <a:gd name="T61" fmla="*/ 1579 h 2452"/>
                      <a:gd name="T62" fmla="*/ 377 w 506"/>
                      <a:gd name="T63" fmla="*/ 1451 h 2452"/>
                      <a:gd name="T64" fmla="*/ 393 w 506"/>
                      <a:gd name="T65" fmla="*/ 1386 h 2452"/>
                      <a:gd name="T66" fmla="*/ 401 w 506"/>
                      <a:gd name="T67" fmla="*/ 1258 h 2452"/>
                      <a:gd name="T68" fmla="*/ 418 w 506"/>
                      <a:gd name="T69" fmla="*/ 1178 h 2452"/>
                      <a:gd name="T70" fmla="*/ 426 w 506"/>
                      <a:gd name="T71" fmla="*/ 1058 h 2452"/>
                      <a:gd name="T72" fmla="*/ 442 w 506"/>
                      <a:gd name="T73" fmla="*/ 978 h 2452"/>
                      <a:gd name="T74" fmla="*/ 450 w 506"/>
                      <a:gd name="T75" fmla="*/ 857 h 2452"/>
                      <a:gd name="T76" fmla="*/ 466 w 506"/>
                      <a:gd name="T77" fmla="*/ 777 h 2452"/>
                      <a:gd name="T78" fmla="*/ 474 w 506"/>
                      <a:gd name="T79" fmla="*/ 641 h 2452"/>
                      <a:gd name="T80" fmla="*/ 490 w 506"/>
                      <a:gd name="T81" fmla="*/ 569 h 2452"/>
                      <a:gd name="T82" fmla="*/ 498 w 506"/>
                      <a:gd name="T83" fmla="*/ 433 h 245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  <a:cxn ang="0">
                        <a:pos x="T78" y="T79"/>
                      </a:cxn>
                      <a:cxn ang="0">
                        <a:pos x="T80" y="T81"/>
                      </a:cxn>
                      <a:cxn ang="0">
                        <a:pos x="T82" y="T83"/>
                      </a:cxn>
                    </a:cxnLst>
                    <a:rect l="0" t="0" r="r" b="b"/>
                    <a:pathLst>
                      <a:path w="506" h="2452">
                        <a:moveTo>
                          <a:pt x="0" y="1739"/>
                        </a:moveTo>
                        <a:lnTo>
                          <a:pt x="0" y="1699"/>
                        </a:lnTo>
                        <a:lnTo>
                          <a:pt x="8" y="1691"/>
                        </a:lnTo>
                        <a:lnTo>
                          <a:pt x="8" y="1643"/>
                        </a:lnTo>
                        <a:lnTo>
                          <a:pt x="16" y="1635"/>
                        </a:lnTo>
                        <a:lnTo>
                          <a:pt x="16" y="1603"/>
                        </a:lnTo>
                        <a:lnTo>
                          <a:pt x="24" y="1595"/>
                        </a:lnTo>
                        <a:lnTo>
                          <a:pt x="24" y="1547"/>
                        </a:lnTo>
                        <a:lnTo>
                          <a:pt x="32" y="1539"/>
                        </a:lnTo>
                        <a:lnTo>
                          <a:pt x="32" y="1499"/>
                        </a:lnTo>
                        <a:lnTo>
                          <a:pt x="40" y="1491"/>
                        </a:lnTo>
                        <a:lnTo>
                          <a:pt x="40" y="1443"/>
                        </a:lnTo>
                        <a:lnTo>
                          <a:pt x="49" y="1435"/>
                        </a:lnTo>
                        <a:lnTo>
                          <a:pt x="49" y="1394"/>
                        </a:lnTo>
                        <a:lnTo>
                          <a:pt x="57" y="1386"/>
                        </a:lnTo>
                        <a:lnTo>
                          <a:pt x="57" y="1346"/>
                        </a:lnTo>
                        <a:lnTo>
                          <a:pt x="65" y="1330"/>
                        </a:lnTo>
                        <a:lnTo>
                          <a:pt x="65" y="1290"/>
                        </a:lnTo>
                        <a:lnTo>
                          <a:pt x="73" y="1282"/>
                        </a:lnTo>
                        <a:lnTo>
                          <a:pt x="73" y="1234"/>
                        </a:lnTo>
                        <a:lnTo>
                          <a:pt x="81" y="1226"/>
                        </a:lnTo>
                        <a:lnTo>
                          <a:pt x="81" y="1186"/>
                        </a:lnTo>
                        <a:lnTo>
                          <a:pt x="89" y="1178"/>
                        </a:lnTo>
                        <a:lnTo>
                          <a:pt x="89" y="1130"/>
                        </a:lnTo>
                        <a:lnTo>
                          <a:pt x="97" y="1122"/>
                        </a:lnTo>
                        <a:lnTo>
                          <a:pt x="97" y="1074"/>
                        </a:lnTo>
                        <a:lnTo>
                          <a:pt x="105" y="1066"/>
                        </a:lnTo>
                        <a:lnTo>
                          <a:pt x="105" y="1018"/>
                        </a:lnTo>
                        <a:lnTo>
                          <a:pt x="113" y="1010"/>
                        </a:lnTo>
                        <a:lnTo>
                          <a:pt x="113" y="970"/>
                        </a:lnTo>
                        <a:lnTo>
                          <a:pt x="121" y="962"/>
                        </a:lnTo>
                        <a:lnTo>
                          <a:pt x="121" y="914"/>
                        </a:lnTo>
                        <a:lnTo>
                          <a:pt x="129" y="906"/>
                        </a:lnTo>
                        <a:lnTo>
                          <a:pt x="129" y="857"/>
                        </a:lnTo>
                        <a:lnTo>
                          <a:pt x="137" y="849"/>
                        </a:lnTo>
                        <a:lnTo>
                          <a:pt x="137" y="801"/>
                        </a:lnTo>
                        <a:lnTo>
                          <a:pt x="145" y="793"/>
                        </a:lnTo>
                        <a:lnTo>
                          <a:pt x="145" y="753"/>
                        </a:lnTo>
                        <a:lnTo>
                          <a:pt x="153" y="745"/>
                        </a:lnTo>
                        <a:lnTo>
                          <a:pt x="153" y="697"/>
                        </a:lnTo>
                        <a:lnTo>
                          <a:pt x="161" y="689"/>
                        </a:lnTo>
                        <a:lnTo>
                          <a:pt x="161" y="633"/>
                        </a:lnTo>
                        <a:lnTo>
                          <a:pt x="169" y="625"/>
                        </a:lnTo>
                        <a:lnTo>
                          <a:pt x="169" y="577"/>
                        </a:lnTo>
                        <a:lnTo>
                          <a:pt x="177" y="569"/>
                        </a:lnTo>
                        <a:lnTo>
                          <a:pt x="177" y="521"/>
                        </a:lnTo>
                        <a:lnTo>
                          <a:pt x="185" y="505"/>
                        </a:lnTo>
                        <a:lnTo>
                          <a:pt x="185" y="465"/>
                        </a:lnTo>
                        <a:lnTo>
                          <a:pt x="193" y="457"/>
                        </a:lnTo>
                        <a:lnTo>
                          <a:pt x="193" y="409"/>
                        </a:lnTo>
                        <a:lnTo>
                          <a:pt x="201" y="401"/>
                        </a:lnTo>
                        <a:lnTo>
                          <a:pt x="201" y="345"/>
                        </a:lnTo>
                        <a:lnTo>
                          <a:pt x="209" y="337"/>
                        </a:lnTo>
                        <a:lnTo>
                          <a:pt x="209" y="288"/>
                        </a:lnTo>
                        <a:lnTo>
                          <a:pt x="217" y="280"/>
                        </a:lnTo>
                        <a:lnTo>
                          <a:pt x="217" y="240"/>
                        </a:lnTo>
                        <a:lnTo>
                          <a:pt x="225" y="224"/>
                        </a:lnTo>
                        <a:lnTo>
                          <a:pt x="225" y="176"/>
                        </a:lnTo>
                        <a:lnTo>
                          <a:pt x="233" y="168"/>
                        </a:lnTo>
                        <a:lnTo>
                          <a:pt x="233" y="112"/>
                        </a:lnTo>
                        <a:lnTo>
                          <a:pt x="241" y="104"/>
                        </a:lnTo>
                        <a:lnTo>
                          <a:pt x="241" y="48"/>
                        </a:lnTo>
                        <a:lnTo>
                          <a:pt x="249" y="40"/>
                        </a:lnTo>
                        <a:lnTo>
                          <a:pt x="249" y="0"/>
                        </a:lnTo>
                        <a:lnTo>
                          <a:pt x="257" y="2452"/>
                        </a:lnTo>
                        <a:lnTo>
                          <a:pt x="257" y="2404"/>
                        </a:lnTo>
                        <a:lnTo>
                          <a:pt x="265" y="2396"/>
                        </a:lnTo>
                        <a:lnTo>
                          <a:pt x="265" y="2340"/>
                        </a:lnTo>
                        <a:lnTo>
                          <a:pt x="273" y="2332"/>
                        </a:lnTo>
                        <a:lnTo>
                          <a:pt x="273" y="2276"/>
                        </a:lnTo>
                        <a:lnTo>
                          <a:pt x="281" y="2268"/>
                        </a:lnTo>
                        <a:lnTo>
                          <a:pt x="281" y="2220"/>
                        </a:lnTo>
                        <a:lnTo>
                          <a:pt x="289" y="2212"/>
                        </a:lnTo>
                        <a:lnTo>
                          <a:pt x="289" y="2156"/>
                        </a:lnTo>
                        <a:lnTo>
                          <a:pt x="297" y="2148"/>
                        </a:lnTo>
                        <a:lnTo>
                          <a:pt x="297" y="2092"/>
                        </a:lnTo>
                        <a:lnTo>
                          <a:pt x="305" y="2084"/>
                        </a:lnTo>
                        <a:lnTo>
                          <a:pt x="305" y="2028"/>
                        </a:lnTo>
                        <a:lnTo>
                          <a:pt x="313" y="2020"/>
                        </a:lnTo>
                        <a:lnTo>
                          <a:pt x="313" y="1971"/>
                        </a:lnTo>
                        <a:lnTo>
                          <a:pt x="321" y="1963"/>
                        </a:lnTo>
                        <a:lnTo>
                          <a:pt x="321" y="1907"/>
                        </a:lnTo>
                        <a:lnTo>
                          <a:pt x="329" y="1899"/>
                        </a:lnTo>
                        <a:lnTo>
                          <a:pt x="329" y="1843"/>
                        </a:lnTo>
                        <a:lnTo>
                          <a:pt x="337" y="1835"/>
                        </a:lnTo>
                        <a:lnTo>
                          <a:pt x="337" y="1779"/>
                        </a:lnTo>
                        <a:lnTo>
                          <a:pt x="345" y="1763"/>
                        </a:lnTo>
                        <a:lnTo>
                          <a:pt x="345" y="1723"/>
                        </a:lnTo>
                        <a:lnTo>
                          <a:pt x="353" y="1707"/>
                        </a:lnTo>
                        <a:lnTo>
                          <a:pt x="353" y="1659"/>
                        </a:lnTo>
                        <a:lnTo>
                          <a:pt x="361" y="1643"/>
                        </a:lnTo>
                        <a:lnTo>
                          <a:pt x="361" y="1587"/>
                        </a:lnTo>
                        <a:lnTo>
                          <a:pt x="369" y="1579"/>
                        </a:lnTo>
                        <a:lnTo>
                          <a:pt x="369" y="1523"/>
                        </a:lnTo>
                        <a:lnTo>
                          <a:pt x="377" y="1507"/>
                        </a:lnTo>
                        <a:lnTo>
                          <a:pt x="377" y="1451"/>
                        </a:lnTo>
                        <a:lnTo>
                          <a:pt x="385" y="1443"/>
                        </a:lnTo>
                        <a:lnTo>
                          <a:pt x="385" y="1394"/>
                        </a:lnTo>
                        <a:lnTo>
                          <a:pt x="393" y="1386"/>
                        </a:lnTo>
                        <a:lnTo>
                          <a:pt x="393" y="1322"/>
                        </a:lnTo>
                        <a:lnTo>
                          <a:pt x="401" y="1314"/>
                        </a:lnTo>
                        <a:lnTo>
                          <a:pt x="401" y="1258"/>
                        </a:lnTo>
                        <a:lnTo>
                          <a:pt x="409" y="1242"/>
                        </a:lnTo>
                        <a:lnTo>
                          <a:pt x="409" y="1186"/>
                        </a:lnTo>
                        <a:lnTo>
                          <a:pt x="418" y="1178"/>
                        </a:lnTo>
                        <a:lnTo>
                          <a:pt x="418" y="1130"/>
                        </a:lnTo>
                        <a:lnTo>
                          <a:pt x="426" y="1122"/>
                        </a:lnTo>
                        <a:lnTo>
                          <a:pt x="426" y="1058"/>
                        </a:lnTo>
                        <a:lnTo>
                          <a:pt x="434" y="1050"/>
                        </a:lnTo>
                        <a:lnTo>
                          <a:pt x="434" y="986"/>
                        </a:lnTo>
                        <a:lnTo>
                          <a:pt x="442" y="978"/>
                        </a:lnTo>
                        <a:lnTo>
                          <a:pt x="442" y="922"/>
                        </a:lnTo>
                        <a:lnTo>
                          <a:pt x="450" y="906"/>
                        </a:lnTo>
                        <a:lnTo>
                          <a:pt x="450" y="857"/>
                        </a:lnTo>
                        <a:lnTo>
                          <a:pt x="458" y="849"/>
                        </a:lnTo>
                        <a:lnTo>
                          <a:pt x="458" y="785"/>
                        </a:lnTo>
                        <a:lnTo>
                          <a:pt x="466" y="777"/>
                        </a:lnTo>
                        <a:lnTo>
                          <a:pt x="466" y="713"/>
                        </a:lnTo>
                        <a:lnTo>
                          <a:pt x="474" y="705"/>
                        </a:lnTo>
                        <a:lnTo>
                          <a:pt x="474" y="641"/>
                        </a:lnTo>
                        <a:lnTo>
                          <a:pt x="482" y="633"/>
                        </a:lnTo>
                        <a:lnTo>
                          <a:pt x="482" y="585"/>
                        </a:lnTo>
                        <a:lnTo>
                          <a:pt x="490" y="569"/>
                        </a:lnTo>
                        <a:lnTo>
                          <a:pt x="490" y="513"/>
                        </a:lnTo>
                        <a:lnTo>
                          <a:pt x="498" y="497"/>
                        </a:lnTo>
                        <a:lnTo>
                          <a:pt x="498" y="433"/>
                        </a:lnTo>
                        <a:lnTo>
                          <a:pt x="506" y="425"/>
                        </a:lnTo>
                        <a:lnTo>
                          <a:pt x="506" y="361"/>
                        </a:lnTo>
                      </a:path>
                    </a:pathLst>
                  </a:custGeom>
                  <a:noFill/>
                  <a:ln w="28575" cap="flat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sz="1800">
                      <a:solidFill>
                        <a:schemeClr val="tx1"/>
                      </a:solidFill>
                      <a:cs typeface="Times New Roman" panose="02020603050405020304" pitchFamily="18" charset="0"/>
                    </a:endParaRPr>
                  </a:p>
                </p:txBody>
              </p:sp>
              <p:sp>
                <p:nvSpPr>
                  <p:cNvPr id="796" name="Freeform 69"/>
                  <p:cNvSpPr>
                    <a:spLocks/>
                  </p:cNvSpPr>
                  <p:nvPr/>
                </p:nvSpPr>
                <p:spPr bwMode="auto">
                  <a:xfrm>
                    <a:off x="7386638" y="1609726"/>
                    <a:ext cx="76200" cy="573088"/>
                  </a:xfrm>
                  <a:custGeom>
                    <a:avLst/>
                    <a:gdLst>
                      <a:gd name="T0" fmla="*/ 0 w 48"/>
                      <a:gd name="T1" fmla="*/ 361 h 361"/>
                      <a:gd name="T2" fmla="*/ 8 w 48"/>
                      <a:gd name="T3" fmla="*/ 353 h 361"/>
                      <a:gd name="T4" fmla="*/ 8 w 48"/>
                      <a:gd name="T5" fmla="*/ 305 h 361"/>
                      <a:gd name="T6" fmla="*/ 16 w 48"/>
                      <a:gd name="T7" fmla="*/ 288 h 361"/>
                      <a:gd name="T8" fmla="*/ 16 w 48"/>
                      <a:gd name="T9" fmla="*/ 224 h 361"/>
                      <a:gd name="T10" fmla="*/ 24 w 48"/>
                      <a:gd name="T11" fmla="*/ 216 h 361"/>
                      <a:gd name="T12" fmla="*/ 24 w 48"/>
                      <a:gd name="T13" fmla="*/ 152 h 361"/>
                      <a:gd name="T14" fmla="*/ 32 w 48"/>
                      <a:gd name="T15" fmla="*/ 136 h 361"/>
                      <a:gd name="T16" fmla="*/ 32 w 48"/>
                      <a:gd name="T17" fmla="*/ 80 h 361"/>
                      <a:gd name="T18" fmla="*/ 40 w 48"/>
                      <a:gd name="T19" fmla="*/ 64 h 361"/>
                      <a:gd name="T20" fmla="*/ 40 w 48"/>
                      <a:gd name="T21" fmla="*/ 16 h 361"/>
                      <a:gd name="T22" fmla="*/ 48 w 48"/>
                      <a:gd name="T23" fmla="*/ 0 h 36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</a:cxnLst>
                    <a:rect l="0" t="0" r="r" b="b"/>
                    <a:pathLst>
                      <a:path w="48" h="361">
                        <a:moveTo>
                          <a:pt x="0" y="361"/>
                        </a:moveTo>
                        <a:lnTo>
                          <a:pt x="8" y="353"/>
                        </a:lnTo>
                        <a:lnTo>
                          <a:pt x="8" y="305"/>
                        </a:lnTo>
                        <a:lnTo>
                          <a:pt x="16" y="288"/>
                        </a:lnTo>
                        <a:lnTo>
                          <a:pt x="16" y="224"/>
                        </a:lnTo>
                        <a:lnTo>
                          <a:pt x="24" y="216"/>
                        </a:lnTo>
                        <a:lnTo>
                          <a:pt x="24" y="152"/>
                        </a:lnTo>
                        <a:lnTo>
                          <a:pt x="32" y="136"/>
                        </a:lnTo>
                        <a:lnTo>
                          <a:pt x="32" y="80"/>
                        </a:lnTo>
                        <a:lnTo>
                          <a:pt x="40" y="64"/>
                        </a:lnTo>
                        <a:lnTo>
                          <a:pt x="40" y="16"/>
                        </a:lnTo>
                        <a:lnTo>
                          <a:pt x="48" y="0"/>
                        </a:lnTo>
                      </a:path>
                    </a:pathLst>
                  </a:custGeom>
                  <a:noFill/>
                  <a:ln w="28575" cap="flat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sz="1800">
                      <a:solidFill>
                        <a:schemeClr val="tx1"/>
                      </a:solidFill>
                      <a:cs typeface="Times New Roman" panose="02020603050405020304" pitchFamily="18" charset="0"/>
                    </a:endParaRPr>
                  </a:p>
                </p:txBody>
              </p:sp>
            </p:grpSp>
            <p:cxnSp>
              <p:nvCxnSpPr>
                <p:cNvPr id="783" name="Straight Connector 782"/>
                <p:cNvCxnSpPr/>
                <p:nvPr/>
              </p:nvCxnSpPr>
              <p:spPr>
                <a:xfrm>
                  <a:off x="6154913" y="19143026"/>
                  <a:ext cx="2232797" cy="0"/>
                </a:xfrm>
                <a:prstGeom prst="line">
                  <a:avLst/>
                </a:pr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grpSp>
              <p:nvGrpSpPr>
                <p:cNvPr id="784" name="Group 783"/>
                <p:cNvGrpSpPr/>
                <p:nvPr/>
              </p:nvGrpSpPr>
              <p:grpSpPr>
                <a:xfrm>
                  <a:off x="5819993" y="20088465"/>
                  <a:ext cx="2753781" cy="315146"/>
                  <a:chOff x="4076700" y="3200400"/>
                  <a:chExt cx="2819398" cy="304800"/>
                </a:xfrm>
              </p:grpSpPr>
              <p:sp>
                <p:nvSpPr>
                  <p:cNvPr id="788" name="Freeform 787"/>
                  <p:cNvSpPr>
                    <a:spLocks/>
                  </p:cNvSpPr>
                  <p:nvPr/>
                </p:nvSpPr>
                <p:spPr bwMode="auto">
                  <a:xfrm>
                    <a:off x="4076700" y="3200400"/>
                    <a:ext cx="2819398" cy="304800"/>
                  </a:xfrm>
                  <a:custGeom>
                    <a:avLst/>
                    <a:gdLst>
                      <a:gd name="T0" fmla="*/ 0 w 6780"/>
                      <a:gd name="T1" fmla="*/ 2147483647 h 1143"/>
                      <a:gd name="T2" fmla="*/ 2147483647 w 6780"/>
                      <a:gd name="T3" fmla="*/ 2147483647 h 1143"/>
                      <a:gd name="T4" fmla="*/ 2147483647 w 6780"/>
                      <a:gd name="T5" fmla="*/ 2147483647 h 1143"/>
                      <a:gd name="T6" fmla="*/ 2147483647 w 6780"/>
                      <a:gd name="T7" fmla="*/ 2147483647 h 1143"/>
                      <a:gd name="T8" fmla="*/ 2147483647 w 6780"/>
                      <a:gd name="T9" fmla="*/ 2147483647 h 1143"/>
                      <a:gd name="T10" fmla="*/ 2147483647 w 6780"/>
                      <a:gd name="T11" fmla="*/ 2147483647 h 1143"/>
                      <a:gd name="T12" fmla="*/ 0 60000 65536"/>
                      <a:gd name="T13" fmla="*/ 0 60000 65536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  <a:gd name="T18" fmla="*/ 0 w 6780"/>
                      <a:gd name="T19" fmla="*/ 0 h 1143"/>
                      <a:gd name="T20" fmla="*/ 6780 w 6780"/>
                      <a:gd name="T21" fmla="*/ 1143 h 1143"/>
                    </a:gdLst>
                    <a:ahLst/>
                    <a:cxnLst>
                      <a:cxn ang="T12">
                        <a:pos x="T0" y="T1"/>
                      </a:cxn>
                      <a:cxn ang="T13">
                        <a:pos x="T2" y="T3"/>
                      </a:cxn>
                      <a:cxn ang="T14">
                        <a:pos x="T4" y="T5"/>
                      </a:cxn>
                      <a:cxn ang="T15">
                        <a:pos x="T6" y="T7"/>
                      </a:cxn>
                      <a:cxn ang="T16">
                        <a:pos x="T8" y="T9"/>
                      </a:cxn>
                      <a:cxn ang="T17">
                        <a:pos x="T10" y="T11"/>
                      </a:cxn>
                    </a:cxnLst>
                    <a:rect l="T18" t="T19" r="T20" b="T21"/>
                    <a:pathLst>
                      <a:path w="6780" h="1143">
                        <a:moveTo>
                          <a:pt x="0" y="1143"/>
                        </a:moveTo>
                        <a:lnTo>
                          <a:pt x="1018" y="1140"/>
                        </a:lnTo>
                        <a:lnTo>
                          <a:pt x="1360" y="163"/>
                        </a:lnTo>
                        <a:cubicBezTo>
                          <a:pt x="2130" y="0"/>
                          <a:pt x="4874" y="1"/>
                          <a:pt x="5640" y="164"/>
                        </a:cubicBezTo>
                        <a:lnTo>
                          <a:pt x="5955" y="1140"/>
                        </a:lnTo>
                        <a:lnTo>
                          <a:pt x="6780" y="1143"/>
                        </a:lnTo>
                      </a:path>
                    </a:pathLst>
                  </a:custGeom>
                  <a:solidFill>
                    <a:srgbClr val="000000"/>
                  </a:solidFill>
                  <a:ln w="12700" cmpd="sng">
                    <a:noFill/>
                    <a:round/>
                    <a:headEnd/>
                    <a:tailEnd/>
                  </a:ln>
                </p:spPr>
                <p:txBody>
                  <a:bodyPr/>
                  <a:lstStyle>
                    <a:defPPr>
                      <a:defRPr lang="en-US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endParaRPr lang="en-US">
                      <a:latin typeface="Times New Roman" panose="02020603050405020304" pitchFamily="18" charset="0"/>
                      <a:cs typeface="Times New Roman" panose="02020603050405020304" pitchFamily="18" charset="0"/>
                    </a:endParaRPr>
                  </a:p>
                </p:txBody>
              </p:sp>
              <p:cxnSp>
                <p:nvCxnSpPr>
                  <p:cNvPr id="789" name="Straight Connector 788"/>
                  <p:cNvCxnSpPr/>
                  <p:nvPr/>
                </p:nvCxnSpPr>
                <p:spPr>
                  <a:xfrm>
                    <a:off x="4419600" y="3505200"/>
                    <a:ext cx="2286000" cy="0"/>
                  </a:xfrm>
                  <a:prstGeom prst="line">
                    <a:avLst/>
                  </a:prstGeom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cxnSp>
              <p:nvCxnSpPr>
                <p:cNvPr id="787" name="Straight Connector 786"/>
                <p:cNvCxnSpPr/>
                <p:nvPr/>
              </p:nvCxnSpPr>
              <p:spPr>
                <a:xfrm>
                  <a:off x="6154913" y="19694532"/>
                  <a:ext cx="2232797" cy="0"/>
                </a:xfrm>
                <a:prstGeom prst="line">
                  <a:avLst/>
                </a:pr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grpSp>
              <p:nvGrpSpPr>
                <p:cNvPr id="764" name="Group 763"/>
                <p:cNvGrpSpPr/>
                <p:nvPr/>
              </p:nvGrpSpPr>
              <p:grpSpPr>
                <a:xfrm>
                  <a:off x="6328600" y="17737473"/>
                  <a:ext cx="1898351" cy="1400629"/>
                  <a:chOff x="2133600" y="1471660"/>
                  <a:chExt cx="498794" cy="1354647"/>
                </a:xfrm>
              </p:grpSpPr>
              <p:cxnSp>
                <p:nvCxnSpPr>
                  <p:cNvPr id="766" name="Straight Connector 765"/>
                  <p:cNvCxnSpPr/>
                  <p:nvPr/>
                </p:nvCxnSpPr>
                <p:spPr>
                  <a:xfrm flipV="1">
                    <a:off x="2133600" y="1785317"/>
                    <a:ext cx="0" cy="1034083"/>
                  </a:xfrm>
                  <a:prstGeom prst="line">
                    <a:avLst/>
                  </a:prstGeom>
                  <a:ln w="25400">
                    <a:prstDash val="dash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767" name="Straight Connector 766"/>
                  <p:cNvCxnSpPr/>
                  <p:nvPr/>
                </p:nvCxnSpPr>
                <p:spPr>
                  <a:xfrm flipV="1">
                    <a:off x="2632394" y="1792224"/>
                    <a:ext cx="0" cy="1034083"/>
                  </a:xfrm>
                  <a:prstGeom prst="line">
                    <a:avLst/>
                  </a:prstGeom>
                  <a:ln w="25400">
                    <a:prstDash val="dash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768" name="Straight Arrow Connector 767"/>
                  <p:cNvCxnSpPr/>
                  <p:nvPr/>
                </p:nvCxnSpPr>
                <p:spPr>
                  <a:xfrm>
                    <a:off x="2133600" y="1792224"/>
                    <a:ext cx="492803" cy="0"/>
                  </a:xfrm>
                  <a:prstGeom prst="straightConnector1">
                    <a:avLst/>
                  </a:prstGeom>
                  <a:ln>
                    <a:headEnd type="arrow" w="lg" len="med"/>
                    <a:tailEnd type="arrow" w="lg" len="med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769" name="TextBox 768"/>
                  <p:cNvSpPr txBox="1"/>
                  <p:nvPr/>
                </p:nvSpPr>
                <p:spPr>
                  <a:xfrm>
                    <a:off x="2248320" y="1471660"/>
                    <a:ext cx="259810" cy="389969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 algn="ctr"/>
                    <a:r>
                      <a:rPr lang="en-US" sz="1800" b="1" dirty="0" err="1" smtClean="0">
                        <a:solidFill>
                          <a:schemeClr val="tx1"/>
                        </a:solidFill>
                        <a:cs typeface="Times New Roman" panose="02020603050405020304" pitchFamily="18" charset="0"/>
                      </a:rPr>
                      <a:t>T</a:t>
                    </a:r>
                    <a:r>
                      <a:rPr lang="en-US" sz="1800" b="1" baseline="-25000" dirty="0" err="1" smtClean="0">
                        <a:solidFill>
                          <a:schemeClr val="tx1"/>
                        </a:solidFill>
                        <a:cs typeface="Times New Roman" panose="02020603050405020304" pitchFamily="18" charset="0"/>
                      </a:rPr>
                      <a:t>p</a:t>
                    </a:r>
                    <a:endParaRPr lang="en-US" sz="1800" b="1" dirty="0">
                      <a:solidFill>
                        <a:schemeClr val="tx1"/>
                      </a:solidFill>
                      <a:cs typeface="Times New Roman" panose="02020603050405020304" pitchFamily="18" charset="0"/>
                    </a:endParaRPr>
                  </a:p>
                </p:txBody>
              </p:sp>
            </p:grpSp>
          </p:grpSp>
        </p:grpSp>
        <p:sp>
          <p:nvSpPr>
            <p:cNvPr id="765" name="Rectangle 764"/>
            <p:cNvSpPr/>
            <p:nvPr/>
          </p:nvSpPr>
          <p:spPr>
            <a:xfrm>
              <a:off x="3958110" y="16746215"/>
              <a:ext cx="3502883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2400" dirty="0">
                  <a:solidFill>
                    <a:schemeClr val="tx1"/>
                  </a:solidFill>
                  <a:cs typeface="Times New Roman" panose="02020603050405020304" pitchFamily="18" charset="0"/>
                </a:rPr>
                <a:t>Sweep chirp pulse vs </a:t>
              </a:r>
              <a:r>
                <a:rPr lang="en-US" sz="2400" i="1" dirty="0" err="1">
                  <a:solidFill>
                    <a:schemeClr val="tx1"/>
                  </a:solidFill>
                  <a:cs typeface="Times New Roman" panose="02020603050405020304" pitchFamily="18" charset="0"/>
                </a:rPr>
                <a:t>sinc</a:t>
              </a:r>
              <a:endParaRPr lang="en-GB" sz="2400" dirty="0">
                <a:solidFill>
                  <a:schemeClr val="tx1"/>
                </a:solidFill>
                <a:cs typeface="Times New Roman" panose="02020603050405020304" pitchFamily="18" charset="0"/>
              </a:endParaRPr>
            </a:p>
          </p:txBody>
        </p:sp>
      </p:grpSp>
      <p:grpSp>
        <p:nvGrpSpPr>
          <p:cNvPr id="802" name="Group 801"/>
          <p:cNvGrpSpPr/>
          <p:nvPr/>
        </p:nvGrpSpPr>
        <p:grpSpPr>
          <a:xfrm>
            <a:off x="2986002" y="23687991"/>
            <a:ext cx="6156466" cy="6985385"/>
            <a:chOff x="1447800" y="619532"/>
            <a:chExt cx="5961541" cy="5843899"/>
          </a:xfrm>
        </p:grpSpPr>
        <p:pic>
          <p:nvPicPr>
            <p:cNvPr id="803" name="Picture 2"/>
            <p:cNvPicPr>
              <a:picLocks noChangeAspect="1" noChangeArrowheads="1"/>
            </p:cNvPicPr>
            <p:nvPr/>
          </p:nvPicPr>
          <p:blipFill rotWithShape="1">
            <a:blip r:embed="rId6" cstate="print"/>
            <a:srcRect l="75000" t="16997" r="11667" b="66068"/>
            <a:stretch/>
          </p:blipFill>
          <p:spPr bwMode="auto">
            <a:xfrm>
              <a:off x="4437541" y="619532"/>
              <a:ext cx="2971800" cy="212316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805" name="Picture 2"/>
            <p:cNvPicPr>
              <a:picLocks noChangeAspect="1" noChangeArrowheads="1"/>
            </p:cNvPicPr>
            <p:nvPr/>
          </p:nvPicPr>
          <p:blipFill rotWithShape="1">
            <a:blip r:embed="rId6" cstate="print"/>
            <a:srcRect l="75000" t="32717" r="11667" b="50223"/>
            <a:stretch/>
          </p:blipFill>
          <p:spPr bwMode="auto">
            <a:xfrm>
              <a:off x="4419600" y="2362200"/>
              <a:ext cx="2971800" cy="213881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806" name="Picture 2"/>
            <p:cNvPicPr>
              <a:picLocks noChangeAspect="1" noChangeArrowheads="1"/>
            </p:cNvPicPr>
            <p:nvPr/>
          </p:nvPicPr>
          <p:blipFill rotWithShape="1">
            <a:blip r:embed="rId6" cstate="print"/>
            <a:srcRect l="75000" t="49585" r="11667" b="34113"/>
            <a:stretch/>
          </p:blipFill>
          <p:spPr bwMode="auto">
            <a:xfrm>
              <a:off x="4419600" y="4419601"/>
              <a:ext cx="2971800" cy="20438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807" name="Picture 2"/>
            <p:cNvPicPr>
              <a:picLocks noChangeAspect="1" noChangeArrowheads="1"/>
            </p:cNvPicPr>
            <p:nvPr/>
          </p:nvPicPr>
          <p:blipFill rotWithShape="1">
            <a:blip r:embed="rId6" cstate="print"/>
            <a:srcRect l="61666" t="20461" r="25000" b="34579"/>
            <a:stretch/>
          </p:blipFill>
          <p:spPr bwMode="auto">
            <a:xfrm>
              <a:off x="1447800" y="739036"/>
              <a:ext cx="2971800" cy="56367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808" name="Rectangle 807"/>
          <p:cNvSpPr/>
          <p:nvPr/>
        </p:nvSpPr>
        <p:spPr>
          <a:xfrm>
            <a:off x="1830972" y="23183935"/>
            <a:ext cx="853345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 smtClean="0">
                <a:solidFill>
                  <a:schemeClr val="tx1"/>
                </a:solidFill>
                <a:cs typeface="Times New Roman" panose="02020603050405020304" pitchFamily="18" charset="0"/>
              </a:rPr>
              <a:t>Spatial and time dependence of the </a:t>
            </a:r>
            <a:r>
              <a:rPr lang="en-US" sz="2800" dirty="0" smtClean="0">
                <a:solidFill>
                  <a:schemeClr val="tx1"/>
                </a:solidFill>
                <a:cs typeface="Times New Roman" panose="02020603050405020304" pitchFamily="18" charset="0"/>
              </a:rPr>
              <a:t>spin magnetization</a:t>
            </a:r>
            <a:endParaRPr lang="en-GB" sz="2800" dirty="0">
              <a:solidFill>
                <a:schemeClr val="tx1"/>
              </a:solidFill>
              <a:cs typeface="Times New Roman" panose="02020603050405020304" pitchFamily="18" charset="0"/>
            </a:endParaRPr>
          </a:p>
        </p:txBody>
      </p:sp>
      <p:sp>
        <p:nvSpPr>
          <p:cNvPr id="11" name="Rounded Rectangle 10"/>
          <p:cNvSpPr/>
          <p:nvPr/>
        </p:nvSpPr>
        <p:spPr bwMode="auto">
          <a:xfrm>
            <a:off x="12976098" y="4586797"/>
            <a:ext cx="16908512" cy="8264599"/>
          </a:xfrm>
          <a:prstGeom prst="roundRect">
            <a:avLst>
              <a:gd name="adj" fmla="val 8739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n-US" sz="1400" dirty="0">
              <a:solidFill>
                <a:schemeClr val="tx1"/>
              </a:solidFill>
            </a:endParaRPr>
          </a:p>
        </p:txBody>
      </p:sp>
      <p:sp>
        <p:nvSpPr>
          <p:cNvPr id="182" name="Text Box 27438"/>
          <p:cNvSpPr txBox="1">
            <a:spLocks noChangeArrowheads="1"/>
          </p:cNvSpPr>
          <p:nvPr/>
        </p:nvSpPr>
        <p:spPr bwMode="auto">
          <a:xfrm>
            <a:off x="15859785" y="4722071"/>
            <a:ext cx="10766425" cy="689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73396" tIns="36698" rIns="73396" bIns="36698">
            <a:spAutoFit/>
          </a:bodyPr>
          <a:lstStyle>
            <a:lvl1pPr defTabSz="2935288" eaLnBrk="0" hangingPunct="0">
              <a:defRPr sz="2000" b="1">
                <a:solidFill>
                  <a:srgbClr val="FF0000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defTabSz="2935288" eaLnBrk="0" hangingPunct="0">
              <a:defRPr sz="2000" b="1">
                <a:solidFill>
                  <a:srgbClr val="FF0000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defTabSz="2935288" eaLnBrk="0" hangingPunct="0">
              <a:defRPr sz="2000" b="1">
                <a:solidFill>
                  <a:srgbClr val="FF0000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defTabSz="2935288" eaLnBrk="0" hangingPunct="0">
              <a:defRPr sz="2000" b="1">
                <a:solidFill>
                  <a:srgbClr val="FF0000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defTabSz="2935288" eaLnBrk="0" hangingPunct="0">
              <a:defRPr sz="2000" b="1">
                <a:solidFill>
                  <a:srgbClr val="FF0000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algn="ctr" defTabSz="2935288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FF0000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algn="ctr" defTabSz="2935288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FF0000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algn="ctr" defTabSz="2935288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FF0000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algn="ctr" defTabSz="2935288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FF0000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eaLnBrk="1" hangingPunct="1">
              <a:defRPr/>
            </a:pPr>
            <a:r>
              <a:rPr lang="en-US" sz="4000" i="1" u="sng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pitchFamily="34" charset="0"/>
                <a:cs typeface="Arial" pitchFamily="34" charset="0"/>
              </a:rPr>
              <a:t>3. Image </a:t>
            </a:r>
            <a:r>
              <a:rPr lang="en-US" sz="4000" i="1" u="sng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Reconstruction</a:t>
            </a:r>
            <a:endParaRPr lang="en-US" sz="4000" i="1" u="sng" dirty="0" smtClean="0">
              <a:solidFill>
                <a:schemeClr val="tx1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665" name="Rounded Rectangle 664"/>
          <p:cNvSpPr/>
          <p:nvPr/>
        </p:nvSpPr>
        <p:spPr bwMode="auto">
          <a:xfrm>
            <a:off x="95636" y="35112401"/>
            <a:ext cx="29893827" cy="1394619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n-US"/>
          </a:p>
        </p:txBody>
      </p:sp>
      <p:sp>
        <p:nvSpPr>
          <p:cNvPr id="666" name="Text Box 27438"/>
          <p:cNvSpPr txBox="1">
            <a:spLocks noChangeArrowheads="1"/>
          </p:cNvSpPr>
          <p:nvPr/>
        </p:nvSpPr>
        <p:spPr bwMode="auto">
          <a:xfrm>
            <a:off x="176212" y="35237970"/>
            <a:ext cx="29878213" cy="17976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73396" tIns="36698" rIns="73396" bIns="36698">
            <a:spAutoFit/>
          </a:bodyPr>
          <a:lstStyle>
            <a:lvl1pPr defTabSz="2935288" eaLnBrk="0" hangingPunct="0">
              <a:defRPr sz="2000" b="1">
                <a:solidFill>
                  <a:srgbClr val="FF0000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 defTabSz="2935288" eaLnBrk="0" hangingPunct="0">
              <a:defRPr sz="2000" b="1">
                <a:solidFill>
                  <a:srgbClr val="FF0000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 defTabSz="2935288" eaLnBrk="0" hangingPunct="0">
              <a:defRPr sz="2000" b="1">
                <a:solidFill>
                  <a:srgbClr val="FF0000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 defTabSz="2935288" eaLnBrk="0" hangingPunct="0">
              <a:defRPr sz="2000" b="1">
                <a:solidFill>
                  <a:srgbClr val="FF0000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 defTabSz="2935288" eaLnBrk="0" hangingPunct="0">
              <a:defRPr sz="2000" b="1">
                <a:solidFill>
                  <a:srgbClr val="FF0000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algn="ctr" defTabSz="2935288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FF0000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algn="ctr" defTabSz="2935288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FF0000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algn="ctr" defTabSz="2935288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FF0000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algn="ctr" defTabSz="2935288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FF0000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algn="l" eaLnBrk="1" hangingPunct="1">
              <a:defRPr/>
            </a:pPr>
            <a:r>
              <a:rPr lang="en-US" altLang="en-US" sz="4000" i="1" u="sng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pitchFamily="34" charset="0"/>
                <a:cs typeface="Arial" pitchFamily="34" charset="0"/>
              </a:rPr>
              <a:t>Conclusions: </a:t>
            </a:r>
            <a:r>
              <a:rPr lang="en-US" altLang="en-US" sz="4000" dirty="0">
                <a:solidFill>
                  <a:schemeClr val="tx1"/>
                </a:solidFill>
              </a:rPr>
              <a:t> </a:t>
            </a:r>
            <a:r>
              <a:rPr lang="en-US" altLang="en-US" sz="3600" dirty="0">
                <a:solidFill>
                  <a:schemeClr val="tx1"/>
                </a:solidFill>
              </a:rPr>
              <a:t>Ultrafast and fast SPEN acquisitions can offer a new alternative with an improved robustness  to B</a:t>
            </a:r>
            <a:r>
              <a:rPr lang="en-US" altLang="en-US" sz="3600" baseline="-25000" dirty="0">
                <a:solidFill>
                  <a:schemeClr val="tx1"/>
                </a:solidFill>
              </a:rPr>
              <a:t>0</a:t>
            </a:r>
            <a:r>
              <a:rPr lang="en-US" altLang="en-US" sz="3600" dirty="0">
                <a:solidFill>
                  <a:schemeClr val="tx1"/>
                </a:solidFill>
              </a:rPr>
              <a:t> inhomogeneity.  </a:t>
            </a:r>
            <a:r>
              <a:rPr lang="en-US" altLang="en-US" sz="3600" dirty="0" smtClean="0">
                <a:solidFill>
                  <a:schemeClr val="tx1"/>
                </a:solidFill>
              </a:rPr>
              <a:t>In-vivo animal and human </a:t>
            </a:r>
            <a:r>
              <a:rPr lang="en-US" altLang="en-US" sz="3600" dirty="0">
                <a:solidFill>
                  <a:schemeClr val="tx1"/>
                </a:solidFill>
              </a:rPr>
              <a:t>imaging studies promise valuable gains </a:t>
            </a:r>
            <a:r>
              <a:rPr lang="en-US" altLang="en-US" sz="3600" dirty="0" smtClean="0">
                <a:solidFill>
                  <a:schemeClr val="tx1"/>
                </a:solidFill>
              </a:rPr>
              <a:t>in functional and diffusion </a:t>
            </a:r>
            <a:r>
              <a:rPr lang="en-US" altLang="en-US" sz="3600" dirty="0">
                <a:solidFill>
                  <a:schemeClr val="tx1"/>
                </a:solidFill>
              </a:rPr>
              <a:t>MRI </a:t>
            </a:r>
            <a:r>
              <a:rPr lang="en-US" altLang="en-US" sz="3600" dirty="0" smtClean="0">
                <a:solidFill>
                  <a:schemeClr val="tx1"/>
                </a:solidFill>
              </a:rPr>
              <a:t>as well as other applications.</a:t>
            </a:r>
            <a:endParaRPr lang="en-US" altLang="en-US" sz="36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algn="l" eaLnBrk="1" hangingPunct="1">
              <a:defRPr/>
            </a:pPr>
            <a:endParaRPr lang="en-US" altLang="en-US" sz="3600" i="1" u="sng" dirty="0" smtClean="0">
              <a:solidFill>
                <a:schemeClr val="tx1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4" name="TextBox 13"/>
              <p:cNvSpPr txBox="1"/>
              <p:nvPr/>
            </p:nvSpPr>
            <p:spPr>
              <a:xfrm>
                <a:off x="357710" y="14327560"/>
                <a:ext cx="12457384" cy="34778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457200" indent="-457200" algn="l">
                  <a:buFont typeface="+mj-lt"/>
                  <a:buAutoNum type="arabicPeriod"/>
                </a:pPr>
                <a:r>
                  <a:rPr lang="en-US" sz="2800" b="0" dirty="0" smtClean="0">
                    <a:solidFill>
                      <a:schemeClr val="tx1"/>
                    </a:solidFill>
                    <a:cs typeface="Times New Roman" panose="02020603050405020304" pitchFamily="18" charset="0"/>
                  </a:rPr>
                  <a:t>Apply a magnetic field </a:t>
                </a:r>
                <a:r>
                  <a:rPr lang="en-US" sz="2800" b="0" dirty="0">
                    <a:solidFill>
                      <a:schemeClr val="tx1"/>
                    </a:solidFill>
                    <a:cs typeface="Times New Roman" panose="02020603050405020304" pitchFamily="18" charset="0"/>
                  </a:rPr>
                  <a:t>gradient</a:t>
                </a:r>
                <a:r>
                  <a:rPr lang="en-US" sz="2800" b="0" dirty="0" smtClean="0">
                    <a:solidFill>
                      <a:schemeClr val="tx1"/>
                    </a:solidFill>
                    <a:cs typeface="Times New Roman" panose="02020603050405020304" pitchFamily="18" charset="0"/>
                  </a:rPr>
                  <a:t> </a:t>
                </a:r>
                <a14:m/>
                <a:r>
                  <a:rPr lang="en-US" sz="2800" b="0" dirty="0" smtClean="0">
                    <a:solidFill>
                      <a:schemeClr val="tx1"/>
                    </a:solidFill>
                    <a:cs typeface="Times New Roman" panose="02020603050405020304" pitchFamily="18" charset="0"/>
                  </a:rPr>
                  <a:t> : </a:t>
                </a:r>
                <a14:m/>
                <a:r>
                  <a:rPr lang="en-US" sz="2800" b="0" dirty="0" smtClean="0">
                    <a:solidFill>
                      <a:schemeClr val="tx1"/>
                    </a:solidFill>
                    <a:cs typeface="Times New Roman" panose="02020603050405020304" pitchFamily="18" charset="0"/>
                  </a:rPr>
                  <a:t> (linear in </a:t>
                </a:r>
                <a14:m/>
                <a:r>
                  <a:rPr lang="en-US" sz="2800" b="0" dirty="0" smtClean="0">
                    <a:solidFill>
                      <a:schemeClr val="tx1"/>
                    </a:solidFill>
                    <a:cs typeface="Times New Roman" panose="02020603050405020304" pitchFamily="18" charset="0"/>
                  </a:rPr>
                  <a:t>  pointing along </a:t>
                </a:r>
                <a14:m/>
                <a:r>
                  <a:rPr lang="en-US" sz="2800" b="0" dirty="0" smtClean="0">
                    <a:solidFill>
                      <a:schemeClr val="tx1"/>
                    </a:solidFill>
                    <a:cs typeface="Times New Roman" panose="02020603050405020304" pitchFamily="18" charset="0"/>
                  </a:rPr>
                  <a:t>). </a:t>
                </a:r>
                <a14:m/>
                <a:r>
                  <a:rPr lang="en-US" sz="2800" b="0" dirty="0" smtClean="0">
                    <a:solidFill>
                      <a:schemeClr val="tx1"/>
                    </a:solidFill>
                    <a:cs typeface="Times New Roman" panose="02020603050405020304" pitchFamily="18" charset="0"/>
                  </a:rPr>
                  <a:t> </a:t>
                </a:r>
              </a:p>
              <a:p>
                <a:pPr marL="457200" indent="-457200" algn="l">
                  <a:buFont typeface="+mj-lt"/>
                  <a:buAutoNum type="arabicPeriod"/>
                </a:pPr>
                <a:r>
                  <a:rPr lang="en-US" sz="2800" b="0" dirty="0" smtClean="0">
                    <a:solidFill>
                      <a:schemeClr val="tx1"/>
                    </a:solidFill>
                    <a:cs typeface="Times New Roman" panose="02020603050405020304" pitchFamily="18" charset="0"/>
                  </a:rPr>
                  <a:t>Apply RF pulse with linearly varying frequency in time: </a:t>
                </a:r>
                <a14:m/>
                <a:r>
                  <a:rPr lang="en-US" sz="2800" b="0" dirty="0">
                    <a:solidFill>
                      <a:schemeClr val="tx1"/>
                    </a:solidFill>
                    <a:cs typeface="Times New Roman" panose="02020603050405020304" pitchFamily="18" charset="0"/>
                  </a:rPr>
                  <a:t> </a:t>
                </a:r>
                <a14:m/>
                <a:endParaRPr lang="en-US" sz="2800" b="0" dirty="0" smtClean="0">
                  <a:solidFill>
                    <a:schemeClr val="tx1"/>
                  </a:solidFill>
                  <a:cs typeface="Times New Roman" panose="02020603050405020304" pitchFamily="18" charset="0"/>
                </a:endParaRPr>
              </a:p>
              <a:p>
                <a:pPr marL="457200" indent="-457200" algn="l">
                  <a:buFont typeface="+mj-lt"/>
                  <a:buAutoNum type="arabicPeriod"/>
                </a:pPr>
                <a:r>
                  <a:rPr lang="en-US" sz="2800" b="0" dirty="0" smtClean="0">
                    <a:solidFill>
                      <a:schemeClr val="tx1"/>
                    </a:solidFill>
                    <a:cs typeface="Times New Roman" panose="02020603050405020304" pitchFamily="18" charset="0"/>
                  </a:rPr>
                  <a:t>At each moment a different “spin” along </a:t>
                </a:r>
                <a14:m/>
                <a:r>
                  <a:rPr lang="en-US" sz="2800" b="0" dirty="0" smtClean="0">
                    <a:solidFill>
                      <a:schemeClr val="tx1"/>
                    </a:solidFill>
                    <a:cs typeface="Times New Roman" panose="02020603050405020304" pitchFamily="18" charset="0"/>
                  </a:rPr>
                  <a:t> is effected </a:t>
                </a:r>
              </a:p>
              <a:p>
                <a:pPr marL="457200" indent="-457200" algn="l">
                  <a:buFont typeface="+mj-lt"/>
                  <a:buAutoNum type="arabicPeriod"/>
                </a:pPr>
                <a:r>
                  <a:rPr lang="en-US" sz="2800" b="0" dirty="0" smtClean="0">
                    <a:solidFill>
                      <a:schemeClr val="tx1"/>
                    </a:solidFill>
                    <a:cs typeface="Times New Roman" panose="02020603050405020304" pitchFamily="18" charset="0"/>
                  </a:rPr>
                  <a:t>Results </a:t>
                </a:r>
                <a:r>
                  <a:rPr lang="en-US" sz="2800" b="0" dirty="0">
                    <a:solidFill>
                      <a:schemeClr val="tx1"/>
                    </a:solidFill>
                    <a:cs typeface="Times New Roman" panose="02020603050405020304" pitchFamily="18" charset="0"/>
                  </a:rPr>
                  <a:t>in a parabolic phase along the gradient's dimension </a:t>
                </a:r>
                <a14:m/>
                <a:r>
                  <a:rPr lang="en-US" sz="2800" b="0" dirty="0" smtClean="0">
                    <a:solidFill>
                      <a:schemeClr val="tx1"/>
                    </a:solidFill>
                    <a:cs typeface="Times New Roman" panose="02020603050405020304" pitchFamily="18" charset="0"/>
                  </a:rPr>
                  <a:t>.</a:t>
                </a:r>
              </a:p>
              <a:p>
                <a:pPr marL="457200" indent="-457200" algn="l">
                  <a:buFont typeface="+mj-lt"/>
                  <a:buAutoNum type="arabicPeriod"/>
                </a:pPr>
                <a:r>
                  <a:rPr lang="en-US" sz="2800" b="0" dirty="0" smtClean="0">
                    <a:solidFill>
                      <a:schemeClr val="tx1"/>
                    </a:solidFill>
                    <a:cs typeface="Times New Roman" panose="02020603050405020304" pitchFamily="18" charset="0"/>
                  </a:rPr>
                  <a:t> Parabolic </a:t>
                </a:r>
                <a:r>
                  <a:rPr lang="en-US" sz="2800" b="0" dirty="0">
                    <a:solidFill>
                      <a:schemeClr val="tx1"/>
                    </a:solidFill>
                    <a:cs typeface="Times New Roman" panose="02020603050405020304" pitchFamily="18" charset="0"/>
                  </a:rPr>
                  <a:t>phase </a:t>
                </a:r>
                <a:r>
                  <a:rPr lang="en-US" sz="2800" b="0" dirty="0" smtClean="0">
                    <a:solidFill>
                      <a:schemeClr val="tx1"/>
                    </a:solidFill>
                    <a:cs typeface="Times New Roman" panose="02020603050405020304" pitchFamily="18" charset="0"/>
                  </a:rPr>
                  <a:t>can be shifted by applying a gradient </a:t>
                </a:r>
                <a14:m/>
                <a:r>
                  <a:rPr lang="en-US" sz="2800" b="0" dirty="0" smtClean="0">
                    <a:solidFill>
                      <a:schemeClr val="tx1"/>
                    </a:solidFill>
                    <a:cs typeface="Times New Roman" panose="02020603050405020304" pitchFamily="18" charset="0"/>
                  </a:rPr>
                  <a:t> for a specified time. </a:t>
                </a:r>
                <a:endParaRPr lang="en-US" sz="2800" b="0" dirty="0">
                  <a:solidFill>
                    <a:schemeClr val="tx1"/>
                  </a:solidFill>
                  <a:cs typeface="Times New Roman" panose="02020603050405020304" pitchFamily="18" charset="0"/>
                </a:endParaRPr>
              </a:p>
              <a:p>
                <a:pPr algn="l"/>
                <a:endParaRPr lang="en-US" sz="2800" b="0" dirty="0">
                  <a:solidFill>
                    <a:schemeClr val="tx1"/>
                  </a:solidFill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7710" y="14327560"/>
                <a:ext cx="12457384" cy="3477875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5" name="Group 24"/>
          <p:cNvGrpSpPr/>
          <p:nvPr/>
        </p:nvGrpSpPr>
        <p:grpSpPr>
          <a:xfrm>
            <a:off x="738556" y="30698127"/>
            <a:ext cx="11468488" cy="4181164"/>
            <a:chOff x="738556" y="30660027"/>
            <a:chExt cx="11468488" cy="4181164"/>
          </a:xfrm>
        </p:grpSpPr>
        <p:grpSp>
          <p:nvGrpSpPr>
            <p:cNvPr id="24" name="Group 23"/>
            <p:cNvGrpSpPr/>
            <p:nvPr/>
          </p:nvGrpSpPr>
          <p:grpSpPr>
            <a:xfrm>
              <a:off x="738556" y="31105424"/>
              <a:ext cx="5731121" cy="3602417"/>
              <a:chOff x="738556" y="31213138"/>
              <a:chExt cx="5731121" cy="3602417"/>
            </a:xfrm>
          </p:grpSpPr>
          <p:pic>
            <p:nvPicPr>
              <p:cNvPr id="606" name="Picture 605"/>
              <p:cNvPicPr>
                <a:picLocks noChangeAspect="1"/>
              </p:cNvPicPr>
              <p:nvPr/>
            </p:nvPicPr>
            <p:blipFill>
              <a:blip r:embed="rId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676480" y="31615155"/>
                <a:ext cx="3855273" cy="3200400"/>
              </a:xfrm>
              <a:prstGeom prst="rect">
                <a:avLst/>
              </a:prstGeom>
              <a:solidFill>
                <a:schemeClr val="bg1"/>
              </a:solidFill>
              <a:ln w="25400">
                <a:noFill/>
              </a:ln>
            </p:spPr>
          </p:pic>
          <p:sp>
            <p:nvSpPr>
              <p:cNvPr id="607" name="TextBox 77"/>
              <p:cNvSpPr txBox="1"/>
              <p:nvPr/>
            </p:nvSpPr>
            <p:spPr>
              <a:xfrm>
                <a:off x="738556" y="31213138"/>
                <a:ext cx="5731121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en-US"/>
                </a:defPPr>
                <a:lvl1pPr marL="0" algn="l" defTabSz="3762024" rtl="0" eaLnBrk="1" latinLnBrk="0" hangingPunct="1">
                  <a:defRPr sz="7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1881012" algn="l" defTabSz="3762024" rtl="0" eaLnBrk="1" latinLnBrk="0" hangingPunct="1">
                  <a:defRPr sz="7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3762024" algn="l" defTabSz="3762024" rtl="0" eaLnBrk="1" latinLnBrk="0" hangingPunct="1">
                  <a:defRPr sz="7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5643037" algn="l" defTabSz="3762024" rtl="0" eaLnBrk="1" latinLnBrk="0" hangingPunct="1">
                  <a:defRPr sz="7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7524049" algn="l" defTabSz="3762024" rtl="0" eaLnBrk="1" latinLnBrk="0" hangingPunct="1">
                  <a:defRPr sz="7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9405061" algn="l" defTabSz="3762024" rtl="0" eaLnBrk="1" latinLnBrk="0" hangingPunct="1">
                  <a:defRPr sz="7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11286073" algn="l" defTabSz="3762024" rtl="0" eaLnBrk="1" latinLnBrk="0" hangingPunct="1">
                  <a:defRPr sz="7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13167086" algn="l" defTabSz="3762024" rtl="0" eaLnBrk="1" latinLnBrk="0" hangingPunct="1">
                  <a:defRPr sz="7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15048098" algn="l" defTabSz="3762024" rtl="0" eaLnBrk="1" latinLnBrk="0" hangingPunct="1">
                  <a:defRPr sz="7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en-US" sz="2400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Parabolic phase along sample (after chirp)</a:t>
                </a:r>
                <a:endParaRPr lang="en-US" sz="2400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  <mc:AlternateContent xmlns:mc="http://schemas.openxmlformats.org/markup-compatibility/2006">
          <mc:Choice xmlns:a14="http://schemas.microsoft.com/office/drawing/2010/main" Requires="a14">
            <p:sp>
              <p:nvSpPr>
                <p:cNvPr id="624" name="Rectangle 623"/>
                <p:cNvSpPr/>
                <p:nvPr/>
              </p:nvSpPr>
              <p:spPr>
                <a:xfrm>
                  <a:off x="3111619" y="30660027"/>
                  <a:ext cx="7259820" cy="523220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r>
                    <a:rPr lang="en-US" sz="2800" dirty="0" smtClean="0">
                      <a:solidFill>
                        <a:schemeClr val="tx1"/>
                      </a:solidFill>
                      <a:cs typeface="Times New Roman" panose="02020603050405020304" pitchFamily="18" charset="0"/>
                    </a:rPr>
                    <a:t>Signal due to parabolic phase </a:t>
                  </a:r>
                  <a14:m/>
                  <a:r>
                    <a:rPr lang="en-GB" sz="2800" dirty="0" smtClean="0">
                      <a:solidFill>
                        <a:schemeClr val="tx1"/>
                      </a:solidFill>
                      <a:cs typeface="Times New Roman" panose="02020603050405020304" pitchFamily="18" charset="0"/>
                    </a:rPr>
                    <a:t> Signal=Image</a:t>
                  </a:r>
                  <a:endParaRPr lang="en-GB" sz="2800" dirty="0">
                    <a:solidFill>
                      <a:schemeClr val="tx1"/>
                    </a:solidFill>
                    <a:cs typeface="Times New Roman" panose="02020603050405020304" pitchFamily="18" charset="0"/>
                  </a:endParaRPr>
                </a:p>
              </p:txBody>
            </p:sp>
          </mc:Choice>
          <mc:Fallback>
            <p:sp>
              <p:nvSpPr>
                <p:cNvPr id="624" name="Rectangle 623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111619" y="30660027"/>
                  <a:ext cx="7259820" cy="523220"/>
                </a:xfrm>
                <a:prstGeom prst="rect">
                  <a:avLst/>
                </a:prstGeom>
                <a:blipFill rotWithShape="1">
                  <a:blip r:embed="rId9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grpSp>
          <p:nvGrpSpPr>
            <p:cNvPr id="22" name="Group 21"/>
            <p:cNvGrpSpPr/>
            <p:nvPr/>
          </p:nvGrpSpPr>
          <p:grpSpPr>
            <a:xfrm>
              <a:off x="6406382" y="31105424"/>
              <a:ext cx="5800662" cy="3735767"/>
              <a:chOff x="6885554" y="31213138"/>
              <a:chExt cx="5800662" cy="3735767"/>
            </a:xfrm>
          </p:grpSpPr>
          <p:sp>
            <p:nvSpPr>
              <p:cNvPr id="609" name="TextBox 78"/>
              <p:cNvSpPr txBox="1"/>
              <p:nvPr/>
            </p:nvSpPr>
            <p:spPr>
              <a:xfrm>
                <a:off x="6885554" y="31213138"/>
                <a:ext cx="5800662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en-US"/>
                </a:defPPr>
                <a:lvl1pPr marL="0" algn="l" defTabSz="3762024" rtl="0" eaLnBrk="1" latinLnBrk="0" hangingPunct="1">
                  <a:defRPr sz="7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1881012" algn="l" defTabSz="3762024" rtl="0" eaLnBrk="1" latinLnBrk="0" hangingPunct="1">
                  <a:defRPr sz="7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3762024" algn="l" defTabSz="3762024" rtl="0" eaLnBrk="1" latinLnBrk="0" hangingPunct="1">
                  <a:defRPr sz="7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5643037" algn="l" defTabSz="3762024" rtl="0" eaLnBrk="1" latinLnBrk="0" hangingPunct="1">
                  <a:defRPr sz="7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7524049" algn="l" defTabSz="3762024" rtl="0" eaLnBrk="1" latinLnBrk="0" hangingPunct="1">
                  <a:defRPr sz="7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9405061" algn="l" defTabSz="3762024" rtl="0" eaLnBrk="1" latinLnBrk="0" hangingPunct="1">
                  <a:defRPr sz="7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11286073" algn="l" defTabSz="3762024" rtl="0" eaLnBrk="1" latinLnBrk="0" hangingPunct="1">
                  <a:defRPr sz="7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13167086" algn="l" defTabSz="3762024" rtl="0" eaLnBrk="1" latinLnBrk="0" hangingPunct="1">
                  <a:defRPr sz="7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15048098" algn="l" defTabSz="3762024" rtl="0" eaLnBrk="1" latinLnBrk="0" hangingPunct="1">
                  <a:defRPr sz="7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en-US" sz="2400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Signal per voxel due to phase</a:t>
                </a:r>
                <a:endParaRPr lang="en-US" sz="2400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pic>
            <p:nvPicPr>
              <p:cNvPr id="14032" name="Picture 720" descr="E:\Reports-Articles\Conferences\Chemistry-Potential_Students-2015\Signal-ShiftedByGrdients-Pixel15.png"/>
              <p:cNvPicPr>
                <a:picLocks noChangeAspect="1" noChangeArrowheads="1"/>
              </p:cNvPicPr>
              <p:nvPr/>
            </p:nvPicPr>
            <p:blipFill>
              <a:blip r:embed="rId10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780001" y="31748505"/>
                <a:ext cx="4011769" cy="320040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</p:grpSp>
      <mc:AlternateContent xmlns:mc="http://schemas.openxmlformats.org/markup-compatibility/2006">
        <mc:Choice xmlns:a14="http://schemas.microsoft.com/office/drawing/2010/main" Requires="a14">
          <p:sp>
            <p:nvSpPr>
              <p:cNvPr id="26" name="TextBox 25"/>
              <p:cNvSpPr txBox="1"/>
              <p:nvPr/>
            </p:nvSpPr>
            <p:spPr>
              <a:xfrm>
                <a:off x="900795" y="13800886"/>
                <a:ext cx="11736707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/>
                <a:r>
                  <a:rPr lang="en-US" sz="2800" b="0" dirty="0" smtClean="0">
                    <a:solidFill>
                      <a:schemeClr val="tx1"/>
                    </a:solidFill>
                    <a:cs typeface="Times New Roman" panose="02020603050405020304" pitchFamily="18" charset="0"/>
                  </a:rPr>
                  <a:t>MRI: Spin precession frequency is linear with local magnetic field: </a:t>
                </a:r>
                <a14:m/>
                <a:r>
                  <a:rPr lang="en-US" sz="2800" b="0" dirty="0">
                    <a:solidFill>
                      <a:schemeClr val="tx1"/>
                    </a:solidFill>
                    <a:cs typeface="Times New Roman" panose="02020603050405020304" pitchFamily="18" charset="0"/>
                  </a:rPr>
                  <a:t>)</a:t>
                </a:r>
              </a:p>
            </p:txBody>
          </p:sp>
        </mc:Choice>
        <mc:Fallback>
          <p:sp>
            <p:nvSpPr>
              <p:cNvPr id="26" name="TextBox 2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00795" y="13800886"/>
                <a:ext cx="11736707" cy="523220"/>
              </a:xfrm>
              <a:prstGeom prst="rect">
                <a:avLst/>
              </a:prstGeom>
              <a:blipFill rotWithShape="1"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45" name="TextBox 141"/>
          <p:cNvSpPr txBox="1">
            <a:spLocks noChangeArrowheads="1"/>
          </p:cNvSpPr>
          <p:nvPr/>
        </p:nvSpPr>
        <p:spPr bwMode="auto">
          <a:xfrm>
            <a:off x="13355154" y="5434572"/>
            <a:ext cx="14149572" cy="9461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83594" tIns="41797" rIns="83594" bIns="41797">
            <a:spAutoFit/>
          </a:bodyPr>
          <a:lstStyle>
            <a:lvl1pPr marL="342900" indent="-342900">
              <a:defRPr sz="10700">
                <a:solidFill>
                  <a:schemeClr val="tx1"/>
                </a:solidFill>
                <a:latin typeface="Constantia" pitchFamily="18" charset="0"/>
                <a:ea typeface="MS PGothic" pitchFamily="34" charset="-128"/>
              </a:defRPr>
            </a:lvl1pPr>
            <a:lvl2pPr marL="742950" indent="-285750">
              <a:defRPr sz="9900">
                <a:solidFill>
                  <a:schemeClr val="tx1"/>
                </a:solidFill>
                <a:latin typeface="Constantia" pitchFamily="18" charset="0"/>
                <a:ea typeface="MS PGothic" pitchFamily="34" charset="-128"/>
              </a:defRPr>
            </a:lvl2pPr>
            <a:lvl3pPr marL="1143000" indent="-228600">
              <a:defRPr sz="8700">
                <a:solidFill>
                  <a:schemeClr val="tx1"/>
                </a:solidFill>
                <a:latin typeface="Constantia" pitchFamily="18" charset="0"/>
                <a:ea typeface="MS PGothic" pitchFamily="34" charset="-128"/>
              </a:defRPr>
            </a:lvl3pPr>
            <a:lvl4pPr marL="1600200" indent="-228600">
              <a:defRPr sz="8200">
                <a:solidFill>
                  <a:schemeClr val="tx1"/>
                </a:solidFill>
                <a:latin typeface="Constantia" pitchFamily="18" charset="0"/>
                <a:ea typeface="MS PGothic" pitchFamily="34" charset="-128"/>
              </a:defRPr>
            </a:lvl4pPr>
            <a:lvl5pPr marL="2057400" indent="-228600">
              <a:defRPr sz="8200">
                <a:solidFill>
                  <a:schemeClr val="tx1"/>
                </a:solidFill>
                <a:latin typeface="Constantia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defRPr sz="8200">
                <a:solidFill>
                  <a:schemeClr val="tx1"/>
                </a:solidFill>
                <a:latin typeface="Constantia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defRPr sz="8200">
                <a:solidFill>
                  <a:schemeClr val="tx1"/>
                </a:solidFill>
                <a:latin typeface="Constantia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8200">
                <a:solidFill>
                  <a:schemeClr val="tx1"/>
                </a:solidFill>
                <a:latin typeface="Constantia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8200">
                <a:solidFill>
                  <a:schemeClr val="tx1"/>
                </a:solidFill>
                <a:latin typeface="Constantia" pitchFamily="18" charset="0"/>
                <a:ea typeface="MS PGothic" pitchFamily="34" charset="-128"/>
              </a:defRPr>
            </a:lvl9pPr>
          </a:lstStyle>
          <a:p>
            <a:pPr algn="just"/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sz="28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Signal acquired is typically low resolution with internal inconsistencies. Post processing is required for a final high-resolution image.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endParaRPr lang="en-GB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30" name="Group 129"/>
          <p:cNvGrpSpPr/>
          <p:nvPr/>
        </p:nvGrpSpPr>
        <p:grpSpPr>
          <a:xfrm>
            <a:off x="18692550" y="9229546"/>
            <a:ext cx="9601200" cy="3693858"/>
            <a:chOff x="15636818" y="8544040"/>
            <a:chExt cx="9601200" cy="3693858"/>
          </a:xfrm>
        </p:grpSpPr>
        <p:pic>
          <p:nvPicPr>
            <p:cNvPr id="676" name="Picture 675"/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682538" y="9005706"/>
              <a:ext cx="2453640" cy="2560320"/>
            </a:xfrm>
            <a:prstGeom prst="rect">
              <a:avLst/>
            </a:prstGeom>
            <a:solidFill>
              <a:schemeClr val="bg1"/>
            </a:solidFill>
            <a:ln w="25400">
              <a:noFill/>
            </a:ln>
          </p:spPr>
        </p:pic>
        <p:sp>
          <p:nvSpPr>
            <p:cNvPr id="677" name="TextBox 676"/>
            <p:cNvSpPr txBox="1"/>
            <p:nvPr/>
          </p:nvSpPr>
          <p:spPr>
            <a:xfrm>
              <a:off x="15682538" y="11468457"/>
              <a:ext cx="2926080" cy="430887"/>
            </a:xfrm>
            <a:prstGeom prst="rect">
              <a:avLst/>
            </a:prstGeom>
            <a:noFill/>
            <a:ln w="25400"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200" b="1" dirty="0" smtClean="0">
                  <a:solidFill>
                    <a:schemeClr val="tx1"/>
                  </a:solidFill>
                </a:rPr>
                <a:t>Pre Super-Resolution</a:t>
              </a:r>
              <a:endParaRPr lang="en-US" sz="2200" b="1" dirty="0">
                <a:solidFill>
                  <a:schemeClr val="tx1"/>
                </a:solidFill>
              </a:endParaRPr>
            </a:p>
          </p:txBody>
        </p:sp>
        <p:pic>
          <p:nvPicPr>
            <p:cNvPr id="678" name="Picture 677"/>
            <p:cNvPicPr>
              <a:picLocks noChangeAspect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974378" y="9005706"/>
              <a:ext cx="2453640" cy="2560320"/>
            </a:xfrm>
            <a:prstGeom prst="rect">
              <a:avLst/>
            </a:prstGeom>
            <a:solidFill>
              <a:schemeClr val="bg1"/>
            </a:solidFill>
            <a:ln w="25400">
              <a:noFill/>
            </a:ln>
          </p:spPr>
        </p:pic>
        <p:sp>
          <p:nvSpPr>
            <p:cNvPr id="679" name="TextBox 678"/>
            <p:cNvSpPr txBox="1"/>
            <p:nvPr/>
          </p:nvSpPr>
          <p:spPr>
            <a:xfrm>
              <a:off x="18974378" y="11468457"/>
              <a:ext cx="2926080" cy="769441"/>
            </a:xfrm>
            <a:prstGeom prst="rect">
              <a:avLst/>
            </a:prstGeom>
            <a:noFill/>
            <a:ln w="25400"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200" b="1" dirty="0" smtClean="0">
                  <a:solidFill>
                    <a:schemeClr val="tx1"/>
                  </a:solidFill>
                </a:rPr>
                <a:t>Post Super-Resolution</a:t>
              </a:r>
            </a:p>
            <a:p>
              <a:pPr algn="ctr"/>
              <a:r>
                <a:rPr lang="en-US" sz="2200" b="1" dirty="0">
                  <a:solidFill>
                    <a:schemeClr val="tx1"/>
                  </a:solidFill>
                </a:rPr>
                <a:t>n</a:t>
              </a:r>
              <a:r>
                <a:rPr lang="en-US" sz="2200" b="1" dirty="0" smtClean="0">
                  <a:solidFill>
                    <a:schemeClr val="tx1"/>
                  </a:solidFill>
                </a:rPr>
                <a:t>o correction</a:t>
              </a:r>
              <a:endParaRPr lang="en-US" sz="2200" b="1" dirty="0">
                <a:solidFill>
                  <a:schemeClr val="tx1"/>
                </a:solidFill>
              </a:endParaRPr>
            </a:p>
          </p:txBody>
        </p:sp>
        <p:pic>
          <p:nvPicPr>
            <p:cNvPr id="680" name="Picture 679"/>
            <p:cNvPicPr>
              <a:picLocks noChangeAspect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2266218" y="9005706"/>
              <a:ext cx="2453640" cy="2560320"/>
            </a:xfrm>
            <a:prstGeom prst="rect">
              <a:avLst/>
            </a:prstGeom>
            <a:solidFill>
              <a:schemeClr val="bg1"/>
            </a:solidFill>
            <a:ln w="25400">
              <a:noFill/>
            </a:ln>
          </p:spPr>
        </p:pic>
        <p:sp>
          <p:nvSpPr>
            <p:cNvPr id="681" name="TextBox 680"/>
            <p:cNvSpPr txBox="1"/>
            <p:nvPr/>
          </p:nvSpPr>
          <p:spPr>
            <a:xfrm>
              <a:off x="22266218" y="11468457"/>
              <a:ext cx="2926080" cy="769441"/>
            </a:xfrm>
            <a:prstGeom prst="rect">
              <a:avLst/>
            </a:prstGeom>
            <a:noFill/>
            <a:ln w="25400"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200" b="1" dirty="0" smtClean="0">
                  <a:solidFill>
                    <a:schemeClr val="tx1"/>
                  </a:solidFill>
                </a:rPr>
                <a:t>Super-Resolution</a:t>
              </a:r>
            </a:p>
            <a:p>
              <a:pPr algn="ctr"/>
              <a:r>
                <a:rPr lang="en-US" sz="2200" b="1" dirty="0">
                  <a:solidFill>
                    <a:schemeClr val="tx1"/>
                  </a:solidFill>
                </a:rPr>
                <a:t>w</a:t>
              </a:r>
              <a:r>
                <a:rPr lang="en-US" sz="2200" b="1" dirty="0" smtClean="0">
                  <a:solidFill>
                    <a:schemeClr val="tx1"/>
                  </a:solidFill>
                </a:rPr>
                <a:t>ith corrections</a:t>
              </a:r>
              <a:endParaRPr lang="en-US" sz="2200" b="1" dirty="0">
                <a:solidFill>
                  <a:schemeClr val="tx1"/>
                </a:solidFill>
              </a:endParaRPr>
            </a:p>
          </p:txBody>
        </p:sp>
        <p:sp>
          <p:nvSpPr>
            <p:cNvPr id="682" name="TextBox 681"/>
            <p:cNvSpPr txBox="1"/>
            <p:nvPr/>
          </p:nvSpPr>
          <p:spPr>
            <a:xfrm>
              <a:off x="15636818" y="8544040"/>
              <a:ext cx="9601200" cy="461665"/>
            </a:xfrm>
            <a:prstGeom prst="rect">
              <a:avLst/>
            </a:prstGeom>
            <a:noFill/>
            <a:ln w="25400">
              <a:noFill/>
            </a:ln>
          </p:spPr>
          <p:txBody>
            <a:bodyPr wrap="square" rtlCol="0" anchor="b" anchorCtr="0">
              <a:spAutoFit/>
            </a:bodyPr>
            <a:lstStyle/>
            <a:p>
              <a:pPr algn="ctr"/>
              <a:r>
                <a:rPr lang="en-US" sz="2400" b="1" dirty="0" smtClean="0">
                  <a:solidFill>
                    <a:schemeClr val="tx1"/>
                  </a:solidFill>
                </a:rPr>
                <a:t>Single shot Hybrid-SPEN scan of a </a:t>
              </a:r>
              <a:r>
                <a:rPr lang="en-US" sz="2400" b="1" dirty="0">
                  <a:solidFill>
                    <a:schemeClr val="tx1"/>
                  </a:solidFill>
                </a:rPr>
                <a:t>phantom </a:t>
              </a:r>
              <a:r>
                <a:rPr lang="en-US" sz="2400" b="1" dirty="0" smtClean="0">
                  <a:solidFill>
                    <a:schemeClr val="tx1"/>
                  </a:solidFill>
                </a:rPr>
                <a:t>(</a:t>
              </a:r>
              <a:r>
                <a:rPr lang="en-US" sz="2400" dirty="0" smtClean="0">
                  <a:solidFill>
                    <a:schemeClr val="tx1"/>
                  </a:solidFill>
                </a:rPr>
                <a:t>SPEN along columns</a:t>
              </a:r>
              <a:r>
                <a:rPr lang="en-US" sz="2400" b="1" dirty="0" smtClean="0">
                  <a:solidFill>
                    <a:schemeClr val="tx1"/>
                  </a:solidFill>
                </a:rPr>
                <a:t>)</a:t>
              </a:r>
              <a:endParaRPr lang="en-US" sz="2400" b="1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148" name="Group 147"/>
          <p:cNvGrpSpPr/>
          <p:nvPr/>
        </p:nvGrpSpPr>
        <p:grpSpPr>
          <a:xfrm>
            <a:off x="20123906" y="6010636"/>
            <a:ext cx="5943917" cy="3010819"/>
            <a:chOff x="21292926" y="6312158"/>
            <a:chExt cx="5943917" cy="3010819"/>
          </a:xfrm>
        </p:grpSpPr>
        <p:pic>
          <p:nvPicPr>
            <p:cNvPr id="616" name="Picture 2"/>
            <p:cNvPicPr>
              <a:picLocks noChangeAspect="1" noChangeArrowheads="1"/>
            </p:cNvPicPr>
            <p:nvPr/>
          </p:nvPicPr>
          <p:blipFill rotWithShape="1"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1707" t="63492" r="62727"/>
            <a:stretch/>
          </p:blipFill>
          <p:spPr bwMode="auto">
            <a:xfrm>
              <a:off x="25147953" y="7036977"/>
              <a:ext cx="1840727" cy="22860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617" name="Picture 2"/>
            <p:cNvPicPr>
              <a:picLocks noChangeAspect="1" noChangeArrowheads="1"/>
            </p:cNvPicPr>
            <p:nvPr/>
          </p:nvPicPr>
          <p:blipFill rotWithShape="1"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2293" t="63492" r="4747"/>
            <a:stretch/>
          </p:blipFill>
          <p:spPr bwMode="auto">
            <a:xfrm>
              <a:off x="21292926" y="7008402"/>
              <a:ext cx="3093058" cy="22860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621" name="TextBox 620"/>
            <p:cNvSpPr txBox="1"/>
            <p:nvPr/>
          </p:nvSpPr>
          <p:spPr>
            <a:xfrm>
              <a:off x="21512207" y="6697744"/>
              <a:ext cx="1958365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 smtClean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Amplitude</a:t>
              </a:r>
              <a:endParaRPr lang="en-US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22" name="TextBox 621"/>
            <p:cNvSpPr txBox="1"/>
            <p:nvPr/>
          </p:nvSpPr>
          <p:spPr>
            <a:xfrm>
              <a:off x="25278478" y="6661906"/>
              <a:ext cx="1958365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 smtClean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Phase </a:t>
              </a:r>
              <a:endParaRPr lang="en-US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23" name="TextBox 622"/>
                <p:cNvSpPr txBox="1"/>
                <p:nvPr/>
              </p:nvSpPr>
              <p:spPr>
                <a:xfrm>
                  <a:off x="21727999" y="6312158"/>
                  <a:ext cx="4794474" cy="47263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2400" b="1" dirty="0" smtClean="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“super resolution” matrix </a:t>
                  </a:r>
                  <a14:m>
                    <m:oMath xmlns:m="http://schemas.openxmlformats.org/officeDocument/2006/math" xmlns="">
                      <m:acc>
                        <m:accPr>
                          <m:chr m:val="̂"/>
                          <m:ctrlPr>
                            <a:rPr lang="en-US" sz="2400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accPr>
                        <m:e>
                          <m:r>
                            <a:rPr lang="en-US" sz="2400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𝑨</m:t>
                          </m:r>
                        </m:e>
                      </m:acc>
                    </m:oMath>
                  </a14:m>
                  <a:endParaRPr lang="en-US" sz="2400" b="1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</mc:Choice>
          <mc:Fallback xmlns="">
            <p:sp>
              <p:nvSpPr>
                <p:cNvPr id="623" name="TextBox 62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1727999" y="6312158"/>
                  <a:ext cx="4794474" cy="472630"/>
                </a:xfrm>
                <a:prstGeom prst="rect">
                  <a:avLst/>
                </a:prstGeom>
                <a:blipFill rotWithShape="1">
                  <a:blip r:embed="rId17"/>
                  <a:stretch>
                    <a:fillRect t="-7692" r="-3562" b="-28205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47" name="Group 146"/>
          <p:cNvGrpSpPr/>
          <p:nvPr/>
        </p:nvGrpSpPr>
        <p:grpSpPr>
          <a:xfrm>
            <a:off x="14867322" y="7115056"/>
            <a:ext cx="4644516" cy="2102841"/>
            <a:chOff x="16663142" y="7347664"/>
            <a:chExt cx="4644516" cy="2102841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19" name="Rectangle 1"/>
                <p:cNvSpPr/>
                <p:nvPr/>
              </p:nvSpPr>
              <p:spPr>
                <a:xfrm>
                  <a:off x="16735658" y="7347664"/>
                  <a:ext cx="4572000" cy="647870"/>
                </a:xfrm>
                <a:prstGeom prst="rect">
                  <a:avLst/>
                </a:prstGeom>
              </p:spPr>
              <p:txBody>
                <a:bodyPr>
                  <a:spAutoFit/>
                </a:bodyPr>
                <a:lstStyle/>
                <a:p>
                  <a:pPr algn="ctr"/>
                  <a14:m>
                    <m:oMathPara xmlns:m="http://schemas.openxmlformats.org/officeDocument/2006/math" xmlns="">
                      <m:oMathParaPr>
                        <m:jc m:val="centerGroup"/>
                      </m:oMathParaPr>
                      <m:oMath xmlns:m="http://schemas.openxmlformats.org/officeDocument/2006/math">
                        <m:acc>
                          <m:accPr>
                            <m:chr m:val="⃗"/>
                            <m:ctrlPr>
                              <a:rPr lang="en-US" sz="3200" b="1" i="1" smtClean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</m:ctrlPr>
                          </m:accPr>
                          <m:e>
                            <m:r>
                              <a:rPr lang="en-US" sz="3200" b="1" i="1" smtClean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𝑺</m:t>
                            </m:r>
                          </m:e>
                        </m:acc>
                        <m:d>
                          <m:dPr>
                            <m:ctrlPr>
                              <a:rPr lang="en-US" sz="3200" b="1" i="1" smtClean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sz="3200" b="1" i="1" smtClean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𝒕</m:t>
                            </m:r>
                          </m:e>
                        </m:d>
                        <m:r>
                          <a:rPr lang="en-US" sz="3200" b="1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=</m:t>
                        </m:r>
                        <m:acc>
                          <m:accPr>
                            <m:chr m:val="̂"/>
                            <m:ctrlPr>
                              <a:rPr lang="en-US" sz="3200" b="1" i="1" smtClean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</m:ctrlPr>
                          </m:accPr>
                          <m:e>
                            <m:r>
                              <a:rPr lang="en-US" sz="3200" b="1" i="1" smtClean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𝑨</m:t>
                            </m:r>
                          </m:e>
                        </m:acc>
                        <m:r>
                          <a:rPr lang="en-US" sz="3200" b="1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(</m:t>
                        </m:r>
                        <m:r>
                          <a:rPr lang="en-US" sz="3200" b="1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𝒚</m:t>
                        </m:r>
                        <m:r>
                          <a:rPr lang="en-US" sz="3200" b="1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,</m:t>
                        </m:r>
                        <m:r>
                          <a:rPr lang="en-US" sz="3200" b="1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𝒕</m:t>
                        </m:r>
                        <m:r>
                          <a:rPr lang="en-US" sz="3200" b="1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)</m:t>
                        </m:r>
                        <m:r>
                          <a:rPr lang="en-US" sz="3200" b="1" i="1" smtClean="0">
                            <a:solidFill>
                              <a:schemeClr val="tx1"/>
                            </a:solidFill>
                            <a:latin typeface="Cambria Math"/>
                            <a:ea typeface="Cambria Math"/>
                          </a:rPr>
                          <m:t>𝝆</m:t>
                        </m:r>
                        <m:r>
                          <a:rPr lang="en-US" sz="3200" b="1" i="1" smtClean="0">
                            <a:solidFill>
                              <a:schemeClr val="tx1"/>
                            </a:solidFill>
                            <a:latin typeface="Cambria Math"/>
                            <a:ea typeface="Cambria Math"/>
                          </a:rPr>
                          <m:t>(</m:t>
                        </m:r>
                        <m:r>
                          <a:rPr lang="en-US" sz="3200" b="1" i="1" smtClean="0">
                            <a:solidFill>
                              <a:schemeClr val="tx1"/>
                            </a:solidFill>
                            <a:latin typeface="Cambria Math"/>
                            <a:ea typeface="Cambria Math"/>
                          </a:rPr>
                          <m:t>𝒚</m:t>
                        </m:r>
                        <m:r>
                          <a:rPr lang="en-US" sz="3200" b="1" i="1" smtClean="0">
                            <a:solidFill>
                              <a:schemeClr val="tx1"/>
                            </a:solidFill>
                            <a:latin typeface="Cambria Math"/>
                            <a:ea typeface="Cambria Math"/>
                          </a:rPr>
                          <m:t>)</m:t>
                        </m:r>
                      </m:oMath>
                    </m:oMathPara>
                  </a14:m>
                  <a:endParaRPr lang="en-US" sz="3200" b="1" i="1" dirty="0">
                    <a:solidFill>
                      <a:schemeClr val="tx1"/>
                    </a:solidFill>
                    <a:latin typeface="Cambria Math"/>
                  </a:endParaRPr>
                </a:p>
              </p:txBody>
            </p:sp>
          </mc:Choice>
          <mc:Fallback xmlns="">
            <p:sp>
              <p:nvSpPr>
                <p:cNvPr id="619" name="Rectangle 1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6735658" y="7347664"/>
                  <a:ext cx="4572000" cy="647870"/>
                </a:xfrm>
                <a:prstGeom prst="rect">
                  <a:avLst/>
                </a:prstGeom>
                <a:blipFill rotWithShape="1">
                  <a:blip r:embed="rId1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683" name="Rectangle 1"/>
            <p:cNvSpPr/>
            <p:nvPr/>
          </p:nvSpPr>
          <p:spPr>
            <a:xfrm>
              <a:off x="16663142" y="8619508"/>
              <a:ext cx="3365698" cy="83099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sz="2400" dirty="0" smtClean="0">
                  <a:solidFill>
                    <a:schemeClr val="tx1"/>
                  </a:solidFill>
                  <a:latin typeface="Cambria Math"/>
                </a:rPr>
                <a:t>Signal</a:t>
              </a:r>
            </a:p>
            <a:p>
              <a:pPr algn="ctr"/>
              <a:r>
                <a:rPr lang="en-US" sz="2400" b="0" dirty="0" smtClean="0">
                  <a:solidFill>
                    <a:schemeClr val="tx1"/>
                  </a:solidFill>
                  <a:latin typeface="Cambria Math"/>
                </a:rPr>
                <a:t>(“pre super-resolution)</a:t>
              </a:r>
              <a:endParaRPr lang="en-US" sz="2400" b="0" dirty="0">
                <a:solidFill>
                  <a:schemeClr val="tx1"/>
                </a:solidFill>
                <a:latin typeface="Cambria Math"/>
              </a:endParaRPr>
            </a:p>
          </p:txBody>
        </p:sp>
        <p:sp>
          <p:nvSpPr>
            <p:cNvPr id="685" name="Rectangle 1"/>
            <p:cNvSpPr/>
            <p:nvPr/>
          </p:nvSpPr>
          <p:spPr>
            <a:xfrm>
              <a:off x="19748407" y="8457566"/>
              <a:ext cx="1296988" cy="47263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sz="2400" dirty="0" smtClean="0">
                  <a:solidFill>
                    <a:schemeClr val="tx1"/>
                  </a:solidFill>
                  <a:latin typeface="Cambria Math"/>
                </a:rPr>
                <a:t>Object</a:t>
              </a:r>
              <a:endParaRPr lang="en-US" sz="2400" dirty="0">
                <a:solidFill>
                  <a:schemeClr val="tx1"/>
                </a:solidFill>
                <a:latin typeface="Cambria Math"/>
              </a:endParaRPr>
            </a:p>
          </p:txBody>
        </p:sp>
        <p:cxnSp>
          <p:nvCxnSpPr>
            <p:cNvPr id="132" name="Straight Arrow Connector 131"/>
            <p:cNvCxnSpPr>
              <a:stCxn id="683" idx="0"/>
            </p:cNvCxnSpPr>
            <p:nvPr/>
          </p:nvCxnSpPr>
          <p:spPr>
            <a:xfrm flipV="1">
              <a:off x="18345991" y="7854423"/>
              <a:ext cx="8616" cy="765085"/>
            </a:xfrm>
            <a:prstGeom prst="straightConnector1">
              <a:avLst/>
            </a:prstGeom>
            <a:ln w="3810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4" name="Straight Arrow Connector 133"/>
            <p:cNvCxnSpPr>
              <a:stCxn id="685" idx="0"/>
            </p:cNvCxnSpPr>
            <p:nvPr/>
          </p:nvCxnSpPr>
          <p:spPr>
            <a:xfrm flipH="1" flipV="1">
              <a:off x="20139989" y="7995534"/>
              <a:ext cx="256912" cy="462032"/>
            </a:xfrm>
            <a:prstGeom prst="straightConnector1">
              <a:avLst/>
            </a:prstGeom>
            <a:ln w="3810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43" name="Rounded Rectangle 542"/>
          <p:cNvSpPr/>
          <p:nvPr/>
        </p:nvSpPr>
        <p:spPr bwMode="auto">
          <a:xfrm>
            <a:off x="12955463" y="13035608"/>
            <a:ext cx="17098963" cy="16210773"/>
          </a:xfrm>
          <a:prstGeom prst="roundRect">
            <a:avLst>
              <a:gd name="adj" fmla="val 5080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n-US" sz="1400" dirty="0"/>
          </a:p>
          <a:p>
            <a:pPr>
              <a:defRPr/>
            </a:pPr>
            <a:endParaRPr lang="en-US" sz="1400" dirty="0">
              <a:solidFill>
                <a:schemeClr val="tx1"/>
              </a:solidFill>
            </a:endParaRPr>
          </a:p>
        </p:txBody>
      </p:sp>
      <p:sp>
        <p:nvSpPr>
          <p:cNvPr id="544" name="Text Box 27438"/>
          <p:cNvSpPr txBox="1">
            <a:spLocks noChangeArrowheads="1"/>
          </p:cNvSpPr>
          <p:nvPr/>
        </p:nvSpPr>
        <p:spPr bwMode="auto">
          <a:xfrm>
            <a:off x="13553155" y="12959408"/>
            <a:ext cx="15265400" cy="689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73396" tIns="36698" rIns="73396" bIns="36698">
            <a:spAutoFit/>
          </a:bodyPr>
          <a:lstStyle>
            <a:lvl1pPr defTabSz="2935288" eaLnBrk="0" hangingPunct="0">
              <a:defRPr sz="2000" b="1">
                <a:solidFill>
                  <a:srgbClr val="FF0000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 defTabSz="2935288" eaLnBrk="0" hangingPunct="0">
              <a:defRPr sz="2000" b="1">
                <a:solidFill>
                  <a:srgbClr val="FF0000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 defTabSz="2935288" eaLnBrk="0" hangingPunct="0">
              <a:defRPr sz="2000" b="1">
                <a:solidFill>
                  <a:srgbClr val="FF0000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 defTabSz="2935288" eaLnBrk="0" hangingPunct="0">
              <a:defRPr sz="2000" b="1">
                <a:solidFill>
                  <a:srgbClr val="FF0000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 defTabSz="2935288" eaLnBrk="0" hangingPunct="0">
              <a:defRPr sz="2000" b="1">
                <a:solidFill>
                  <a:srgbClr val="FF0000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algn="ctr" defTabSz="2935288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FF0000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algn="ctr" defTabSz="2935288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FF0000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algn="ctr" defTabSz="2935288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FF0000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algn="ctr" defTabSz="2935288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FF0000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eaLnBrk="1" hangingPunct="1">
              <a:defRPr/>
            </a:pPr>
            <a:r>
              <a:rPr lang="en-US" altLang="en-US" sz="4000" i="1" u="sng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pitchFamily="34" charset="0"/>
                <a:cs typeface="Arial" pitchFamily="34" charset="0"/>
              </a:rPr>
              <a:t>4. </a:t>
            </a:r>
            <a:r>
              <a:rPr lang="en-US" altLang="en-US" sz="4000" i="1" u="sng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pitchFamily="34" charset="0"/>
                <a:cs typeface="Arial" pitchFamily="34" charset="0"/>
              </a:rPr>
              <a:t>Some of our Ongoing Applications</a:t>
            </a:r>
            <a:endParaRPr lang="en-US" altLang="en-US" sz="4000" i="1" u="sng" dirty="0" smtClean="0">
              <a:solidFill>
                <a:schemeClr val="tx1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140" name="Group 139"/>
          <p:cNvGrpSpPr/>
          <p:nvPr/>
        </p:nvGrpSpPr>
        <p:grpSpPr>
          <a:xfrm>
            <a:off x="12923107" y="19978318"/>
            <a:ext cx="7461270" cy="9191863"/>
            <a:chOff x="12681355" y="22800566"/>
            <a:chExt cx="7461270" cy="9191863"/>
          </a:xfrm>
        </p:grpSpPr>
        <p:sp>
          <p:nvSpPr>
            <p:cNvPr id="13354" name="TextBox 839"/>
            <p:cNvSpPr txBox="1">
              <a:spLocks noChangeArrowheads="1"/>
            </p:cNvSpPr>
            <p:nvPr/>
          </p:nvSpPr>
          <p:spPr bwMode="auto">
            <a:xfrm>
              <a:off x="12964318" y="30976766"/>
              <a:ext cx="6986912" cy="10156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 sz="10700">
                  <a:solidFill>
                    <a:schemeClr val="tx1"/>
                  </a:solidFill>
                  <a:latin typeface="Constantia" pitchFamily="18" charset="0"/>
                  <a:ea typeface="MS PGothic" pitchFamily="34" charset="-128"/>
                </a:defRPr>
              </a:lvl1pPr>
              <a:lvl2pPr marL="742950" indent="-285750">
                <a:defRPr sz="9900">
                  <a:solidFill>
                    <a:schemeClr val="tx1"/>
                  </a:solidFill>
                  <a:latin typeface="Constantia" pitchFamily="18" charset="0"/>
                  <a:ea typeface="MS PGothic" pitchFamily="34" charset="-128"/>
                </a:defRPr>
              </a:lvl2pPr>
              <a:lvl3pPr marL="1143000" indent="-228600">
                <a:defRPr sz="8700">
                  <a:solidFill>
                    <a:schemeClr val="tx1"/>
                  </a:solidFill>
                  <a:latin typeface="Constantia" pitchFamily="18" charset="0"/>
                  <a:ea typeface="MS PGothic" pitchFamily="34" charset="-128"/>
                </a:defRPr>
              </a:lvl3pPr>
              <a:lvl4pPr marL="1600200" indent="-228600">
                <a:defRPr sz="8200">
                  <a:solidFill>
                    <a:schemeClr val="tx1"/>
                  </a:solidFill>
                  <a:latin typeface="Constantia" pitchFamily="18" charset="0"/>
                  <a:ea typeface="MS PGothic" pitchFamily="34" charset="-128"/>
                </a:defRPr>
              </a:lvl4pPr>
              <a:lvl5pPr marL="2057400" indent="-228600">
                <a:defRPr sz="8200">
                  <a:solidFill>
                    <a:schemeClr val="tx1"/>
                  </a:solidFill>
                  <a:latin typeface="Constantia" pitchFamily="18" charset="0"/>
                  <a:ea typeface="MS PGothic" pitchFamily="34" charset="-128"/>
                </a:defRPr>
              </a:lvl5pPr>
              <a:lvl6pPr marL="2514600" indent="-228600" eaLnBrk="0" fontAlgn="base" hangingPunct="0"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itchFamily="18" charset="2"/>
                <a:defRPr sz="8200">
                  <a:solidFill>
                    <a:schemeClr val="tx1"/>
                  </a:solidFill>
                  <a:latin typeface="Constantia" pitchFamily="18" charset="0"/>
                  <a:ea typeface="MS PGothic" pitchFamily="34" charset="-128"/>
                </a:defRPr>
              </a:lvl6pPr>
              <a:lvl7pPr marL="2971800" indent="-228600" eaLnBrk="0" fontAlgn="base" hangingPunct="0"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itchFamily="18" charset="2"/>
                <a:defRPr sz="8200">
                  <a:solidFill>
                    <a:schemeClr val="tx1"/>
                  </a:solidFill>
                  <a:latin typeface="Constantia" pitchFamily="18" charset="0"/>
                  <a:ea typeface="MS PGothic" pitchFamily="34" charset="-128"/>
                </a:defRPr>
              </a:lvl7pPr>
              <a:lvl8pPr marL="3429000" indent="-228600" eaLnBrk="0" fontAlgn="base" hangingPunct="0"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itchFamily="18" charset="2"/>
                <a:buChar char=""/>
                <a:defRPr sz="8200">
                  <a:solidFill>
                    <a:schemeClr val="tx1"/>
                  </a:solidFill>
                  <a:latin typeface="Constantia" pitchFamily="18" charset="0"/>
                  <a:ea typeface="MS PGothic" pitchFamily="34" charset="-128"/>
                </a:defRPr>
              </a:lvl8pPr>
              <a:lvl9pPr marL="3886200" indent="-228600" eaLnBrk="0" fontAlgn="base" hangingPunct="0"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itchFamily="18" charset="2"/>
                <a:buChar char=""/>
                <a:defRPr sz="8200">
                  <a:solidFill>
                    <a:schemeClr val="tx1"/>
                  </a:solidFill>
                  <a:latin typeface="Constantia" pitchFamily="18" charset="0"/>
                  <a:ea typeface="MS PGothic" pitchFamily="34" charset="-128"/>
                </a:defRPr>
              </a:lvl9pPr>
            </a:lstStyle>
            <a:p>
              <a:pPr algn="l"/>
              <a:r>
                <a:rPr lang="en-US" altLang="en-US" sz="2000" b="0" dirty="0">
                  <a:latin typeface="Times New Roman" pitchFamily="18" charset="0"/>
                </a:rPr>
                <a:t>fMRI based on motor stimuli including all fingers tapping for 30 seconds, interleaving right and left hands for a 5 minutes total study duration (5 pairs of stimuli blocks).</a:t>
              </a:r>
            </a:p>
          </p:txBody>
        </p:sp>
        <p:grpSp>
          <p:nvGrpSpPr>
            <p:cNvPr id="128" name="Group 127"/>
            <p:cNvGrpSpPr/>
            <p:nvPr/>
          </p:nvGrpSpPr>
          <p:grpSpPr>
            <a:xfrm>
              <a:off x="12681355" y="22800566"/>
              <a:ext cx="7461270" cy="8052830"/>
              <a:chOff x="12681355" y="22800566"/>
              <a:chExt cx="7461270" cy="8052830"/>
            </a:xfrm>
          </p:grpSpPr>
          <p:grpSp>
            <p:nvGrpSpPr>
              <p:cNvPr id="13353" name="Group 547"/>
              <p:cNvGrpSpPr>
                <a:grpSpLocks/>
              </p:cNvGrpSpPr>
              <p:nvPr/>
            </p:nvGrpSpPr>
            <p:grpSpPr bwMode="auto">
              <a:xfrm>
                <a:off x="12976650" y="24859979"/>
                <a:ext cx="7165975" cy="5993417"/>
                <a:chOff x="685800" y="413767"/>
                <a:chExt cx="7164796" cy="5993897"/>
              </a:xfrm>
            </p:grpSpPr>
            <p:pic>
              <p:nvPicPr>
                <p:cNvPr id="13411" name="Picture 3"/>
                <p:cNvPicPr>
                  <a:picLocks noChangeAspect="1" noChangeArrowheads="1"/>
                </p:cNvPicPr>
                <p:nvPr/>
              </p:nvPicPr>
              <p:blipFill>
                <a:blip r:embed="rId19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20114" t="8421" r="21713" b="16843"/>
                <a:stretch>
                  <a:fillRect/>
                </a:stretch>
              </p:blipFill>
              <p:spPr bwMode="auto">
                <a:xfrm>
                  <a:off x="788795" y="3479286"/>
                  <a:ext cx="2792605" cy="292151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13412" name="Picture 2"/>
                <p:cNvPicPr>
                  <a:picLocks noChangeAspect="1" noChangeArrowheads="1"/>
                </p:cNvPicPr>
                <p:nvPr/>
              </p:nvPicPr>
              <p:blipFill>
                <a:blip r:embed="rId20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20114" t="8421" r="21713" b="16843"/>
                <a:stretch>
                  <a:fillRect/>
                </a:stretch>
              </p:blipFill>
              <p:spPr bwMode="auto">
                <a:xfrm>
                  <a:off x="3619500" y="3486150"/>
                  <a:ext cx="2792605" cy="292151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13413" name="Picture 12"/>
                <p:cNvPicPr>
                  <a:picLocks noChangeAspect="1" noChangeArrowheads="1"/>
                </p:cNvPicPr>
                <p:nvPr/>
              </p:nvPicPr>
              <p:blipFill>
                <a:blip r:embed="rId21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20114" t="8421" r="21713" b="16843"/>
                <a:stretch>
                  <a:fillRect/>
                </a:stretch>
              </p:blipFill>
              <p:spPr bwMode="auto">
                <a:xfrm>
                  <a:off x="775855" y="533400"/>
                  <a:ext cx="2792605" cy="292151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sp>
              <p:nvSpPr>
                <p:cNvPr id="552" name="Oval 551"/>
                <p:cNvSpPr/>
                <p:nvPr/>
              </p:nvSpPr>
              <p:spPr>
                <a:xfrm rot="2608474">
                  <a:off x="5266571" y="4790667"/>
                  <a:ext cx="420619" cy="689030"/>
                </a:xfrm>
                <a:prstGeom prst="ellipse">
                  <a:avLst/>
                </a:prstGeom>
                <a:noFill/>
                <a:ln w="31750">
                  <a:solidFill>
                    <a:srgbClr val="FFC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>
                    <a:defRPr/>
                  </a:pPr>
                  <a:endParaRPr lang="en-US"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13415" name="TextBox 552"/>
                <p:cNvSpPr txBox="1">
                  <a:spLocks noChangeArrowheads="1"/>
                </p:cNvSpPr>
                <p:nvPr/>
              </p:nvSpPr>
              <p:spPr bwMode="auto">
                <a:xfrm>
                  <a:off x="3505200" y="413767"/>
                  <a:ext cx="4191000" cy="40011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>
                    <a:defRPr sz="10700">
                      <a:solidFill>
                        <a:schemeClr val="tx1"/>
                      </a:solidFill>
                      <a:latin typeface="Constantia" pitchFamily="18" charset="0"/>
                      <a:ea typeface="MS PGothic" pitchFamily="34" charset="-128"/>
                    </a:defRPr>
                  </a:lvl1pPr>
                  <a:lvl2pPr marL="742950" indent="-285750">
                    <a:defRPr sz="9900">
                      <a:solidFill>
                        <a:schemeClr val="tx1"/>
                      </a:solidFill>
                      <a:latin typeface="Constantia" pitchFamily="18" charset="0"/>
                      <a:ea typeface="MS PGothic" pitchFamily="34" charset="-128"/>
                    </a:defRPr>
                  </a:lvl2pPr>
                  <a:lvl3pPr marL="1143000" indent="-228600">
                    <a:defRPr sz="8700">
                      <a:solidFill>
                        <a:schemeClr val="tx1"/>
                      </a:solidFill>
                      <a:latin typeface="Constantia" pitchFamily="18" charset="0"/>
                      <a:ea typeface="MS PGothic" pitchFamily="34" charset="-128"/>
                    </a:defRPr>
                  </a:lvl3pPr>
                  <a:lvl4pPr marL="1600200" indent="-228600">
                    <a:defRPr sz="8200">
                      <a:solidFill>
                        <a:schemeClr val="tx1"/>
                      </a:solidFill>
                      <a:latin typeface="Constantia" pitchFamily="18" charset="0"/>
                      <a:ea typeface="MS PGothic" pitchFamily="34" charset="-128"/>
                    </a:defRPr>
                  </a:lvl4pPr>
                  <a:lvl5pPr marL="2057400" indent="-228600">
                    <a:defRPr sz="8200">
                      <a:solidFill>
                        <a:schemeClr val="tx1"/>
                      </a:solidFill>
                      <a:latin typeface="Constantia" pitchFamily="18" charset="0"/>
                      <a:ea typeface="MS PGothic" pitchFamily="34" charset="-128"/>
                    </a:defRPr>
                  </a:lvl5pPr>
                  <a:lvl6pPr marL="2514600" indent="-228600" eaLnBrk="0" fontAlgn="base" hangingPunct="0">
                    <a:spcAft>
                      <a:spcPct val="0"/>
                    </a:spcAft>
                    <a:buClr>
                      <a:srgbClr val="10CF9B"/>
                    </a:buClr>
                    <a:buSzPct val="65000"/>
                    <a:buFont typeface="Wingdings 2" pitchFamily="18" charset="2"/>
                    <a:defRPr sz="8200">
                      <a:solidFill>
                        <a:schemeClr val="tx1"/>
                      </a:solidFill>
                      <a:latin typeface="Constantia" pitchFamily="18" charset="0"/>
                      <a:ea typeface="MS PGothic" pitchFamily="34" charset="-128"/>
                    </a:defRPr>
                  </a:lvl6pPr>
                  <a:lvl7pPr marL="2971800" indent="-228600" eaLnBrk="0" fontAlgn="base" hangingPunct="0">
                    <a:spcAft>
                      <a:spcPct val="0"/>
                    </a:spcAft>
                    <a:buClr>
                      <a:srgbClr val="10CF9B"/>
                    </a:buClr>
                    <a:buSzPct val="65000"/>
                    <a:buFont typeface="Wingdings 2" pitchFamily="18" charset="2"/>
                    <a:defRPr sz="8200">
                      <a:solidFill>
                        <a:schemeClr val="tx1"/>
                      </a:solidFill>
                      <a:latin typeface="Constantia" pitchFamily="18" charset="0"/>
                      <a:ea typeface="MS PGothic" pitchFamily="34" charset="-128"/>
                    </a:defRPr>
                  </a:lvl7pPr>
                  <a:lvl8pPr marL="3429000" indent="-228600" eaLnBrk="0" fontAlgn="base" hangingPunct="0">
                    <a:spcAft>
                      <a:spcPct val="0"/>
                    </a:spcAft>
                    <a:buClr>
                      <a:srgbClr val="10CF9B"/>
                    </a:buClr>
                    <a:buSzPct val="65000"/>
                    <a:buFont typeface="Wingdings 2" pitchFamily="18" charset="2"/>
                    <a:buChar char=""/>
                    <a:defRPr sz="8200">
                      <a:solidFill>
                        <a:schemeClr val="tx1"/>
                      </a:solidFill>
                      <a:latin typeface="Constantia" pitchFamily="18" charset="0"/>
                      <a:ea typeface="MS PGothic" pitchFamily="34" charset="-128"/>
                    </a:defRPr>
                  </a:lvl8pPr>
                  <a:lvl9pPr marL="3886200" indent="-228600" eaLnBrk="0" fontAlgn="base" hangingPunct="0">
                    <a:spcAft>
                      <a:spcPct val="0"/>
                    </a:spcAft>
                    <a:buClr>
                      <a:srgbClr val="10CF9B"/>
                    </a:buClr>
                    <a:buSzPct val="65000"/>
                    <a:buFont typeface="Wingdings 2" pitchFamily="18" charset="2"/>
                    <a:buChar char=""/>
                    <a:defRPr sz="8200">
                      <a:solidFill>
                        <a:schemeClr val="tx1"/>
                      </a:solidFill>
                      <a:latin typeface="Constantia" pitchFamily="18" charset="0"/>
                      <a:ea typeface="MS PGothic" pitchFamily="34" charset="-128"/>
                    </a:defRPr>
                  </a:lvl9pPr>
                </a:lstStyle>
                <a:p>
                  <a:r>
                    <a:rPr lang="en-US" altLang="en-US" sz="2000" dirty="0">
                      <a:latin typeface="Arial" pitchFamily="34" charset="0"/>
                      <a:cs typeface="Arial" pitchFamily="34" charset="0"/>
                    </a:rPr>
                    <a:t>d) Percent of signal change</a:t>
                  </a:r>
                </a:p>
              </p:txBody>
            </p:sp>
            <p:sp>
              <p:nvSpPr>
                <p:cNvPr id="13416" name="Rectangle 553"/>
                <p:cNvSpPr>
                  <a:spLocks noChangeArrowheads="1"/>
                </p:cNvSpPr>
                <p:nvPr/>
              </p:nvSpPr>
              <p:spPr bwMode="auto">
                <a:xfrm>
                  <a:off x="685800" y="533400"/>
                  <a:ext cx="2659730" cy="707886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/>
                <a:p>
                  <a:pPr marL="457200" indent="-457200"/>
                  <a:r>
                    <a:rPr lang="en-US" altLang="en-US" dirty="0">
                      <a:solidFill>
                        <a:schemeClr val="bg1"/>
                      </a:solidFill>
                      <a:latin typeface="Arial" pitchFamily="34" charset="0"/>
                      <a:cs typeface="Arial" pitchFamily="34" charset="0"/>
                    </a:rPr>
                    <a:t>a) GE-EPI </a:t>
                  </a:r>
                </a:p>
                <a:p>
                  <a:pPr marL="457200" indent="-457200"/>
                  <a:r>
                    <a:rPr lang="en-US" altLang="en-US" dirty="0">
                      <a:solidFill>
                        <a:schemeClr val="bg1"/>
                      </a:solidFill>
                      <a:latin typeface="Arial" pitchFamily="34" charset="0"/>
                      <a:cs typeface="Arial" pitchFamily="34" charset="0"/>
                    </a:rPr>
                    <a:t>2.7x2.7mm</a:t>
                  </a:r>
                  <a:r>
                    <a:rPr lang="en-US" altLang="en-US" baseline="30000" dirty="0">
                      <a:solidFill>
                        <a:schemeClr val="bg1"/>
                      </a:solidFill>
                      <a:latin typeface="Arial" pitchFamily="34" charset="0"/>
                      <a:cs typeface="Arial" pitchFamily="34" charset="0"/>
                    </a:rPr>
                    <a:t>2</a:t>
                  </a:r>
                  <a:endParaRPr lang="en-US" altLang="en-US" dirty="0">
                    <a:solidFill>
                      <a:schemeClr val="bg1"/>
                    </a:solidFill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13417" name="Rectangle 554"/>
                <p:cNvSpPr>
                  <a:spLocks noChangeArrowheads="1"/>
                </p:cNvSpPr>
                <p:nvPr/>
              </p:nvSpPr>
              <p:spPr bwMode="auto">
                <a:xfrm>
                  <a:off x="990600" y="3486090"/>
                  <a:ext cx="2236510" cy="707886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/>
                <a:p>
                  <a:pPr marL="342900" indent="-342900"/>
                  <a:r>
                    <a:rPr lang="en-US" altLang="en-US">
                      <a:solidFill>
                        <a:schemeClr val="bg1"/>
                      </a:solidFill>
                      <a:latin typeface="Arial" pitchFamily="34" charset="0"/>
                      <a:cs typeface="Arial" pitchFamily="34" charset="0"/>
                    </a:rPr>
                    <a:t>b) 4 shots SPEN </a:t>
                  </a:r>
                </a:p>
                <a:p>
                  <a:pPr marL="342900" indent="-342900"/>
                  <a:r>
                    <a:rPr lang="en-US" altLang="en-US">
                      <a:solidFill>
                        <a:schemeClr val="bg1"/>
                      </a:solidFill>
                      <a:latin typeface="Arial" pitchFamily="34" charset="0"/>
                      <a:cs typeface="Arial" pitchFamily="34" charset="0"/>
                    </a:rPr>
                    <a:t>1.7x1.7mm</a:t>
                  </a:r>
                  <a:r>
                    <a:rPr lang="en-US" altLang="en-US" baseline="30000">
                      <a:solidFill>
                        <a:schemeClr val="bg1"/>
                      </a:solidFill>
                      <a:latin typeface="Arial" pitchFamily="34" charset="0"/>
                      <a:cs typeface="Arial" pitchFamily="34" charset="0"/>
                    </a:rPr>
                    <a:t>2</a:t>
                  </a:r>
                  <a:endParaRPr lang="en-US" altLang="en-US">
                    <a:solidFill>
                      <a:schemeClr val="bg1"/>
                    </a:solidFill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13418" name="Rectangle 555"/>
                <p:cNvSpPr>
                  <a:spLocks noChangeArrowheads="1"/>
                </p:cNvSpPr>
                <p:nvPr/>
              </p:nvSpPr>
              <p:spPr bwMode="auto">
                <a:xfrm>
                  <a:off x="3861482" y="3505200"/>
                  <a:ext cx="2222083" cy="707886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/>
                <a:p>
                  <a:pPr marL="342900" indent="-342900"/>
                  <a:r>
                    <a:rPr lang="en-US" altLang="en-US">
                      <a:solidFill>
                        <a:schemeClr val="bg1"/>
                      </a:solidFill>
                      <a:latin typeface="Arial" pitchFamily="34" charset="0"/>
                      <a:cs typeface="Arial" pitchFamily="34" charset="0"/>
                    </a:rPr>
                    <a:t>c) 4 shots SPEN </a:t>
                  </a:r>
                </a:p>
                <a:p>
                  <a:pPr marL="342900" indent="-342900"/>
                  <a:r>
                    <a:rPr lang="en-US" altLang="en-US">
                      <a:solidFill>
                        <a:schemeClr val="bg1"/>
                      </a:solidFill>
                      <a:latin typeface="Arial" pitchFamily="34" charset="0"/>
                      <a:cs typeface="Arial" pitchFamily="34" charset="0"/>
                    </a:rPr>
                    <a:t>1.7x0.8mm</a:t>
                  </a:r>
                  <a:r>
                    <a:rPr lang="en-US" altLang="en-US" baseline="30000">
                      <a:solidFill>
                        <a:schemeClr val="bg1"/>
                      </a:solidFill>
                      <a:latin typeface="Arial" pitchFamily="34" charset="0"/>
                      <a:cs typeface="Arial" pitchFamily="34" charset="0"/>
                    </a:rPr>
                    <a:t>2</a:t>
                  </a:r>
                  <a:endParaRPr lang="en-US" altLang="en-US">
                    <a:solidFill>
                      <a:schemeClr val="bg1"/>
                    </a:solidFill>
                    <a:latin typeface="Arial" pitchFamily="34" charset="0"/>
                    <a:cs typeface="Arial" pitchFamily="34" charset="0"/>
                  </a:endParaRPr>
                </a:p>
              </p:txBody>
            </p:sp>
            <p:grpSp>
              <p:nvGrpSpPr>
                <p:cNvPr id="13419" name="Group 3"/>
                <p:cNvGrpSpPr>
                  <a:grpSpLocks/>
                </p:cNvGrpSpPr>
                <p:nvPr/>
              </p:nvGrpSpPr>
              <p:grpSpPr bwMode="auto">
                <a:xfrm>
                  <a:off x="3515598" y="762000"/>
                  <a:ext cx="4334998" cy="2471328"/>
                  <a:chOff x="1245518" y="3656278"/>
                  <a:chExt cx="3810694" cy="1981592"/>
                </a:xfrm>
              </p:grpSpPr>
              <p:grpSp>
                <p:nvGrpSpPr>
                  <p:cNvPr id="13420" name="Group 2"/>
                  <p:cNvGrpSpPr>
                    <a:grpSpLocks/>
                  </p:cNvGrpSpPr>
                  <p:nvPr/>
                </p:nvGrpSpPr>
                <p:grpSpPr bwMode="auto">
                  <a:xfrm>
                    <a:off x="1245518" y="3656278"/>
                    <a:ext cx="2670213" cy="1981592"/>
                    <a:chOff x="1245518" y="3656278"/>
                    <a:chExt cx="2670213" cy="1981592"/>
                  </a:xfrm>
                </p:grpSpPr>
                <p:grpSp>
                  <p:nvGrpSpPr>
                    <p:cNvPr id="13422" name="Group 285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1371599" y="3656278"/>
                      <a:ext cx="2544132" cy="1981592"/>
                      <a:chOff x="1486582" y="1627142"/>
                      <a:chExt cx="2544132" cy="1981592"/>
                    </a:xfrm>
                  </p:grpSpPr>
                  <p:sp>
                    <p:nvSpPr>
                      <p:cNvPr id="13425" name="Rectangle 7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1722015" y="1627142"/>
                        <a:ext cx="2122593" cy="1981592"/>
                      </a:xfrm>
                      <a:prstGeom prst="rect">
                        <a:avLst/>
                      </a:prstGeom>
                      <a:solidFill>
                        <a:srgbClr val="FFFFFF"/>
                      </a:solidFill>
                      <a:ln w="0">
                        <a:solidFill>
                          <a:srgbClr val="FFFFFF"/>
                        </a:solidFill>
                        <a:miter lim="800000"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en-US" altLang="en-US">
                          <a:latin typeface="Arial" pitchFamily="34" charset="0"/>
                          <a:cs typeface="Arial" pitchFamily="34" charset="0"/>
                        </a:endParaRPr>
                      </a:p>
                    </p:txBody>
                  </p:sp>
                  <p:sp>
                    <p:nvSpPr>
                      <p:cNvPr id="13426" name="Line 8"/>
                      <p:cNvSpPr>
                        <a:spLocks noChangeShapeType="1"/>
                      </p:cNvSpPr>
                      <p:nvPr/>
                    </p:nvSpPr>
                    <p:spPr bwMode="auto">
                      <a:xfrm flipV="1">
                        <a:off x="1722015" y="1627142"/>
                        <a:ext cx="0" cy="1981592"/>
                      </a:xfrm>
                      <a:prstGeom prst="line">
                        <a:avLst/>
                      </a:prstGeom>
                      <a:noFill/>
                      <a:ln w="6350">
                        <a:solidFill>
                          <a:srgbClr val="FFFFFF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en-GB"/>
                      </a:p>
                    </p:txBody>
                  </p:sp>
                  <p:sp>
                    <p:nvSpPr>
                      <p:cNvPr id="13427" name="Line 10"/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3844608" y="1627142"/>
                        <a:ext cx="0" cy="1981592"/>
                      </a:xfrm>
                      <a:prstGeom prst="line">
                        <a:avLst/>
                      </a:prstGeom>
                      <a:noFill/>
                      <a:ln w="6350">
                        <a:solidFill>
                          <a:srgbClr val="FFFFFF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en-GB"/>
                      </a:p>
                    </p:txBody>
                  </p:sp>
                  <p:sp>
                    <p:nvSpPr>
                      <p:cNvPr id="13428" name="Line 15"/>
                      <p:cNvSpPr>
                        <a:spLocks noChangeShapeType="1"/>
                      </p:cNvSpPr>
                      <p:nvPr/>
                    </p:nvSpPr>
                    <p:spPr bwMode="auto">
                      <a:xfrm flipV="1">
                        <a:off x="1722015" y="1761309"/>
                        <a:ext cx="0" cy="1554480"/>
                      </a:xfrm>
                      <a:prstGeom prst="line">
                        <a:avLst/>
                      </a:prstGeom>
                      <a:noFill/>
                      <a:ln w="6350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en-GB"/>
                      </a:p>
                    </p:txBody>
                  </p:sp>
                  <p:sp>
                    <p:nvSpPr>
                      <p:cNvPr id="13429" name="Line 49"/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1722015" y="3325236"/>
                        <a:ext cx="21177" cy="0"/>
                      </a:xfrm>
                      <a:prstGeom prst="line">
                        <a:avLst/>
                      </a:prstGeom>
                      <a:noFill/>
                      <a:ln w="6350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en-GB"/>
                      </a:p>
                    </p:txBody>
                  </p:sp>
                  <p:sp>
                    <p:nvSpPr>
                      <p:cNvPr id="13430" name="Line 53"/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1722015" y="3041738"/>
                        <a:ext cx="21177" cy="0"/>
                      </a:xfrm>
                      <a:prstGeom prst="line">
                        <a:avLst/>
                      </a:prstGeom>
                      <a:noFill/>
                      <a:ln w="6350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en-GB"/>
                      </a:p>
                    </p:txBody>
                  </p:sp>
                  <p:sp>
                    <p:nvSpPr>
                      <p:cNvPr id="13431" name="Line 54"/>
                      <p:cNvSpPr>
                        <a:spLocks noChangeShapeType="1"/>
                      </p:cNvSpPr>
                      <p:nvPr/>
                    </p:nvSpPr>
                    <p:spPr bwMode="auto">
                      <a:xfrm flipH="1">
                        <a:off x="3823431" y="3041738"/>
                        <a:ext cx="21177" cy="0"/>
                      </a:xfrm>
                      <a:prstGeom prst="line">
                        <a:avLst/>
                      </a:prstGeom>
                      <a:noFill/>
                      <a:ln w="6350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en-GB"/>
                      </a:p>
                    </p:txBody>
                  </p:sp>
                  <p:sp>
                    <p:nvSpPr>
                      <p:cNvPr id="13432" name="Line 56"/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1722015" y="2759205"/>
                        <a:ext cx="21177" cy="0"/>
                      </a:xfrm>
                      <a:prstGeom prst="line">
                        <a:avLst/>
                      </a:prstGeom>
                      <a:noFill/>
                      <a:ln w="6350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en-GB"/>
                      </a:p>
                    </p:txBody>
                  </p:sp>
                  <p:sp>
                    <p:nvSpPr>
                      <p:cNvPr id="13433" name="Line 59"/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1722015" y="2476671"/>
                        <a:ext cx="21177" cy="0"/>
                      </a:xfrm>
                      <a:prstGeom prst="line">
                        <a:avLst/>
                      </a:prstGeom>
                      <a:noFill/>
                      <a:ln w="6350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en-GB"/>
                      </a:p>
                    </p:txBody>
                  </p:sp>
                  <p:sp>
                    <p:nvSpPr>
                      <p:cNvPr id="13434" name="Line 62"/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1722015" y="2193173"/>
                        <a:ext cx="21177" cy="0"/>
                      </a:xfrm>
                      <a:prstGeom prst="line">
                        <a:avLst/>
                      </a:prstGeom>
                      <a:noFill/>
                      <a:ln w="6350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en-GB"/>
                      </a:p>
                    </p:txBody>
                  </p:sp>
                  <p:sp>
                    <p:nvSpPr>
                      <p:cNvPr id="13435" name="Line 65"/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1722015" y="1910640"/>
                        <a:ext cx="21177" cy="0"/>
                      </a:xfrm>
                      <a:prstGeom prst="line">
                        <a:avLst/>
                      </a:prstGeom>
                      <a:noFill/>
                      <a:ln w="6350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en-GB"/>
                      </a:p>
                    </p:txBody>
                  </p:sp>
                  <p:sp>
                    <p:nvSpPr>
                      <p:cNvPr id="13436" name="Line 11"/>
                      <p:cNvSpPr>
                        <a:spLocks noChangeShapeType="1"/>
                      </p:cNvSpPr>
                      <p:nvPr/>
                    </p:nvSpPr>
                    <p:spPr bwMode="auto">
                      <a:xfrm flipH="1">
                        <a:off x="1722015" y="3328761"/>
                        <a:ext cx="2122593" cy="0"/>
                      </a:xfrm>
                      <a:prstGeom prst="line">
                        <a:avLst/>
                      </a:prstGeom>
                      <a:noFill/>
                      <a:ln w="6350">
                        <a:solidFill>
                          <a:srgbClr val="FFFFFF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en-GB"/>
                      </a:p>
                    </p:txBody>
                  </p:sp>
                  <p:sp>
                    <p:nvSpPr>
                      <p:cNvPr id="13437" name="Line 13"/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1722015" y="3328761"/>
                        <a:ext cx="2122593" cy="0"/>
                      </a:xfrm>
                      <a:prstGeom prst="line">
                        <a:avLst/>
                      </a:prstGeom>
                      <a:noFill/>
                      <a:ln w="6350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en-GB"/>
                      </a:p>
                    </p:txBody>
                  </p:sp>
                  <p:sp>
                    <p:nvSpPr>
                      <p:cNvPr id="13438" name="Line 16"/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1722015" y="3328761"/>
                        <a:ext cx="2122593" cy="0"/>
                      </a:xfrm>
                      <a:prstGeom prst="line">
                        <a:avLst/>
                      </a:prstGeom>
                      <a:noFill/>
                      <a:ln w="6350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en-GB"/>
                      </a:p>
                    </p:txBody>
                  </p:sp>
                  <p:sp>
                    <p:nvSpPr>
                      <p:cNvPr id="13439" name="Line 18"/>
                      <p:cNvSpPr>
                        <a:spLocks noChangeShapeType="1"/>
                      </p:cNvSpPr>
                      <p:nvPr/>
                    </p:nvSpPr>
                    <p:spPr bwMode="auto">
                      <a:xfrm flipV="1">
                        <a:off x="1972067" y="3302726"/>
                        <a:ext cx="0" cy="26036"/>
                      </a:xfrm>
                      <a:prstGeom prst="line">
                        <a:avLst/>
                      </a:prstGeom>
                      <a:noFill/>
                      <a:ln w="6350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en-GB"/>
                      </a:p>
                    </p:txBody>
                  </p:sp>
                  <p:sp>
                    <p:nvSpPr>
                      <p:cNvPr id="13440" name="Line 21"/>
                      <p:cNvSpPr>
                        <a:spLocks noChangeShapeType="1"/>
                      </p:cNvSpPr>
                      <p:nvPr/>
                    </p:nvSpPr>
                    <p:spPr bwMode="auto">
                      <a:xfrm flipV="1">
                        <a:off x="2284021" y="3302726"/>
                        <a:ext cx="0" cy="26036"/>
                      </a:xfrm>
                      <a:prstGeom prst="line">
                        <a:avLst/>
                      </a:prstGeom>
                      <a:noFill/>
                      <a:ln w="6350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en-GB"/>
                      </a:p>
                    </p:txBody>
                  </p:sp>
                  <p:sp>
                    <p:nvSpPr>
                      <p:cNvPr id="13441" name="Line 25"/>
                      <p:cNvSpPr>
                        <a:spLocks noChangeShapeType="1"/>
                      </p:cNvSpPr>
                      <p:nvPr/>
                    </p:nvSpPr>
                    <p:spPr bwMode="auto">
                      <a:xfrm flipV="1">
                        <a:off x="2595976" y="3302726"/>
                        <a:ext cx="0" cy="26036"/>
                      </a:xfrm>
                      <a:prstGeom prst="line">
                        <a:avLst/>
                      </a:prstGeom>
                      <a:noFill/>
                      <a:ln w="6350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en-GB"/>
                      </a:p>
                    </p:txBody>
                  </p:sp>
                  <p:sp>
                    <p:nvSpPr>
                      <p:cNvPr id="13442" name="Line 29"/>
                      <p:cNvSpPr>
                        <a:spLocks noChangeShapeType="1"/>
                      </p:cNvSpPr>
                      <p:nvPr/>
                    </p:nvSpPr>
                    <p:spPr bwMode="auto">
                      <a:xfrm flipV="1">
                        <a:off x="2907930" y="3302726"/>
                        <a:ext cx="0" cy="26036"/>
                      </a:xfrm>
                      <a:prstGeom prst="line">
                        <a:avLst/>
                      </a:prstGeom>
                      <a:noFill/>
                      <a:ln w="6350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en-GB"/>
                      </a:p>
                    </p:txBody>
                  </p:sp>
                  <p:sp>
                    <p:nvSpPr>
                      <p:cNvPr id="13443" name="Line 33"/>
                      <p:cNvSpPr>
                        <a:spLocks noChangeShapeType="1"/>
                      </p:cNvSpPr>
                      <p:nvPr/>
                    </p:nvSpPr>
                    <p:spPr bwMode="auto">
                      <a:xfrm flipV="1">
                        <a:off x="3220699" y="3302726"/>
                        <a:ext cx="0" cy="26036"/>
                      </a:xfrm>
                      <a:prstGeom prst="line">
                        <a:avLst/>
                      </a:prstGeom>
                      <a:noFill/>
                      <a:ln w="6350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en-GB"/>
                      </a:p>
                    </p:txBody>
                  </p:sp>
                  <p:sp>
                    <p:nvSpPr>
                      <p:cNvPr id="13444" name="Line 37"/>
                      <p:cNvSpPr>
                        <a:spLocks noChangeShapeType="1"/>
                      </p:cNvSpPr>
                      <p:nvPr/>
                    </p:nvSpPr>
                    <p:spPr bwMode="auto">
                      <a:xfrm flipV="1">
                        <a:off x="3531839" y="3302726"/>
                        <a:ext cx="0" cy="26036"/>
                      </a:xfrm>
                      <a:prstGeom prst="line">
                        <a:avLst/>
                      </a:prstGeom>
                      <a:noFill/>
                      <a:ln w="6350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en-GB"/>
                      </a:p>
                    </p:txBody>
                  </p:sp>
                  <p:sp>
                    <p:nvSpPr>
                      <p:cNvPr id="13445" name="Line 41"/>
                      <p:cNvSpPr>
                        <a:spLocks noChangeShapeType="1"/>
                      </p:cNvSpPr>
                      <p:nvPr/>
                    </p:nvSpPr>
                    <p:spPr bwMode="auto">
                      <a:xfrm flipV="1">
                        <a:off x="3844608" y="3302726"/>
                        <a:ext cx="0" cy="26036"/>
                      </a:xfrm>
                      <a:prstGeom prst="line">
                        <a:avLst/>
                      </a:prstGeom>
                      <a:noFill/>
                      <a:ln w="6350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en-GB"/>
                      </a:p>
                    </p:txBody>
                  </p:sp>
                  <p:sp>
                    <p:nvSpPr>
                      <p:cNvPr id="13446" name="Line 46"/>
                      <p:cNvSpPr>
                        <a:spLocks noChangeShapeType="1"/>
                      </p:cNvSpPr>
                      <p:nvPr/>
                    </p:nvSpPr>
                    <p:spPr bwMode="auto">
                      <a:xfrm flipH="1">
                        <a:off x="3823431" y="3328761"/>
                        <a:ext cx="21177" cy="0"/>
                      </a:xfrm>
                      <a:prstGeom prst="line">
                        <a:avLst/>
                      </a:prstGeom>
                      <a:noFill/>
                      <a:ln w="6350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en-GB"/>
                      </a:p>
                    </p:txBody>
                  </p:sp>
                  <p:sp>
                    <p:nvSpPr>
                      <p:cNvPr id="13447" name="Line 72"/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1722015" y="3328761"/>
                        <a:ext cx="2122593" cy="0"/>
                      </a:xfrm>
                      <a:prstGeom prst="line">
                        <a:avLst/>
                      </a:prstGeom>
                      <a:noFill/>
                      <a:ln w="6350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en-GB"/>
                      </a:p>
                    </p:txBody>
                  </p:sp>
                  <p:sp>
                    <p:nvSpPr>
                      <p:cNvPr id="13448" name="Rectangle 75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1722829" y="3018595"/>
                        <a:ext cx="20363" cy="15428"/>
                      </a:xfrm>
                      <a:prstGeom prst="rect">
                        <a:avLst/>
                      </a:prstGeom>
                      <a:solidFill>
                        <a:srgbClr val="0000FF"/>
                      </a:solidFill>
                      <a:ln w="0">
                        <a:solidFill>
                          <a:srgbClr val="0000FF"/>
                        </a:solidFill>
                        <a:miter lim="800000"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en-US" altLang="en-US">
                          <a:latin typeface="Arial" pitchFamily="34" charset="0"/>
                          <a:cs typeface="Arial" pitchFamily="34" charset="0"/>
                        </a:endParaRPr>
                      </a:p>
                    </p:txBody>
                  </p:sp>
                  <p:sp>
                    <p:nvSpPr>
                      <p:cNvPr id="13449" name="Rectangle 76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1722829" y="3036917"/>
                        <a:ext cx="20363" cy="15428"/>
                      </a:xfrm>
                      <a:prstGeom prst="rect">
                        <a:avLst/>
                      </a:prstGeom>
                      <a:solidFill>
                        <a:srgbClr val="0000FF"/>
                      </a:solidFill>
                      <a:ln w="0">
                        <a:solidFill>
                          <a:srgbClr val="0000FF"/>
                        </a:solidFill>
                        <a:miter lim="800000"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en-US" altLang="en-US">
                          <a:latin typeface="Arial" pitchFamily="34" charset="0"/>
                          <a:cs typeface="Arial" pitchFamily="34" charset="0"/>
                        </a:endParaRPr>
                      </a:p>
                    </p:txBody>
                  </p:sp>
                  <p:sp>
                    <p:nvSpPr>
                      <p:cNvPr id="13450" name="Rectangle 77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1809981" y="3004131"/>
                        <a:ext cx="13032" cy="35679"/>
                      </a:xfrm>
                      <a:prstGeom prst="rect">
                        <a:avLst/>
                      </a:prstGeom>
                      <a:solidFill>
                        <a:srgbClr val="0000FF"/>
                      </a:solidFill>
                      <a:ln w="0">
                        <a:solidFill>
                          <a:srgbClr val="0000FF"/>
                        </a:solidFill>
                        <a:miter lim="800000"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en-US" altLang="en-US">
                          <a:latin typeface="Arial" pitchFamily="34" charset="0"/>
                          <a:cs typeface="Arial" pitchFamily="34" charset="0"/>
                        </a:endParaRPr>
                      </a:p>
                    </p:txBody>
                  </p:sp>
                  <p:sp>
                    <p:nvSpPr>
                      <p:cNvPr id="13451" name="Rectangle 78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1794505" y="2996417"/>
                        <a:ext cx="42354" cy="15428"/>
                      </a:xfrm>
                      <a:prstGeom prst="rect">
                        <a:avLst/>
                      </a:prstGeom>
                      <a:solidFill>
                        <a:srgbClr val="0000FF"/>
                      </a:solidFill>
                      <a:ln w="0">
                        <a:solidFill>
                          <a:srgbClr val="0000FF"/>
                        </a:solidFill>
                        <a:miter lim="800000"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en-US" altLang="en-US">
                          <a:latin typeface="Arial" pitchFamily="34" charset="0"/>
                          <a:cs typeface="Arial" pitchFamily="34" charset="0"/>
                        </a:endParaRPr>
                      </a:p>
                    </p:txBody>
                  </p:sp>
                  <p:sp>
                    <p:nvSpPr>
                      <p:cNvPr id="13452" name="Rectangle 79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1794505" y="3032095"/>
                        <a:ext cx="42354" cy="15428"/>
                      </a:xfrm>
                      <a:prstGeom prst="rect">
                        <a:avLst/>
                      </a:prstGeom>
                      <a:solidFill>
                        <a:srgbClr val="0000FF"/>
                      </a:solidFill>
                      <a:ln w="0">
                        <a:solidFill>
                          <a:srgbClr val="0000FF"/>
                        </a:solidFill>
                        <a:miter lim="800000"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en-US" altLang="en-US">
                          <a:latin typeface="Arial" pitchFamily="34" charset="0"/>
                          <a:cs typeface="Arial" pitchFamily="34" charset="0"/>
                        </a:endParaRPr>
                      </a:p>
                    </p:txBody>
                  </p:sp>
                  <p:sp>
                    <p:nvSpPr>
                      <p:cNvPr id="13453" name="Rectangle 80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1903649" y="2958810"/>
                        <a:ext cx="13032" cy="66535"/>
                      </a:xfrm>
                      <a:prstGeom prst="rect">
                        <a:avLst/>
                      </a:prstGeom>
                      <a:solidFill>
                        <a:srgbClr val="0000FF"/>
                      </a:solidFill>
                      <a:ln w="0">
                        <a:solidFill>
                          <a:srgbClr val="0000FF"/>
                        </a:solidFill>
                        <a:miter lim="800000"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en-US" altLang="en-US">
                          <a:latin typeface="Arial" pitchFamily="34" charset="0"/>
                          <a:cs typeface="Arial" pitchFamily="34" charset="0"/>
                        </a:endParaRPr>
                      </a:p>
                    </p:txBody>
                  </p:sp>
                  <p:sp>
                    <p:nvSpPr>
                      <p:cNvPr id="13454" name="Rectangle 81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1887359" y="2951096"/>
                        <a:ext cx="43983" cy="15428"/>
                      </a:xfrm>
                      <a:prstGeom prst="rect">
                        <a:avLst/>
                      </a:prstGeom>
                      <a:solidFill>
                        <a:srgbClr val="0000FF"/>
                      </a:solidFill>
                      <a:ln w="0">
                        <a:solidFill>
                          <a:srgbClr val="0000FF"/>
                        </a:solidFill>
                        <a:miter lim="800000"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en-US" altLang="en-US">
                          <a:latin typeface="Arial" pitchFamily="34" charset="0"/>
                          <a:cs typeface="Arial" pitchFamily="34" charset="0"/>
                        </a:endParaRPr>
                      </a:p>
                    </p:txBody>
                  </p:sp>
                  <p:sp>
                    <p:nvSpPr>
                      <p:cNvPr id="13455" name="Rectangle 82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1887359" y="3017631"/>
                        <a:ext cx="43983" cy="15428"/>
                      </a:xfrm>
                      <a:prstGeom prst="rect">
                        <a:avLst/>
                      </a:prstGeom>
                      <a:solidFill>
                        <a:srgbClr val="0000FF"/>
                      </a:solidFill>
                      <a:ln w="0">
                        <a:solidFill>
                          <a:srgbClr val="0000FF"/>
                        </a:solidFill>
                        <a:miter lim="800000"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en-US" altLang="en-US">
                          <a:latin typeface="Arial" pitchFamily="34" charset="0"/>
                          <a:cs typeface="Arial" pitchFamily="34" charset="0"/>
                        </a:endParaRPr>
                      </a:p>
                    </p:txBody>
                  </p:sp>
                  <p:sp>
                    <p:nvSpPr>
                      <p:cNvPr id="13456" name="Rectangle 83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1996502" y="2899025"/>
                        <a:ext cx="13847" cy="104142"/>
                      </a:xfrm>
                      <a:prstGeom prst="rect">
                        <a:avLst/>
                      </a:prstGeom>
                      <a:solidFill>
                        <a:srgbClr val="0000FF"/>
                      </a:solidFill>
                      <a:ln w="0">
                        <a:solidFill>
                          <a:srgbClr val="0000FF"/>
                        </a:solidFill>
                        <a:miter lim="800000"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en-US" altLang="en-US">
                          <a:latin typeface="Arial" pitchFamily="34" charset="0"/>
                          <a:cs typeface="Arial" pitchFamily="34" charset="0"/>
                        </a:endParaRPr>
                      </a:p>
                    </p:txBody>
                  </p:sp>
                  <p:sp>
                    <p:nvSpPr>
                      <p:cNvPr id="13457" name="Rectangle 84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1981841" y="2891310"/>
                        <a:ext cx="43169" cy="15428"/>
                      </a:xfrm>
                      <a:prstGeom prst="rect">
                        <a:avLst/>
                      </a:prstGeom>
                      <a:solidFill>
                        <a:srgbClr val="0000FF"/>
                      </a:solidFill>
                      <a:ln w="0">
                        <a:solidFill>
                          <a:srgbClr val="0000FF"/>
                        </a:solidFill>
                        <a:miter lim="800000"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en-US" altLang="en-US">
                          <a:latin typeface="Arial" pitchFamily="34" charset="0"/>
                          <a:cs typeface="Arial" pitchFamily="34" charset="0"/>
                        </a:endParaRPr>
                      </a:p>
                    </p:txBody>
                  </p:sp>
                  <p:sp>
                    <p:nvSpPr>
                      <p:cNvPr id="13458" name="Rectangle 85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1981841" y="2995452"/>
                        <a:ext cx="43169" cy="15428"/>
                      </a:xfrm>
                      <a:prstGeom prst="rect">
                        <a:avLst/>
                      </a:prstGeom>
                      <a:solidFill>
                        <a:srgbClr val="0000FF"/>
                      </a:solidFill>
                      <a:ln w="0">
                        <a:solidFill>
                          <a:srgbClr val="0000FF"/>
                        </a:solidFill>
                        <a:miter lim="800000"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en-US" altLang="en-US">
                          <a:latin typeface="Arial" pitchFamily="34" charset="0"/>
                          <a:cs typeface="Arial" pitchFamily="34" charset="0"/>
                        </a:endParaRPr>
                      </a:p>
                    </p:txBody>
                  </p:sp>
                  <p:sp>
                    <p:nvSpPr>
                      <p:cNvPr id="13459" name="Rectangle 86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2090170" y="2689777"/>
                        <a:ext cx="13847" cy="188035"/>
                      </a:xfrm>
                      <a:prstGeom prst="rect">
                        <a:avLst/>
                      </a:prstGeom>
                      <a:solidFill>
                        <a:srgbClr val="0000FF"/>
                      </a:solidFill>
                      <a:ln w="0">
                        <a:solidFill>
                          <a:srgbClr val="0000FF"/>
                        </a:solidFill>
                        <a:miter lim="800000"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en-US" altLang="en-US">
                          <a:latin typeface="Arial" pitchFamily="34" charset="0"/>
                          <a:cs typeface="Arial" pitchFamily="34" charset="0"/>
                        </a:endParaRPr>
                      </a:p>
                    </p:txBody>
                  </p:sp>
                  <p:sp>
                    <p:nvSpPr>
                      <p:cNvPr id="13460" name="Rectangle 87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2075509" y="2682062"/>
                        <a:ext cx="43169" cy="16393"/>
                      </a:xfrm>
                      <a:prstGeom prst="rect">
                        <a:avLst/>
                      </a:prstGeom>
                      <a:solidFill>
                        <a:srgbClr val="0000FF"/>
                      </a:solidFill>
                      <a:ln w="0">
                        <a:solidFill>
                          <a:srgbClr val="0000FF"/>
                        </a:solidFill>
                        <a:miter lim="800000"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en-US" altLang="en-US">
                          <a:latin typeface="Arial" pitchFamily="34" charset="0"/>
                          <a:cs typeface="Arial" pitchFamily="34" charset="0"/>
                        </a:endParaRPr>
                      </a:p>
                    </p:txBody>
                  </p:sp>
                  <p:sp>
                    <p:nvSpPr>
                      <p:cNvPr id="13461" name="Rectangle 88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2075509" y="2869132"/>
                        <a:ext cx="43169" cy="16393"/>
                      </a:xfrm>
                      <a:prstGeom prst="rect">
                        <a:avLst/>
                      </a:prstGeom>
                      <a:solidFill>
                        <a:srgbClr val="0000FF"/>
                      </a:solidFill>
                      <a:ln w="0">
                        <a:solidFill>
                          <a:srgbClr val="0000FF"/>
                        </a:solidFill>
                        <a:miter lim="800000"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en-US" altLang="en-US">
                          <a:latin typeface="Arial" pitchFamily="34" charset="0"/>
                          <a:cs typeface="Arial" pitchFamily="34" charset="0"/>
                        </a:endParaRPr>
                      </a:p>
                    </p:txBody>
                  </p:sp>
                  <p:sp>
                    <p:nvSpPr>
                      <p:cNvPr id="13462" name="Rectangle 89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2183838" y="2395671"/>
                        <a:ext cx="13032" cy="75214"/>
                      </a:xfrm>
                      <a:prstGeom prst="rect">
                        <a:avLst/>
                      </a:prstGeom>
                      <a:solidFill>
                        <a:srgbClr val="0000FF"/>
                      </a:solidFill>
                      <a:ln w="0">
                        <a:solidFill>
                          <a:srgbClr val="0000FF"/>
                        </a:solidFill>
                        <a:miter lim="800000"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en-US" altLang="en-US">
                          <a:latin typeface="Arial" pitchFamily="34" charset="0"/>
                          <a:cs typeface="Arial" pitchFamily="34" charset="0"/>
                        </a:endParaRPr>
                      </a:p>
                    </p:txBody>
                  </p:sp>
                  <p:sp>
                    <p:nvSpPr>
                      <p:cNvPr id="13463" name="Rectangle 90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2169176" y="2387957"/>
                        <a:ext cx="43169" cy="15428"/>
                      </a:xfrm>
                      <a:prstGeom prst="rect">
                        <a:avLst/>
                      </a:prstGeom>
                      <a:solidFill>
                        <a:srgbClr val="0000FF"/>
                      </a:solidFill>
                      <a:ln w="0">
                        <a:solidFill>
                          <a:srgbClr val="0000FF"/>
                        </a:solidFill>
                        <a:miter lim="800000"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en-US" altLang="en-US">
                          <a:latin typeface="Arial" pitchFamily="34" charset="0"/>
                          <a:cs typeface="Arial" pitchFamily="34" charset="0"/>
                        </a:endParaRPr>
                      </a:p>
                    </p:txBody>
                  </p:sp>
                  <p:sp>
                    <p:nvSpPr>
                      <p:cNvPr id="13464" name="Rectangle 91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2169176" y="2463171"/>
                        <a:ext cx="43169" cy="15428"/>
                      </a:xfrm>
                      <a:prstGeom prst="rect">
                        <a:avLst/>
                      </a:prstGeom>
                      <a:solidFill>
                        <a:srgbClr val="0000FF"/>
                      </a:solidFill>
                      <a:ln w="0">
                        <a:solidFill>
                          <a:srgbClr val="0000FF"/>
                        </a:solidFill>
                        <a:miter lim="800000"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en-US" altLang="en-US">
                          <a:latin typeface="Arial" pitchFamily="34" charset="0"/>
                          <a:cs typeface="Arial" pitchFamily="34" charset="0"/>
                        </a:endParaRPr>
                      </a:p>
                    </p:txBody>
                  </p:sp>
                  <p:sp>
                    <p:nvSpPr>
                      <p:cNvPr id="13465" name="Rectangle 92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2277506" y="2324315"/>
                        <a:ext cx="13032" cy="116678"/>
                      </a:xfrm>
                      <a:prstGeom prst="rect">
                        <a:avLst/>
                      </a:prstGeom>
                      <a:solidFill>
                        <a:srgbClr val="0000FF"/>
                      </a:solidFill>
                      <a:ln w="0">
                        <a:solidFill>
                          <a:srgbClr val="0000FF"/>
                        </a:solidFill>
                        <a:miter lim="800000"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en-US" altLang="en-US">
                          <a:latin typeface="Arial" pitchFamily="34" charset="0"/>
                          <a:cs typeface="Arial" pitchFamily="34" charset="0"/>
                        </a:endParaRPr>
                      </a:p>
                    </p:txBody>
                  </p:sp>
                  <p:sp>
                    <p:nvSpPr>
                      <p:cNvPr id="13466" name="Rectangle 93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2262844" y="2316601"/>
                        <a:ext cx="43169" cy="16393"/>
                      </a:xfrm>
                      <a:prstGeom prst="rect">
                        <a:avLst/>
                      </a:prstGeom>
                      <a:solidFill>
                        <a:srgbClr val="0000FF"/>
                      </a:solidFill>
                      <a:ln w="0">
                        <a:solidFill>
                          <a:srgbClr val="0000FF"/>
                        </a:solidFill>
                        <a:miter lim="800000"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en-US" altLang="en-US">
                          <a:latin typeface="Arial" pitchFamily="34" charset="0"/>
                          <a:cs typeface="Arial" pitchFamily="34" charset="0"/>
                        </a:endParaRPr>
                      </a:p>
                    </p:txBody>
                  </p:sp>
                  <p:sp>
                    <p:nvSpPr>
                      <p:cNvPr id="13467" name="Rectangle 94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2262844" y="2433279"/>
                        <a:ext cx="43169" cy="16393"/>
                      </a:xfrm>
                      <a:prstGeom prst="rect">
                        <a:avLst/>
                      </a:prstGeom>
                      <a:solidFill>
                        <a:srgbClr val="0000FF"/>
                      </a:solidFill>
                      <a:ln w="0">
                        <a:solidFill>
                          <a:srgbClr val="0000FF"/>
                        </a:solidFill>
                        <a:miter lim="800000"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en-US" altLang="en-US">
                          <a:latin typeface="Arial" pitchFamily="34" charset="0"/>
                          <a:cs typeface="Arial" pitchFamily="34" charset="0"/>
                        </a:endParaRPr>
                      </a:p>
                    </p:txBody>
                  </p:sp>
                  <p:sp>
                    <p:nvSpPr>
                      <p:cNvPr id="13468" name="Rectangle 95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2371173" y="2270315"/>
                        <a:ext cx="13032" cy="133070"/>
                      </a:xfrm>
                      <a:prstGeom prst="rect">
                        <a:avLst/>
                      </a:prstGeom>
                      <a:solidFill>
                        <a:srgbClr val="0000FF"/>
                      </a:solidFill>
                      <a:ln w="0">
                        <a:solidFill>
                          <a:srgbClr val="0000FF"/>
                        </a:solidFill>
                        <a:miter lim="800000"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en-US" altLang="en-US">
                          <a:latin typeface="Arial" pitchFamily="34" charset="0"/>
                          <a:cs typeface="Arial" pitchFamily="34" charset="0"/>
                        </a:endParaRPr>
                      </a:p>
                    </p:txBody>
                  </p:sp>
                  <p:sp>
                    <p:nvSpPr>
                      <p:cNvPr id="13469" name="Rectangle 96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2356512" y="2261637"/>
                        <a:ext cx="42354" cy="16393"/>
                      </a:xfrm>
                      <a:prstGeom prst="rect">
                        <a:avLst/>
                      </a:prstGeom>
                      <a:solidFill>
                        <a:srgbClr val="0000FF"/>
                      </a:solidFill>
                      <a:ln w="0">
                        <a:solidFill>
                          <a:srgbClr val="0000FF"/>
                        </a:solidFill>
                        <a:miter lim="800000"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en-US" altLang="en-US">
                          <a:latin typeface="Arial" pitchFamily="34" charset="0"/>
                          <a:cs typeface="Arial" pitchFamily="34" charset="0"/>
                        </a:endParaRPr>
                      </a:p>
                    </p:txBody>
                  </p:sp>
                  <p:sp>
                    <p:nvSpPr>
                      <p:cNvPr id="13470" name="Rectangle 97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2356512" y="2395671"/>
                        <a:ext cx="42354" cy="15428"/>
                      </a:xfrm>
                      <a:prstGeom prst="rect">
                        <a:avLst/>
                      </a:prstGeom>
                      <a:solidFill>
                        <a:srgbClr val="0000FF"/>
                      </a:solidFill>
                      <a:ln w="0">
                        <a:solidFill>
                          <a:srgbClr val="0000FF"/>
                        </a:solidFill>
                        <a:miter lim="800000"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en-US" altLang="en-US">
                          <a:latin typeface="Arial" pitchFamily="34" charset="0"/>
                          <a:cs typeface="Arial" pitchFamily="34" charset="0"/>
                        </a:endParaRPr>
                      </a:p>
                    </p:txBody>
                  </p:sp>
                  <p:sp>
                    <p:nvSpPr>
                      <p:cNvPr id="13471" name="Rectangle 98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2464841" y="2302137"/>
                        <a:ext cx="13032" cy="146570"/>
                      </a:xfrm>
                      <a:prstGeom prst="rect">
                        <a:avLst/>
                      </a:prstGeom>
                      <a:solidFill>
                        <a:srgbClr val="0000FF"/>
                      </a:solidFill>
                      <a:ln w="0">
                        <a:solidFill>
                          <a:srgbClr val="0000FF"/>
                        </a:solidFill>
                        <a:miter lim="800000"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en-US" altLang="en-US">
                          <a:latin typeface="Arial" pitchFamily="34" charset="0"/>
                          <a:cs typeface="Arial" pitchFamily="34" charset="0"/>
                        </a:endParaRPr>
                      </a:p>
                    </p:txBody>
                  </p:sp>
                  <p:sp>
                    <p:nvSpPr>
                      <p:cNvPr id="13472" name="Rectangle 99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2449365" y="2294423"/>
                        <a:ext cx="43169" cy="15428"/>
                      </a:xfrm>
                      <a:prstGeom prst="rect">
                        <a:avLst/>
                      </a:prstGeom>
                      <a:solidFill>
                        <a:srgbClr val="0000FF"/>
                      </a:solidFill>
                      <a:ln w="0">
                        <a:solidFill>
                          <a:srgbClr val="0000FF"/>
                        </a:solidFill>
                        <a:miter lim="800000"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en-US" altLang="en-US">
                          <a:latin typeface="Arial" pitchFamily="34" charset="0"/>
                          <a:cs typeface="Arial" pitchFamily="34" charset="0"/>
                        </a:endParaRPr>
                      </a:p>
                    </p:txBody>
                  </p:sp>
                  <p:sp>
                    <p:nvSpPr>
                      <p:cNvPr id="13473" name="Rectangle 100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2449365" y="2440028"/>
                        <a:ext cx="43169" cy="16393"/>
                      </a:xfrm>
                      <a:prstGeom prst="rect">
                        <a:avLst/>
                      </a:prstGeom>
                      <a:solidFill>
                        <a:srgbClr val="0000FF"/>
                      </a:solidFill>
                      <a:ln w="0">
                        <a:solidFill>
                          <a:srgbClr val="0000FF"/>
                        </a:solidFill>
                        <a:miter lim="800000"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en-US" altLang="en-US">
                          <a:latin typeface="Arial" pitchFamily="34" charset="0"/>
                          <a:cs typeface="Arial" pitchFamily="34" charset="0"/>
                        </a:endParaRPr>
                      </a:p>
                    </p:txBody>
                  </p:sp>
                  <p:sp>
                    <p:nvSpPr>
                      <p:cNvPr id="13474" name="Rectangle 101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2558508" y="2392779"/>
                        <a:ext cx="13032" cy="137892"/>
                      </a:xfrm>
                      <a:prstGeom prst="rect">
                        <a:avLst/>
                      </a:prstGeom>
                      <a:solidFill>
                        <a:srgbClr val="0000FF"/>
                      </a:solidFill>
                      <a:ln w="0">
                        <a:solidFill>
                          <a:srgbClr val="0000FF"/>
                        </a:solidFill>
                        <a:miter lim="800000"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en-US" altLang="en-US">
                          <a:latin typeface="Arial" pitchFamily="34" charset="0"/>
                          <a:cs typeface="Arial" pitchFamily="34" charset="0"/>
                        </a:endParaRPr>
                      </a:p>
                    </p:txBody>
                  </p:sp>
                  <p:sp>
                    <p:nvSpPr>
                      <p:cNvPr id="13475" name="Rectangle 102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2543033" y="2384100"/>
                        <a:ext cx="43169" cy="16393"/>
                      </a:xfrm>
                      <a:prstGeom prst="rect">
                        <a:avLst/>
                      </a:prstGeom>
                      <a:solidFill>
                        <a:srgbClr val="0000FF"/>
                      </a:solidFill>
                      <a:ln w="0">
                        <a:solidFill>
                          <a:srgbClr val="0000FF"/>
                        </a:solidFill>
                        <a:miter lim="800000"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en-US" altLang="en-US">
                          <a:latin typeface="Arial" pitchFamily="34" charset="0"/>
                          <a:cs typeface="Arial" pitchFamily="34" charset="0"/>
                        </a:endParaRPr>
                      </a:p>
                    </p:txBody>
                  </p:sp>
                  <p:sp>
                    <p:nvSpPr>
                      <p:cNvPr id="13476" name="Rectangle 103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2543033" y="2522956"/>
                        <a:ext cx="43169" cy="15428"/>
                      </a:xfrm>
                      <a:prstGeom prst="rect">
                        <a:avLst/>
                      </a:prstGeom>
                      <a:solidFill>
                        <a:srgbClr val="0000FF"/>
                      </a:solidFill>
                      <a:ln w="0">
                        <a:solidFill>
                          <a:srgbClr val="0000FF"/>
                        </a:solidFill>
                        <a:miter lim="800000"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en-US" altLang="en-US">
                          <a:latin typeface="Arial" pitchFamily="34" charset="0"/>
                          <a:cs typeface="Arial" pitchFamily="34" charset="0"/>
                        </a:endParaRPr>
                      </a:p>
                    </p:txBody>
                  </p:sp>
                  <p:sp>
                    <p:nvSpPr>
                      <p:cNvPr id="13477" name="Rectangle 104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2651362" y="2412064"/>
                        <a:ext cx="13847" cy="99321"/>
                      </a:xfrm>
                      <a:prstGeom prst="rect">
                        <a:avLst/>
                      </a:prstGeom>
                      <a:solidFill>
                        <a:srgbClr val="0000FF"/>
                      </a:solidFill>
                      <a:ln w="0">
                        <a:solidFill>
                          <a:srgbClr val="0000FF"/>
                        </a:solidFill>
                        <a:miter lim="800000"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en-US" altLang="en-US">
                          <a:latin typeface="Arial" pitchFamily="34" charset="0"/>
                          <a:cs typeface="Arial" pitchFamily="34" charset="0"/>
                        </a:endParaRPr>
                      </a:p>
                    </p:txBody>
                  </p:sp>
                  <p:sp>
                    <p:nvSpPr>
                      <p:cNvPr id="13478" name="Rectangle 105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2636701" y="2404350"/>
                        <a:ext cx="43169" cy="15428"/>
                      </a:xfrm>
                      <a:prstGeom prst="rect">
                        <a:avLst/>
                      </a:prstGeom>
                      <a:solidFill>
                        <a:srgbClr val="0000FF"/>
                      </a:solidFill>
                      <a:ln w="0">
                        <a:solidFill>
                          <a:srgbClr val="0000FF"/>
                        </a:solidFill>
                        <a:miter lim="800000"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en-US" altLang="en-US">
                          <a:latin typeface="Arial" pitchFamily="34" charset="0"/>
                          <a:cs typeface="Arial" pitchFamily="34" charset="0"/>
                        </a:endParaRPr>
                      </a:p>
                    </p:txBody>
                  </p:sp>
                  <p:sp>
                    <p:nvSpPr>
                      <p:cNvPr id="13479" name="Rectangle 106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2636701" y="2502707"/>
                        <a:ext cx="43169" cy="16393"/>
                      </a:xfrm>
                      <a:prstGeom prst="rect">
                        <a:avLst/>
                      </a:prstGeom>
                      <a:solidFill>
                        <a:srgbClr val="0000FF"/>
                      </a:solidFill>
                      <a:ln w="0">
                        <a:solidFill>
                          <a:srgbClr val="0000FF"/>
                        </a:solidFill>
                        <a:miter lim="800000"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en-US" altLang="en-US">
                          <a:latin typeface="Arial" pitchFamily="34" charset="0"/>
                          <a:cs typeface="Arial" pitchFamily="34" charset="0"/>
                        </a:endParaRPr>
                      </a:p>
                    </p:txBody>
                  </p:sp>
                  <p:sp>
                    <p:nvSpPr>
                      <p:cNvPr id="13480" name="Rectangle 107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2745844" y="2440993"/>
                        <a:ext cx="13847" cy="111856"/>
                      </a:xfrm>
                      <a:prstGeom prst="rect">
                        <a:avLst/>
                      </a:prstGeom>
                      <a:solidFill>
                        <a:srgbClr val="0000FF"/>
                      </a:solidFill>
                      <a:ln w="0">
                        <a:solidFill>
                          <a:srgbClr val="0000FF"/>
                        </a:solidFill>
                        <a:miter lim="800000"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en-US" altLang="en-US">
                          <a:latin typeface="Arial" pitchFamily="34" charset="0"/>
                          <a:cs typeface="Arial" pitchFamily="34" charset="0"/>
                        </a:endParaRPr>
                      </a:p>
                    </p:txBody>
                  </p:sp>
                  <p:sp>
                    <p:nvSpPr>
                      <p:cNvPr id="13481" name="Rectangle 108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2730369" y="2433279"/>
                        <a:ext cx="43169" cy="16393"/>
                      </a:xfrm>
                      <a:prstGeom prst="rect">
                        <a:avLst/>
                      </a:prstGeom>
                      <a:solidFill>
                        <a:srgbClr val="0000FF"/>
                      </a:solidFill>
                      <a:ln w="0">
                        <a:solidFill>
                          <a:srgbClr val="0000FF"/>
                        </a:solidFill>
                        <a:miter lim="800000"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en-US" altLang="en-US">
                          <a:latin typeface="Arial" pitchFamily="34" charset="0"/>
                          <a:cs typeface="Arial" pitchFamily="34" charset="0"/>
                        </a:endParaRPr>
                      </a:p>
                    </p:txBody>
                  </p:sp>
                  <p:sp>
                    <p:nvSpPr>
                      <p:cNvPr id="13482" name="Rectangle 109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2730369" y="2545135"/>
                        <a:ext cx="43169" cy="15428"/>
                      </a:xfrm>
                      <a:prstGeom prst="rect">
                        <a:avLst/>
                      </a:prstGeom>
                      <a:solidFill>
                        <a:srgbClr val="0000FF"/>
                      </a:solidFill>
                      <a:ln w="0">
                        <a:solidFill>
                          <a:srgbClr val="0000FF"/>
                        </a:solidFill>
                        <a:miter lim="800000"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en-US" altLang="en-US">
                          <a:latin typeface="Arial" pitchFamily="34" charset="0"/>
                          <a:cs typeface="Arial" pitchFamily="34" charset="0"/>
                        </a:endParaRPr>
                      </a:p>
                    </p:txBody>
                  </p:sp>
                  <p:sp>
                    <p:nvSpPr>
                      <p:cNvPr id="13483" name="Rectangle 110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2839512" y="2409171"/>
                        <a:ext cx="13032" cy="151392"/>
                      </a:xfrm>
                      <a:prstGeom prst="rect">
                        <a:avLst/>
                      </a:prstGeom>
                      <a:solidFill>
                        <a:srgbClr val="0000FF"/>
                      </a:solidFill>
                      <a:ln w="0">
                        <a:solidFill>
                          <a:srgbClr val="0000FF"/>
                        </a:solidFill>
                        <a:miter lim="800000"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en-US" altLang="en-US">
                          <a:latin typeface="Arial" pitchFamily="34" charset="0"/>
                          <a:cs typeface="Arial" pitchFamily="34" charset="0"/>
                        </a:endParaRPr>
                      </a:p>
                    </p:txBody>
                  </p:sp>
                  <p:sp>
                    <p:nvSpPr>
                      <p:cNvPr id="13484" name="Rectangle 111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2824036" y="2401457"/>
                        <a:ext cx="43169" cy="15428"/>
                      </a:xfrm>
                      <a:prstGeom prst="rect">
                        <a:avLst/>
                      </a:prstGeom>
                      <a:solidFill>
                        <a:srgbClr val="0000FF"/>
                      </a:solidFill>
                      <a:ln w="0">
                        <a:solidFill>
                          <a:srgbClr val="0000FF"/>
                        </a:solidFill>
                        <a:miter lim="800000"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en-US" altLang="en-US">
                          <a:latin typeface="Arial" pitchFamily="34" charset="0"/>
                          <a:cs typeface="Arial" pitchFamily="34" charset="0"/>
                        </a:endParaRPr>
                      </a:p>
                    </p:txBody>
                  </p:sp>
                  <p:sp>
                    <p:nvSpPr>
                      <p:cNvPr id="13485" name="Rectangle 112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2824036" y="2552849"/>
                        <a:ext cx="43169" cy="15428"/>
                      </a:xfrm>
                      <a:prstGeom prst="rect">
                        <a:avLst/>
                      </a:prstGeom>
                      <a:solidFill>
                        <a:srgbClr val="0000FF"/>
                      </a:solidFill>
                      <a:ln w="0">
                        <a:solidFill>
                          <a:srgbClr val="0000FF"/>
                        </a:solidFill>
                        <a:miter lim="800000"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en-US" altLang="en-US">
                          <a:latin typeface="Arial" pitchFamily="34" charset="0"/>
                          <a:cs typeface="Arial" pitchFamily="34" charset="0"/>
                        </a:endParaRPr>
                      </a:p>
                    </p:txBody>
                  </p:sp>
                  <p:sp>
                    <p:nvSpPr>
                      <p:cNvPr id="13486" name="Rectangle 113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2932365" y="2453528"/>
                        <a:ext cx="13032" cy="122464"/>
                      </a:xfrm>
                      <a:prstGeom prst="rect">
                        <a:avLst/>
                      </a:prstGeom>
                      <a:solidFill>
                        <a:srgbClr val="0000FF"/>
                      </a:solidFill>
                      <a:ln w="0">
                        <a:solidFill>
                          <a:srgbClr val="0000FF"/>
                        </a:solidFill>
                        <a:miter lim="800000"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en-US" altLang="en-US">
                          <a:latin typeface="Arial" pitchFamily="34" charset="0"/>
                          <a:cs typeface="Arial" pitchFamily="34" charset="0"/>
                        </a:endParaRPr>
                      </a:p>
                    </p:txBody>
                  </p:sp>
                  <p:sp>
                    <p:nvSpPr>
                      <p:cNvPr id="13487" name="Rectangle 114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2918518" y="2444850"/>
                        <a:ext cx="43169" cy="16393"/>
                      </a:xfrm>
                      <a:prstGeom prst="rect">
                        <a:avLst/>
                      </a:prstGeom>
                      <a:solidFill>
                        <a:srgbClr val="0000FF"/>
                      </a:solidFill>
                      <a:ln w="0">
                        <a:solidFill>
                          <a:srgbClr val="0000FF"/>
                        </a:solidFill>
                        <a:miter lim="800000"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en-US" altLang="en-US">
                          <a:latin typeface="Arial" pitchFamily="34" charset="0"/>
                          <a:cs typeface="Arial" pitchFamily="34" charset="0"/>
                        </a:endParaRPr>
                      </a:p>
                    </p:txBody>
                  </p:sp>
                  <p:sp>
                    <p:nvSpPr>
                      <p:cNvPr id="13488" name="Rectangle 115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2918518" y="2567313"/>
                        <a:ext cx="43169" cy="16393"/>
                      </a:xfrm>
                      <a:prstGeom prst="rect">
                        <a:avLst/>
                      </a:prstGeom>
                      <a:solidFill>
                        <a:srgbClr val="0000FF"/>
                      </a:solidFill>
                      <a:ln w="0">
                        <a:solidFill>
                          <a:srgbClr val="0000FF"/>
                        </a:solidFill>
                        <a:miter lim="800000"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en-US" altLang="en-US">
                          <a:latin typeface="Arial" pitchFamily="34" charset="0"/>
                          <a:cs typeface="Arial" pitchFamily="34" charset="0"/>
                        </a:endParaRPr>
                      </a:p>
                    </p:txBody>
                  </p:sp>
                  <p:sp>
                    <p:nvSpPr>
                      <p:cNvPr id="13489" name="Rectangle 116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3026033" y="2637706"/>
                        <a:ext cx="13032" cy="143678"/>
                      </a:xfrm>
                      <a:prstGeom prst="rect">
                        <a:avLst/>
                      </a:prstGeom>
                      <a:solidFill>
                        <a:srgbClr val="0000FF"/>
                      </a:solidFill>
                      <a:ln w="0">
                        <a:solidFill>
                          <a:srgbClr val="0000FF"/>
                        </a:solidFill>
                        <a:miter lim="800000"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en-US" altLang="en-US">
                          <a:latin typeface="Arial" pitchFamily="34" charset="0"/>
                          <a:cs typeface="Arial" pitchFamily="34" charset="0"/>
                        </a:endParaRPr>
                      </a:p>
                    </p:txBody>
                  </p:sp>
                  <p:sp>
                    <p:nvSpPr>
                      <p:cNvPr id="13490" name="Rectangle 117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3012186" y="2629027"/>
                        <a:ext cx="42354" cy="16393"/>
                      </a:xfrm>
                      <a:prstGeom prst="rect">
                        <a:avLst/>
                      </a:prstGeom>
                      <a:solidFill>
                        <a:srgbClr val="0000FF"/>
                      </a:solidFill>
                      <a:ln w="0">
                        <a:solidFill>
                          <a:srgbClr val="0000FF"/>
                        </a:solidFill>
                        <a:miter lim="800000"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en-US" altLang="en-US">
                          <a:latin typeface="Arial" pitchFamily="34" charset="0"/>
                          <a:cs typeface="Arial" pitchFamily="34" charset="0"/>
                        </a:endParaRPr>
                      </a:p>
                    </p:txBody>
                  </p:sp>
                  <p:sp>
                    <p:nvSpPr>
                      <p:cNvPr id="13491" name="Rectangle 118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3012186" y="2773668"/>
                        <a:ext cx="42354" cy="15428"/>
                      </a:xfrm>
                      <a:prstGeom prst="rect">
                        <a:avLst/>
                      </a:prstGeom>
                      <a:solidFill>
                        <a:srgbClr val="0000FF"/>
                      </a:solidFill>
                      <a:ln w="0">
                        <a:solidFill>
                          <a:srgbClr val="0000FF"/>
                        </a:solidFill>
                        <a:miter lim="800000"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en-US" altLang="en-US">
                          <a:latin typeface="Arial" pitchFamily="34" charset="0"/>
                          <a:cs typeface="Arial" pitchFamily="34" charset="0"/>
                        </a:endParaRPr>
                      </a:p>
                    </p:txBody>
                  </p:sp>
                  <p:sp>
                    <p:nvSpPr>
                      <p:cNvPr id="13492" name="Rectangle 119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3120515" y="3001238"/>
                        <a:ext cx="13032" cy="134035"/>
                      </a:xfrm>
                      <a:prstGeom prst="rect">
                        <a:avLst/>
                      </a:prstGeom>
                      <a:solidFill>
                        <a:srgbClr val="0000FF"/>
                      </a:solidFill>
                      <a:ln w="0">
                        <a:solidFill>
                          <a:srgbClr val="0000FF"/>
                        </a:solidFill>
                        <a:miter lim="800000"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en-US" altLang="en-US">
                          <a:latin typeface="Arial" pitchFamily="34" charset="0"/>
                          <a:cs typeface="Arial" pitchFamily="34" charset="0"/>
                        </a:endParaRPr>
                      </a:p>
                    </p:txBody>
                  </p:sp>
                  <p:sp>
                    <p:nvSpPr>
                      <p:cNvPr id="13493" name="Rectangle 120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3105040" y="2992560"/>
                        <a:ext cx="42354" cy="16393"/>
                      </a:xfrm>
                      <a:prstGeom prst="rect">
                        <a:avLst/>
                      </a:prstGeom>
                      <a:solidFill>
                        <a:srgbClr val="0000FF"/>
                      </a:solidFill>
                      <a:ln w="0">
                        <a:solidFill>
                          <a:srgbClr val="0000FF"/>
                        </a:solidFill>
                        <a:miter lim="800000"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en-US" altLang="en-US">
                          <a:latin typeface="Arial" pitchFamily="34" charset="0"/>
                          <a:cs typeface="Arial" pitchFamily="34" charset="0"/>
                        </a:endParaRPr>
                      </a:p>
                    </p:txBody>
                  </p:sp>
                  <p:sp>
                    <p:nvSpPr>
                      <p:cNvPr id="13494" name="Rectangle 121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3105040" y="3127559"/>
                        <a:ext cx="42354" cy="15428"/>
                      </a:xfrm>
                      <a:prstGeom prst="rect">
                        <a:avLst/>
                      </a:prstGeom>
                      <a:solidFill>
                        <a:srgbClr val="0000FF"/>
                      </a:solidFill>
                      <a:ln w="0">
                        <a:solidFill>
                          <a:srgbClr val="0000FF"/>
                        </a:solidFill>
                        <a:miter lim="800000"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en-US" altLang="en-US">
                          <a:latin typeface="Arial" pitchFamily="34" charset="0"/>
                          <a:cs typeface="Arial" pitchFamily="34" charset="0"/>
                        </a:endParaRPr>
                      </a:p>
                    </p:txBody>
                  </p:sp>
                  <p:sp>
                    <p:nvSpPr>
                      <p:cNvPr id="13495" name="Rectangle 122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3214183" y="3129487"/>
                        <a:ext cx="13032" cy="102213"/>
                      </a:xfrm>
                      <a:prstGeom prst="rect">
                        <a:avLst/>
                      </a:prstGeom>
                      <a:solidFill>
                        <a:srgbClr val="0000FF"/>
                      </a:solidFill>
                      <a:ln w="0">
                        <a:solidFill>
                          <a:srgbClr val="0000FF"/>
                        </a:solidFill>
                        <a:miter lim="800000"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en-US" altLang="en-US">
                          <a:latin typeface="Arial" pitchFamily="34" charset="0"/>
                          <a:cs typeface="Arial" pitchFamily="34" charset="0"/>
                        </a:endParaRPr>
                      </a:p>
                    </p:txBody>
                  </p:sp>
                  <p:sp>
                    <p:nvSpPr>
                      <p:cNvPr id="13496" name="Rectangle 123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3197893" y="3121773"/>
                        <a:ext cx="43983" cy="15428"/>
                      </a:xfrm>
                      <a:prstGeom prst="rect">
                        <a:avLst/>
                      </a:prstGeom>
                      <a:solidFill>
                        <a:srgbClr val="0000FF"/>
                      </a:solidFill>
                      <a:ln w="0">
                        <a:solidFill>
                          <a:srgbClr val="0000FF"/>
                        </a:solidFill>
                        <a:miter lim="800000"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en-US" altLang="en-US">
                          <a:latin typeface="Arial" pitchFamily="34" charset="0"/>
                          <a:cs typeface="Arial" pitchFamily="34" charset="0"/>
                        </a:endParaRPr>
                      </a:p>
                    </p:txBody>
                  </p:sp>
                  <p:sp>
                    <p:nvSpPr>
                      <p:cNvPr id="13497" name="Rectangle 124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3197893" y="3223987"/>
                        <a:ext cx="43983" cy="16393"/>
                      </a:xfrm>
                      <a:prstGeom prst="rect">
                        <a:avLst/>
                      </a:prstGeom>
                      <a:solidFill>
                        <a:srgbClr val="0000FF"/>
                      </a:solidFill>
                      <a:ln w="0">
                        <a:solidFill>
                          <a:srgbClr val="0000FF"/>
                        </a:solidFill>
                        <a:miter lim="800000"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en-US" altLang="en-US">
                          <a:latin typeface="Arial" pitchFamily="34" charset="0"/>
                          <a:cs typeface="Arial" pitchFamily="34" charset="0"/>
                        </a:endParaRPr>
                      </a:p>
                    </p:txBody>
                  </p:sp>
                  <p:sp>
                    <p:nvSpPr>
                      <p:cNvPr id="13498" name="Rectangle 125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3307036" y="3093809"/>
                        <a:ext cx="13847" cy="141749"/>
                      </a:xfrm>
                      <a:prstGeom prst="rect">
                        <a:avLst/>
                      </a:prstGeom>
                      <a:solidFill>
                        <a:srgbClr val="0000FF"/>
                      </a:solidFill>
                      <a:ln w="0">
                        <a:solidFill>
                          <a:srgbClr val="0000FF"/>
                        </a:solidFill>
                        <a:miter lim="800000"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en-US" altLang="en-US">
                          <a:latin typeface="Arial" pitchFamily="34" charset="0"/>
                          <a:cs typeface="Arial" pitchFamily="34" charset="0"/>
                        </a:endParaRPr>
                      </a:p>
                    </p:txBody>
                  </p:sp>
                  <p:sp>
                    <p:nvSpPr>
                      <p:cNvPr id="13499" name="Rectangle 126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3292375" y="3086095"/>
                        <a:ext cx="43169" cy="15428"/>
                      </a:xfrm>
                      <a:prstGeom prst="rect">
                        <a:avLst/>
                      </a:prstGeom>
                      <a:solidFill>
                        <a:srgbClr val="0000FF"/>
                      </a:solidFill>
                      <a:ln w="0">
                        <a:solidFill>
                          <a:srgbClr val="0000FF"/>
                        </a:solidFill>
                        <a:miter lim="800000"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en-US" altLang="en-US">
                          <a:latin typeface="Arial" pitchFamily="34" charset="0"/>
                          <a:cs typeface="Arial" pitchFamily="34" charset="0"/>
                        </a:endParaRPr>
                      </a:p>
                    </p:txBody>
                  </p:sp>
                  <p:sp>
                    <p:nvSpPr>
                      <p:cNvPr id="13500" name="Rectangle 127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3292375" y="3227844"/>
                        <a:ext cx="43169" cy="16393"/>
                      </a:xfrm>
                      <a:prstGeom prst="rect">
                        <a:avLst/>
                      </a:prstGeom>
                      <a:solidFill>
                        <a:srgbClr val="0000FF"/>
                      </a:solidFill>
                      <a:ln w="0">
                        <a:solidFill>
                          <a:srgbClr val="0000FF"/>
                        </a:solidFill>
                        <a:miter lim="800000"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en-US" altLang="en-US">
                          <a:latin typeface="Arial" pitchFamily="34" charset="0"/>
                          <a:cs typeface="Arial" pitchFamily="34" charset="0"/>
                        </a:endParaRPr>
                      </a:p>
                    </p:txBody>
                  </p:sp>
                  <p:sp>
                    <p:nvSpPr>
                      <p:cNvPr id="13501" name="Rectangle 128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3400704" y="3032095"/>
                        <a:ext cx="13032" cy="162963"/>
                      </a:xfrm>
                      <a:prstGeom prst="rect">
                        <a:avLst/>
                      </a:prstGeom>
                      <a:solidFill>
                        <a:srgbClr val="0000FF"/>
                      </a:solidFill>
                      <a:ln w="0">
                        <a:solidFill>
                          <a:srgbClr val="0000FF"/>
                        </a:solidFill>
                        <a:miter lim="800000"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en-US" altLang="en-US">
                          <a:latin typeface="Arial" pitchFamily="34" charset="0"/>
                          <a:cs typeface="Arial" pitchFamily="34" charset="0"/>
                        </a:endParaRPr>
                      </a:p>
                    </p:txBody>
                  </p:sp>
                  <p:sp>
                    <p:nvSpPr>
                      <p:cNvPr id="13502" name="Rectangle 129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3386043" y="3024381"/>
                        <a:ext cx="43169" cy="15428"/>
                      </a:xfrm>
                      <a:prstGeom prst="rect">
                        <a:avLst/>
                      </a:prstGeom>
                      <a:solidFill>
                        <a:srgbClr val="0000FF"/>
                      </a:solidFill>
                      <a:ln w="0">
                        <a:solidFill>
                          <a:srgbClr val="0000FF"/>
                        </a:solidFill>
                        <a:miter lim="800000"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en-US" altLang="en-US">
                          <a:latin typeface="Arial" pitchFamily="34" charset="0"/>
                          <a:cs typeface="Arial" pitchFamily="34" charset="0"/>
                        </a:endParaRPr>
                      </a:p>
                    </p:txBody>
                  </p:sp>
                  <p:sp>
                    <p:nvSpPr>
                      <p:cNvPr id="13503" name="Rectangle 130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3386043" y="3187344"/>
                        <a:ext cx="43169" cy="15428"/>
                      </a:xfrm>
                      <a:prstGeom prst="rect">
                        <a:avLst/>
                      </a:prstGeom>
                      <a:solidFill>
                        <a:srgbClr val="0000FF"/>
                      </a:solidFill>
                      <a:ln w="0">
                        <a:solidFill>
                          <a:srgbClr val="0000FF"/>
                        </a:solidFill>
                        <a:miter lim="800000"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en-US" altLang="en-US">
                          <a:latin typeface="Arial" pitchFamily="34" charset="0"/>
                          <a:cs typeface="Arial" pitchFamily="34" charset="0"/>
                        </a:endParaRPr>
                      </a:p>
                    </p:txBody>
                  </p:sp>
                  <p:sp>
                    <p:nvSpPr>
                      <p:cNvPr id="13504" name="Rectangle 131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3494372" y="2957846"/>
                        <a:ext cx="13032" cy="182249"/>
                      </a:xfrm>
                      <a:prstGeom prst="rect">
                        <a:avLst/>
                      </a:prstGeom>
                      <a:solidFill>
                        <a:srgbClr val="0000FF"/>
                      </a:solidFill>
                      <a:ln w="0">
                        <a:solidFill>
                          <a:srgbClr val="0000FF"/>
                        </a:solidFill>
                        <a:miter lim="800000"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en-US" altLang="en-US">
                          <a:latin typeface="Arial" pitchFamily="34" charset="0"/>
                          <a:cs typeface="Arial" pitchFamily="34" charset="0"/>
                        </a:endParaRPr>
                      </a:p>
                    </p:txBody>
                  </p:sp>
                  <p:sp>
                    <p:nvSpPr>
                      <p:cNvPr id="13505" name="Rectangle 132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3479711" y="2950132"/>
                        <a:ext cx="43169" cy="15428"/>
                      </a:xfrm>
                      <a:prstGeom prst="rect">
                        <a:avLst/>
                      </a:prstGeom>
                      <a:solidFill>
                        <a:srgbClr val="0000FF"/>
                      </a:solidFill>
                      <a:ln w="0">
                        <a:solidFill>
                          <a:srgbClr val="0000FF"/>
                        </a:solidFill>
                        <a:miter lim="800000"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en-US" altLang="en-US">
                          <a:latin typeface="Arial" pitchFamily="34" charset="0"/>
                          <a:cs typeface="Arial" pitchFamily="34" charset="0"/>
                        </a:endParaRPr>
                      </a:p>
                    </p:txBody>
                  </p:sp>
                  <p:sp>
                    <p:nvSpPr>
                      <p:cNvPr id="13506" name="Rectangle 133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3479711" y="3132380"/>
                        <a:ext cx="43169" cy="15428"/>
                      </a:xfrm>
                      <a:prstGeom prst="rect">
                        <a:avLst/>
                      </a:prstGeom>
                      <a:solidFill>
                        <a:srgbClr val="0000FF"/>
                      </a:solidFill>
                      <a:ln w="0">
                        <a:solidFill>
                          <a:srgbClr val="0000FF"/>
                        </a:solidFill>
                        <a:miter lim="800000"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en-US" altLang="en-US">
                          <a:latin typeface="Arial" pitchFamily="34" charset="0"/>
                          <a:cs typeface="Arial" pitchFamily="34" charset="0"/>
                        </a:endParaRPr>
                      </a:p>
                    </p:txBody>
                  </p:sp>
                  <p:sp>
                    <p:nvSpPr>
                      <p:cNvPr id="13507" name="Rectangle 134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3588039" y="2944346"/>
                        <a:ext cx="13032" cy="183213"/>
                      </a:xfrm>
                      <a:prstGeom prst="rect">
                        <a:avLst/>
                      </a:prstGeom>
                      <a:solidFill>
                        <a:srgbClr val="0000FF"/>
                      </a:solidFill>
                      <a:ln w="0">
                        <a:solidFill>
                          <a:srgbClr val="0000FF"/>
                        </a:solidFill>
                        <a:miter lim="800000"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en-US" altLang="en-US">
                          <a:latin typeface="Arial" pitchFamily="34" charset="0"/>
                          <a:cs typeface="Arial" pitchFamily="34" charset="0"/>
                        </a:endParaRPr>
                      </a:p>
                    </p:txBody>
                  </p:sp>
                  <p:sp>
                    <p:nvSpPr>
                      <p:cNvPr id="13508" name="Rectangle 135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3573378" y="2936632"/>
                        <a:ext cx="42354" cy="15428"/>
                      </a:xfrm>
                      <a:prstGeom prst="rect">
                        <a:avLst/>
                      </a:prstGeom>
                      <a:solidFill>
                        <a:srgbClr val="0000FF"/>
                      </a:solidFill>
                      <a:ln w="0">
                        <a:solidFill>
                          <a:srgbClr val="0000FF"/>
                        </a:solidFill>
                        <a:miter lim="800000"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en-US" altLang="en-US">
                          <a:latin typeface="Arial" pitchFamily="34" charset="0"/>
                          <a:cs typeface="Arial" pitchFamily="34" charset="0"/>
                        </a:endParaRPr>
                      </a:p>
                    </p:txBody>
                  </p:sp>
                  <p:sp>
                    <p:nvSpPr>
                      <p:cNvPr id="13509" name="Rectangle 136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3573378" y="3119845"/>
                        <a:ext cx="42354" cy="15428"/>
                      </a:xfrm>
                      <a:prstGeom prst="rect">
                        <a:avLst/>
                      </a:prstGeom>
                      <a:solidFill>
                        <a:srgbClr val="0000FF"/>
                      </a:solidFill>
                      <a:ln w="0">
                        <a:solidFill>
                          <a:srgbClr val="0000FF"/>
                        </a:solidFill>
                        <a:miter lim="800000"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en-US" altLang="en-US">
                          <a:latin typeface="Arial" pitchFamily="34" charset="0"/>
                          <a:cs typeface="Arial" pitchFamily="34" charset="0"/>
                        </a:endParaRPr>
                      </a:p>
                    </p:txBody>
                  </p:sp>
                  <p:sp>
                    <p:nvSpPr>
                      <p:cNvPr id="13510" name="Rectangle 137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3681707" y="2939524"/>
                        <a:ext cx="13032" cy="165856"/>
                      </a:xfrm>
                      <a:prstGeom prst="rect">
                        <a:avLst/>
                      </a:prstGeom>
                      <a:solidFill>
                        <a:srgbClr val="0000FF"/>
                      </a:solidFill>
                      <a:ln w="0">
                        <a:solidFill>
                          <a:srgbClr val="0000FF"/>
                        </a:solidFill>
                        <a:miter lim="800000"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en-US" altLang="en-US">
                          <a:latin typeface="Arial" pitchFamily="34" charset="0"/>
                          <a:cs typeface="Arial" pitchFamily="34" charset="0"/>
                        </a:endParaRPr>
                      </a:p>
                    </p:txBody>
                  </p:sp>
                  <p:sp>
                    <p:nvSpPr>
                      <p:cNvPr id="13511" name="Rectangle 138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3666231" y="2930846"/>
                        <a:ext cx="43169" cy="16393"/>
                      </a:xfrm>
                      <a:prstGeom prst="rect">
                        <a:avLst/>
                      </a:prstGeom>
                      <a:solidFill>
                        <a:srgbClr val="0000FF"/>
                      </a:solidFill>
                      <a:ln w="0">
                        <a:solidFill>
                          <a:srgbClr val="0000FF"/>
                        </a:solidFill>
                        <a:miter lim="800000"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en-US" altLang="en-US">
                          <a:latin typeface="Arial" pitchFamily="34" charset="0"/>
                          <a:cs typeface="Arial" pitchFamily="34" charset="0"/>
                        </a:endParaRPr>
                      </a:p>
                    </p:txBody>
                  </p:sp>
                  <p:sp>
                    <p:nvSpPr>
                      <p:cNvPr id="13512" name="Rectangle 139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3666231" y="3097666"/>
                        <a:ext cx="43169" cy="15428"/>
                      </a:xfrm>
                      <a:prstGeom prst="rect">
                        <a:avLst/>
                      </a:prstGeom>
                      <a:solidFill>
                        <a:srgbClr val="0000FF"/>
                      </a:solidFill>
                      <a:ln w="0">
                        <a:solidFill>
                          <a:srgbClr val="0000FF"/>
                        </a:solidFill>
                        <a:miter lim="800000"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en-US" altLang="en-US">
                          <a:latin typeface="Arial" pitchFamily="34" charset="0"/>
                          <a:cs typeface="Arial" pitchFamily="34" charset="0"/>
                        </a:endParaRPr>
                      </a:p>
                    </p:txBody>
                  </p:sp>
                  <p:sp>
                    <p:nvSpPr>
                      <p:cNvPr id="13513" name="Rectangle 140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3775375" y="2927953"/>
                        <a:ext cx="13032" cy="128249"/>
                      </a:xfrm>
                      <a:prstGeom prst="rect">
                        <a:avLst/>
                      </a:prstGeom>
                      <a:solidFill>
                        <a:srgbClr val="0000FF"/>
                      </a:solidFill>
                      <a:ln w="0">
                        <a:solidFill>
                          <a:srgbClr val="0000FF"/>
                        </a:solidFill>
                        <a:miter lim="800000"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en-US" altLang="en-US">
                          <a:latin typeface="Arial" pitchFamily="34" charset="0"/>
                          <a:cs typeface="Arial" pitchFamily="34" charset="0"/>
                        </a:endParaRPr>
                      </a:p>
                    </p:txBody>
                  </p:sp>
                  <p:sp>
                    <p:nvSpPr>
                      <p:cNvPr id="13514" name="Rectangle 141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3759899" y="2920239"/>
                        <a:ext cx="43169" cy="16393"/>
                      </a:xfrm>
                      <a:prstGeom prst="rect">
                        <a:avLst/>
                      </a:prstGeom>
                      <a:solidFill>
                        <a:srgbClr val="0000FF"/>
                      </a:solidFill>
                      <a:ln w="0">
                        <a:solidFill>
                          <a:srgbClr val="0000FF"/>
                        </a:solidFill>
                        <a:miter lim="800000"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en-US" altLang="en-US">
                          <a:latin typeface="Arial" pitchFamily="34" charset="0"/>
                          <a:cs typeface="Arial" pitchFamily="34" charset="0"/>
                        </a:endParaRPr>
                      </a:p>
                    </p:txBody>
                  </p:sp>
                  <p:sp>
                    <p:nvSpPr>
                      <p:cNvPr id="13515" name="Rectangle 142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3759899" y="3047523"/>
                        <a:ext cx="43169" cy="16393"/>
                      </a:xfrm>
                      <a:prstGeom prst="rect">
                        <a:avLst/>
                      </a:prstGeom>
                      <a:solidFill>
                        <a:srgbClr val="0000FF"/>
                      </a:solidFill>
                      <a:ln w="0">
                        <a:solidFill>
                          <a:srgbClr val="0000FF"/>
                        </a:solidFill>
                        <a:miter lim="800000"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en-US" altLang="en-US">
                          <a:latin typeface="Arial" pitchFamily="34" charset="0"/>
                          <a:cs typeface="Arial" pitchFamily="34" charset="0"/>
                        </a:endParaRPr>
                      </a:p>
                    </p:txBody>
                  </p:sp>
                  <p:sp>
                    <p:nvSpPr>
                      <p:cNvPr id="13516" name="Freeform 143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1722829" y="2329137"/>
                        <a:ext cx="2060690" cy="859172"/>
                      </a:xfrm>
                      <a:custGeom>
                        <a:avLst/>
                        <a:gdLst>
                          <a:gd name="T0" fmla="*/ 2147483647 w 2530"/>
                          <a:gd name="T1" fmla="*/ 2147483647 h 891"/>
                          <a:gd name="T2" fmla="*/ 2147483647 w 2530"/>
                          <a:gd name="T3" fmla="*/ 2147483647 h 891"/>
                          <a:gd name="T4" fmla="*/ 2147483647 w 2530"/>
                          <a:gd name="T5" fmla="*/ 2147483647 h 891"/>
                          <a:gd name="T6" fmla="*/ 2147483647 w 2530"/>
                          <a:gd name="T7" fmla="*/ 2147483647 h 891"/>
                          <a:gd name="T8" fmla="*/ 2147483647 w 2530"/>
                          <a:gd name="T9" fmla="*/ 2147483647 h 891"/>
                          <a:gd name="T10" fmla="*/ 2147483647 w 2530"/>
                          <a:gd name="T11" fmla="*/ 2147483647 h 891"/>
                          <a:gd name="T12" fmla="*/ 2147483647 w 2530"/>
                          <a:gd name="T13" fmla="*/ 2147483647 h 891"/>
                          <a:gd name="T14" fmla="*/ 2147483647 w 2530"/>
                          <a:gd name="T15" fmla="*/ 2147483647 h 891"/>
                          <a:gd name="T16" fmla="*/ 2147483647 w 2530"/>
                          <a:gd name="T17" fmla="*/ 2147483647 h 891"/>
                          <a:gd name="T18" fmla="*/ 2147483647 w 2530"/>
                          <a:gd name="T19" fmla="*/ 2147483647 h 891"/>
                          <a:gd name="T20" fmla="*/ 2147483647 w 2530"/>
                          <a:gd name="T21" fmla="*/ 2147483647 h 891"/>
                          <a:gd name="T22" fmla="*/ 2147483647 w 2530"/>
                          <a:gd name="T23" fmla="*/ 2147483647 h 891"/>
                          <a:gd name="T24" fmla="*/ 2147483647 w 2530"/>
                          <a:gd name="T25" fmla="*/ 2147483647 h 891"/>
                          <a:gd name="T26" fmla="*/ 2147483647 w 2530"/>
                          <a:gd name="T27" fmla="*/ 2147483647 h 891"/>
                          <a:gd name="T28" fmla="*/ 2147483647 w 2530"/>
                          <a:gd name="T29" fmla="*/ 2147483647 h 891"/>
                          <a:gd name="T30" fmla="*/ 2147483647 w 2530"/>
                          <a:gd name="T31" fmla="*/ 2147483647 h 891"/>
                          <a:gd name="T32" fmla="*/ 2147483647 w 2530"/>
                          <a:gd name="T33" fmla="*/ 2147483647 h 891"/>
                          <a:gd name="T34" fmla="*/ 2147483647 w 2530"/>
                          <a:gd name="T35" fmla="*/ 2147483647 h 891"/>
                          <a:gd name="T36" fmla="*/ 2147483647 w 2530"/>
                          <a:gd name="T37" fmla="*/ 2147483647 h 891"/>
                          <a:gd name="T38" fmla="*/ 2147483647 w 2530"/>
                          <a:gd name="T39" fmla="*/ 2147483647 h 891"/>
                          <a:gd name="T40" fmla="*/ 2147483647 w 2530"/>
                          <a:gd name="T41" fmla="*/ 2147483647 h 891"/>
                          <a:gd name="T42" fmla="*/ 2147483647 w 2530"/>
                          <a:gd name="T43" fmla="*/ 2147483647 h 891"/>
                          <a:gd name="T44" fmla="*/ 2147483647 w 2530"/>
                          <a:gd name="T45" fmla="*/ 2147483647 h 891"/>
                          <a:gd name="T46" fmla="*/ 2147483647 w 2530"/>
                          <a:gd name="T47" fmla="*/ 2147483647 h 891"/>
                          <a:gd name="T48" fmla="*/ 2147483647 w 2530"/>
                          <a:gd name="T49" fmla="*/ 2147483647 h 891"/>
                          <a:gd name="T50" fmla="*/ 2147483647 w 2530"/>
                          <a:gd name="T51" fmla="*/ 2147483647 h 891"/>
                          <a:gd name="T52" fmla="*/ 2147483647 w 2530"/>
                          <a:gd name="T53" fmla="*/ 2147483647 h 891"/>
                          <a:gd name="T54" fmla="*/ 2147483647 w 2530"/>
                          <a:gd name="T55" fmla="*/ 2147483647 h 891"/>
                          <a:gd name="T56" fmla="*/ 2147483647 w 2530"/>
                          <a:gd name="T57" fmla="*/ 2147483647 h 891"/>
                          <a:gd name="T58" fmla="*/ 2147483647 w 2530"/>
                          <a:gd name="T59" fmla="*/ 2147483647 h 891"/>
                          <a:gd name="T60" fmla="*/ 2147483647 w 2530"/>
                          <a:gd name="T61" fmla="*/ 2147483647 h 891"/>
                          <a:gd name="T62" fmla="*/ 2147483647 w 2530"/>
                          <a:gd name="T63" fmla="*/ 2147483647 h 891"/>
                          <a:gd name="T64" fmla="*/ 2147483647 w 2530"/>
                          <a:gd name="T65" fmla="*/ 2147483647 h 891"/>
                          <a:gd name="T66" fmla="*/ 2147483647 w 2530"/>
                          <a:gd name="T67" fmla="*/ 2147483647 h 891"/>
                          <a:gd name="T68" fmla="*/ 2147483647 w 2530"/>
                          <a:gd name="T69" fmla="*/ 2147483647 h 891"/>
                          <a:gd name="T70" fmla="*/ 0 w 2530"/>
                          <a:gd name="T71" fmla="*/ 2147483647 h 891"/>
                          <a:gd name="T72" fmla="*/ 2147483647 w 2530"/>
                          <a:gd name="T73" fmla="*/ 2147483647 h 891"/>
                          <a:gd name="T74" fmla="*/ 2147483647 w 2530"/>
                          <a:gd name="T75" fmla="*/ 2147483647 h 891"/>
                          <a:gd name="T76" fmla="*/ 2147483647 w 2530"/>
                          <a:gd name="T77" fmla="*/ 2147483647 h 891"/>
                          <a:gd name="T78" fmla="*/ 2147483647 w 2530"/>
                          <a:gd name="T79" fmla="*/ 2147483647 h 891"/>
                          <a:gd name="T80" fmla="*/ 2147483647 w 2530"/>
                          <a:gd name="T81" fmla="*/ 2147483647 h 891"/>
                          <a:gd name="T82" fmla="*/ 2147483647 w 2530"/>
                          <a:gd name="T83" fmla="*/ 2147483647 h 891"/>
                          <a:gd name="T84" fmla="*/ 2147483647 w 2530"/>
                          <a:gd name="T85" fmla="*/ 2147483647 h 891"/>
                          <a:gd name="T86" fmla="*/ 2147483647 w 2530"/>
                          <a:gd name="T87" fmla="*/ 0 h 891"/>
                          <a:gd name="T88" fmla="*/ 0 60000 65536"/>
                          <a:gd name="T89" fmla="*/ 0 60000 65536"/>
                          <a:gd name="T90" fmla="*/ 0 60000 65536"/>
                          <a:gd name="T91" fmla="*/ 0 60000 65536"/>
                          <a:gd name="T92" fmla="*/ 0 60000 65536"/>
                          <a:gd name="T93" fmla="*/ 0 60000 65536"/>
                          <a:gd name="T94" fmla="*/ 0 60000 65536"/>
                          <a:gd name="T95" fmla="*/ 0 60000 65536"/>
                          <a:gd name="T96" fmla="*/ 0 60000 65536"/>
                          <a:gd name="T97" fmla="*/ 0 60000 65536"/>
                          <a:gd name="T98" fmla="*/ 0 60000 65536"/>
                          <a:gd name="T99" fmla="*/ 0 60000 65536"/>
                          <a:gd name="T100" fmla="*/ 0 60000 65536"/>
                          <a:gd name="T101" fmla="*/ 0 60000 65536"/>
                          <a:gd name="T102" fmla="*/ 0 60000 65536"/>
                          <a:gd name="T103" fmla="*/ 0 60000 65536"/>
                          <a:gd name="T104" fmla="*/ 0 60000 65536"/>
                          <a:gd name="T105" fmla="*/ 0 60000 65536"/>
                          <a:gd name="T106" fmla="*/ 0 60000 65536"/>
                          <a:gd name="T107" fmla="*/ 0 60000 65536"/>
                          <a:gd name="T108" fmla="*/ 0 60000 65536"/>
                          <a:gd name="T109" fmla="*/ 0 60000 65536"/>
                          <a:gd name="T110" fmla="*/ 0 60000 65536"/>
                          <a:gd name="T111" fmla="*/ 0 60000 65536"/>
                          <a:gd name="T112" fmla="*/ 0 60000 65536"/>
                          <a:gd name="T113" fmla="*/ 0 60000 65536"/>
                          <a:gd name="T114" fmla="*/ 0 60000 65536"/>
                          <a:gd name="T115" fmla="*/ 0 60000 65536"/>
                          <a:gd name="T116" fmla="*/ 0 60000 65536"/>
                          <a:gd name="T117" fmla="*/ 0 60000 65536"/>
                          <a:gd name="T118" fmla="*/ 0 60000 65536"/>
                          <a:gd name="T119" fmla="*/ 0 60000 65536"/>
                          <a:gd name="T120" fmla="*/ 0 60000 65536"/>
                          <a:gd name="T121" fmla="*/ 0 60000 65536"/>
                          <a:gd name="T122" fmla="*/ 0 60000 65536"/>
                          <a:gd name="T123" fmla="*/ 0 60000 65536"/>
                          <a:gd name="T124" fmla="*/ 0 60000 65536"/>
                          <a:gd name="T125" fmla="*/ 0 60000 65536"/>
                          <a:gd name="T126" fmla="*/ 0 60000 65536"/>
                          <a:gd name="T127" fmla="*/ 0 60000 65536"/>
                          <a:gd name="T128" fmla="*/ 0 60000 65536"/>
                          <a:gd name="T129" fmla="*/ 0 60000 65536"/>
                          <a:gd name="T130" fmla="*/ 0 60000 65536"/>
                          <a:gd name="T131" fmla="*/ 0 60000 65536"/>
                          <a:gd name="T132" fmla="*/ 0 w 2530"/>
                          <a:gd name="T133" fmla="*/ 0 h 891"/>
                          <a:gd name="T134" fmla="*/ 2530 w 2530"/>
                          <a:gd name="T135" fmla="*/ 891 h 891"/>
                        </a:gdLst>
                        <a:ahLst/>
                        <a:cxnLst>
                          <a:cxn ang="T88">
                            <a:pos x="T0" y="T1"/>
                          </a:cxn>
                          <a:cxn ang="T89">
                            <a:pos x="T2" y="T3"/>
                          </a:cxn>
                          <a:cxn ang="T90">
                            <a:pos x="T4" y="T5"/>
                          </a:cxn>
                          <a:cxn ang="T91">
                            <a:pos x="T6" y="T7"/>
                          </a:cxn>
                          <a:cxn ang="T92">
                            <a:pos x="T8" y="T9"/>
                          </a:cxn>
                          <a:cxn ang="T93">
                            <a:pos x="T10" y="T11"/>
                          </a:cxn>
                          <a:cxn ang="T94">
                            <a:pos x="T12" y="T13"/>
                          </a:cxn>
                          <a:cxn ang="T95">
                            <a:pos x="T14" y="T15"/>
                          </a:cxn>
                          <a:cxn ang="T96">
                            <a:pos x="T16" y="T17"/>
                          </a:cxn>
                          <a:cxn ang="T97">
                            <a:pos x="T18" y="T19"/>
                          </a:cxn>
                          <a:cxn ang="T98">
                            <a:pos x="T20" y="T21"/>
                          </a:cxn>
                          <a:cxn ang="T99">
                            <a:pos x="T22" y="T23"/>
                          </a:cxn>
                          <a:cxn ang="T100">
                            <a:pos x="T24" y="T25"/>
                          </a:cxn>
                          <a:cxn ang="T101">
                            <a:pos x="T26" y="T27"/>
                          </a:cxn>
                          <a:cxn ang="T102">
                            <a:pos x="T28" y="T29"/>
                          </a:cxn>
                          <a:cxn ang="T103">
                            <a:pos x="T30" y="T31"/>
                          </a:cxn>
                          <a:cxn ang="T104">
                            <a:pos x="T32" y="T33"/>
                          </a:cxn>
                          <a:cxn ang="T105">
                            <a:pos x="T34" y="T35"/>
                          </a:cxn>
                          <a:cxn ang="T106">
                            <a:pos x="T36" y="T37"/>
                          </a:cxn>
                          <a:cxn ang="T107">
                            <a:pos x="T38" y="T39"/>
                          </a:cxn>
                          <a:cxn ang="T108">
                            <a:pos x="T40" y="T41"/>
                          </a:cxn>
                          <a:cxn ang="T109">
                            <a:pos x="T42" y="T43"/>
                          </a:cxn>
                          <a:cxn ang="T110">
                            <a:pos x="T44" y="T45"/>
                          </a:cxn>
                          <a:cxn ang="T111">
                            <a:pos x="T46" y="T47"/>
                          </a:cxn>
                          <a:cxn ang="T112">
                            <a:pos x="T48" y="T49"/>
                          </a:cxn>
                          <a:cxn ang="T113">
                            <a:pos x="T50" y="T51"/>
                          </a:cxn>
                          <a:cxn ang="T114">
                            <a:pos x="T52" y="T53"/>
                          </a:cxn>
                          <a:cxn ang="T115">
                            <a:pos x="T54" y="T55"/>
                          </a:cxn>
                          <a:cxn ang="T116">
                            <a:pos x="T56" y="T57"/>
                          </a:cxn>
                          <a:cxn ang="T117">
                            <a:pos x="T58" y="T59"/>
                          </a:cxn>
                          <a:cxn ang="T118">
                            <a:pos x="T60" y="T61"/>
                          </a:cxn>
                          <a:cxn ang="T119">
                            <a:pos x="T62" y="T63"/>
                          </a:cxn>
                          <a:cxn ang="T120">
                            <a:pos x="T64" y="T65"/>
                          </a:cxn>
                          <a:cxn ang="T121">
                            <a:pos x="T66" y="T67"/>
                          </a:cxn>
                          <a:cxn ang="T122">
                            <a:pos x="T68" y="T69"/>
                          </a:cxn>
                          <a:cxn ang="T123">
                            <a:pos x="T70" y="T71"/>
                          </a:cxn>
                          <a:cxn ang="T124">
                            <a:pos x="T72" y="T73"/>
                          </a:cxn>
                          <a:cxn ang="T125">
                            <a:pos x="T74" y="T75"/>
                          </a:cxn>
                          <a:cxn ang="T126">
                            <a:pos x="T76" y="T77"/>
                          </a:cxn>
                          <a:cxn ang="T127">
                            <a:pos x="T78" y="T79"/>
                          </a:cxn>
                          <a:cxn ang="T128">
                            <a:pos x="T80" y="T81"/>
                          </a:cxn>
                          <a:cxn ang="T129">
                            <a:pos x="T82" y="T83"/>
                          </a:cxn>
                          <a:cxn ang="T130">
                            <a:pos x="T84" y="T85"/>
                          </a:cxn>
                          <a:cxn ang="T131">
                            <a:pos x="T86" y="T87"/>
                          </a:cxn>
                        </a:cxnLst>
                        <a:rect l="T132" t="T133" r="T134" b="T135"/>
                        <a:pathLst>
                          <a:path w="2530" h="891">
                            <a:moveTo>
                              <a:pt x="804" y="0"/>
                            </a:moveTo>
                            <a:lnTo>
                              <a:pt x="807" y="1"/>
                            </a:lnTo>
                            <a:lnTo>
                              <a:pt x="922" y="41"/>
                            </a:lnTo>
                            <a:lnTo>
                              <a:pt x="924" y="42"/>
                            </a:lnTo>
                            <a:lnTo>
                              <a:pt x="1036" y="130"/>
                            </a:lnTo>
                            <a:lnTo>
                              <a:pt x="1149" y="130"/>
                            </a:lnTo>
                            <a:lnTo>
                              <a:pt x="1152" y="131"/>
                            </a:lnTo>
                            <a:lnTo>
                              <a:pt x="1264" y="166"/>
                            </a:lnTo>
                            <a:lnTo>
                              <a:pt x="1378" y="154"/>
                            </a:lnTo>
                            <a:lnTo>
                              <a:pt x="1379" y="154"/>
                            </a:lnTo>
                            <a:lnTo>
                              <a:pt x="1381" y="155"/>
                            </a:lnTo>
                            <a:lnTo>
                              <a:pt x="1495" y="184"/>
                            </a:lnTo>
                            <a:lnTo>
                              <a:pt x="1496" y="184"/>
                            </a:lnTo>
                            <a:lnTo>
                              <a:pt x="1499" y="185"/>
                            </a:lnTo>
                            <a:lnTo>
                              <a:pt x="1500" y="188"/>
                            </a:lnTo>
                            <a:lnTo>
                              <a:pt x="1615" y="390"/>
                            </a:lnTo>
                            <a:lnTo>
                              <a:pt x="1616" y="392"/>
                            </a:lnTo>
                            <a:lnTo>
                              <a:pt x="1732" y="763"/>
                            </a:lnTo>
                            <a:lnTo>
                              <a:pt x="1842" y="874"/>
                            </a:lnTo>
                            <a:lnTo>
                              <a:pt x="1952" y="859"/>
                            </a:lnTo>
                            <a:lnTo>
                              <a:pt x="2064" y="807"/>
                            </a:lnTo>
                            <a:lnTo>
                              <a:pt x="2179" y="739"/>
                            </a:lnTo>
                            <a:lnTo>
                              <a:pt x="2180" y="739"/>
                            </a:lnTo>
                            <a:lnTo>
                              <a:pt x="2182" y="738"/>
                            </a:lnTo>
                            <a:lnTo>
                              <a:pt x="2297" y="725"/>
                            </a:lnTo>
                            <a:lnTo>
                              <a:pt x="2412" y="711"/>
                            </a:lnTo>
                            <a:lnTo>
                              <a:pt x="2412" y="712"/>
                            </a:lnTo>
                            <a:lnTo>
                              <a:pt x="2526" y="680"/>
                            </a:lnTo>
                            <a:lnTo>
                              <a:pt x="2530" y="696"/>
                            </a:lnTo>
                            <a:lnTo>
                              <a:pt x="2415" y="727"/>
                            </a:lnTo>
                            <a:lnTo>
                              <a:pt x="2414" y="727"/>
                            </a:lnTo>
                            <a:lnTo>
                              <a:pt x="2299" y="741"/>
                            </a:lnTo>
                            <a:lnTo>
                              <a:pt x="2186" y="755"/>
                            </a:lnTo>
                            <a:lnTo>
                              <a:pt x="2072" y="822"/>
                            </a:lnTo>
                            <a:lnTo>
                              <a:pt x="2072" y="823"/>
                            </a:lnTo>
                            <a:lnTo>
                              <a:pt x="1958" y="875"/>
                            </a:lnTo>
                            <a:lnTo>
                              <a:pt x="1957" y="874"/>
                            </a:lnTo>
                            <a:lnTo>
                              <a:pt x="1955" y="875"/>
                            </a:lnTo>
                            <a:lnTo>
                              <a:pt x="1840" y="891"/>
                            </a:lnTo>
                            <a:lnTo>
                              <a:pt x="1839" y="891"/>
                            </a:lnTo>
                            <a:lnTo>
                              <a:pt x="1833" y="889"/>
                            </a:lnTo>
                            <a:lnTo>
                              <a:pt x="1834" y="889"/>
                            </a:lnTo>
                            <a:lnTo>
                              <a:pt x="1719" y="772"/>
                            </a:lnTo>
                            <a:lnTo>
                              <a:pt x="1717" y="769"/>
                            </a:lnTo>
                            <a:lnTo>
                              <a:pt x="1601" y="398"/>
                            </a:lnTo>
                            <a:lnTo>
                              <a:pt x="1488" y="199"/>
                            </a:lnTo>
                            <a:lnTo>
                              <a:pt x="1378" y="170"/>
                            </a:lnTo>
                            <a:lnTo>
                              <a:pt x="1265" y="182"/>
                            </a:lnTo>
                            <a:lnTo>
                              <a:pt x="1262" y="182"/>
                            </a:lnTo>
                            <a:lnTo>
                              <a:pt x="1146" y="146"/>
                            </a:lnTo>
                            <a:lnTo>
                              <a:pt x="1034" y="146"/>
                            </a:lnTo>
                            <a:lnTo>
                              <a:pt x="1031" y="145"/>
                            </a:lnTo>
                            <a:lnTo>
                              <a:pt x="1029" y="144"/>
                            </a:lnTo>
                            <a:lnTo>
                              <a:pt x="916" y="56"/>
                            </a:lnTo>
                            <a:lnTo>
                              <a:pt x="805" y="17"/>
                            </a:lnTo>
                            <a:lnTo>
                              <a:pt x="692" y="64"/>
                            </a:lnTo>
                            <a:lnTo>
                              <a:pt x="581" y="113"/>
                            </a:lnTo>
                            <a:lnTo>
                              <a:pt x="468" y="474"/>
                            </a:lnTo>
                            <a:lnTo>
                              <a:pt x="467" y="476"/>
                            </a:lnTo>
                            <a:lnTo>
                              <a:pt x="352" y="650"/>
                            </a:lnTo>
                            <a:lnTo>
                              <a:pt x="351" y="651"/>
                            </a:lnTo>
                            <a:lnTo>
                              <a:pt x="348" y="652"/>
                            </a:lnTo>
                            <a:lnTo>
                              <a:pt x="348" y="653"/>
                            </a:lnTo>
                            <a:lnTo>
                              <a:pt x="233" y="696"/>
                            </a:lnTo>
                            <a:lnTo>
                              <a:pt x="232" y="696"/>
                            </a:lnTo>
                            <a:lnTo>
                              <a:pt x="117" y="727"/>
                            </a:lnTo>
                            <a:lnTo>
                              <a:pt x="116" y="727"/>
                            </a:lnTo>
                            <a:lnTo>
                              <a:pt x="1" y="741"/>
                            </a:lnTo>
                            <a:lnTo>
                              <a:pt x="0" y="732"/>
                            </a:lnTo>
                            <a:lnTo>
                              <a:pt x="0" y="725"/>
                            </a:lnTo>
                            <a:lnTo>
                              <a:pt x="114" y="711"/>
                            </a:lnTo>
                            <a:lnTo>
                              <a:pt x="114" y="712"/>
                            </a:lnTo>
                            <a:lnTo>
                              <a:pt x="227" y="680"/>
                            </a:lnTo>
                            <a:lnTo>
                              <a:pt x="338" y="639"/>
                            </a:lnTo>
                            <a:lnTo>
                              <a:pt x="341" y="638"/>
                            </a:lnTo>
                            <a:lnTo>
                              <a:pt x="452" y="468"/>
                            </a:lnTo>
                            <a:lnTo>
                              <a:pt x="567" y="105"/>
                            </a:lnTo>
                            <a:lnTo>
                              <a:pt x="567" y="104"/>
                            </a:lnTo>
                            <a:lnTo>
                              <a:pt x="568" y="101"/>
                            </a:lnTo>
                            <a:lnTo>
                              <a:pt x="571" y="100"/>
                            </a:lnTo>
                            <a:lnTo>
                              <a:pt x="686" y="48"/>
                            </a:lnTo>
                            <a:lnTo>
                              <a:pt x="801" y="1"/>
                            </a:lnTo>
                            <a:lnTo>
                              <a:pt x="804" y="0"/>
                            </a:lnTo>
                            <a:close/>
                          </a:path>
                        </a:pathLst>
                      </a:custGeom>
                      <a:solidFill>
                        <a:srgbClr val="0000FF"/>
                      </a:solidFill>
                      <a:ln w="0">
                        <a:solidFill>
                          <a:srgbClr val="0000FF"/>
                        </a:solidFill>
                        <a:prstDash val="solid"/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en-GB"/>
                      </a:p>
                    </p:txBody>
                  </p:sp>
                  <p:sp>
                    <p:nvSpPr>
                      <p:cNvPr id="13517" name="Rectangle 144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1778215" y="3012809"/>
                        <a:ext cx="13032" cy="44357"/>
                      </a:xfrm>
                      <a:prstGeom prst="rect">
                        <a:avLst/>
                      </a:prstGeom>
                      <a:solidFill>
                        <a:srgbClr val="00FF00"/>
                      </a:solidFill>
                      <a:ln w="0">
                        <a:solidFill>
                          <a:srgbClr val="00FF00"/>
                        </a:solidFill>
                        <a:miter lim="800000"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en-US" altLang="en-US">
                          <a:latin typeface="Arial" pitchFamily="34" charset="0"/>
                          <a:cs typeface="Arial" pitchFamily="34" charset="0"/>
                        </a:endParaRPr>
                      </a:p>
                    </p:txBody>
                  </p:sp>
                  <p:sp>
                    <p:nvSpPr>
                      <p:cNvPr id="13518" name="Rectangle 145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1763554" y="3005095"/>
                        <a:ext cx="43169" cy="15428"/>
                      </a:xfrm>
                      <a:prstGeom prst="rect">
                        <a:avLst/>
                      </a:prstGeom>
                      <a:solidFill>
                        <a:srgbClr val="00FF00"/>
                      </a:solidFill>
                      <a:ln w="0">
                        <a:solidFill>
                          <a:srgbClr val="00FF00"/>
                        </a:solidFill>
                        <a:miter lim="800000"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en-US" altLang="en-US">
                          <a:latin typeface="Arial" pitchFamily="34" charset="0"/>
                          <a:cs typeface="Arial" pitchFamily="34" charset="0"/>
                        </a:endParaRPr>
                      </a:p>
                    </p:txBody>
                  </p:sp>
                  <p:sp>
                    <p:nvSpPr>
                      <p:cNvPr id="13519" name="Rectangle 146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1763554" y="3048488"/>
                        <a:ext cx="43169" cy="16393"/>
                      </a:xfrm>
                      <a:prstGeom prst="rect">
                        <a:avLst/>
                      </a:prstGeom>
                      <a:solidFill>
                        <a:srgbClr val="00FF00"/>
                      </a:solidFill>
                      <a:ln w="0">
                        <a:solidFill>
                          <a:srgbClr val="00FF00"/>
                        </a:solidFill>
                        <a:miter lim="800000"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en-US" altLang="en-US">
                          <a:latin typeface="Arial" pitchFamily="34" charset="0"/>
                          <a:cs typeface="Arial" pitchFamily="34" charset="0"/>
                        </a:endParaRPr>
                      </a:p>
                    </p:txBody>
                  </p:sp>
                  <p:sp>
                    <p:nvSpPr>
                      <p:cNvPr id="13520" name="Rectangle 147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1871883" y="2953989"/>
                        <a:ext cx="13032" cy="35679"/>
                      </a:xfrm>
                      <a:prstGeom prst="rect">
                        <a:avLst/>
                      </a:prstGeom>
                      <a:solidFill>
                        <a:srgbClr val="00FF00"/>
                      </a:solidFill>
                      <a:ln w="0">
                        <a:solidFill>
                          <a:srgbClr val="00FF00"/>
                        </a:solidFill>
                        <a:miter lim="800000"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en-US" altLang="en-US">
                          <a:latin typeface="Arial" pitchFamily="34" charset="0"/>
                          <a:cs typeface="Arial" pitchFamily="34" charset="0"/>
                        </a:endParaRPr>
                      </a:p>
                    </p:txBody>
                  </p:sp>
                  <p:sp>
                    <p:nvSpPr>
                      <p:cNvPr id="13521" name="Rectangle 148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1857222" y="2946275"/>
                        <a:ext cx="43169" cy="15428"/>
                      </a:xfrm>
                      <a:prstGeom prst="rect">
                        <a:avLst/>
                      </a:prstGeom>
                      <a:solidFill>
                        <a:srgbClr val="00FF00"/>
                      </a:solidFill>
                      <a:ln w="0">
                        <a:solidFill>
                          <a:srgbClr val="00FF00"/>
                        </a:solidFill>
                        <a:miter lim="800000"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en-US" altLang="en-US">
                          <a:latin typeface="Arial" pitchFamily="34" charset="0"/>
                          <a:cs typeface="Arial" pitchFamily="34" charset="0"/>
                        </a:endParaRPr>
                      </a:p>
                    </p:txBody>
                  </p:sp>
                  <p:sp>
                    <p:nvSpPr>
                      <p:cNvPr id="13522" name="Rectangle 149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1857222" y="2981953"/>
                        <a:ext cx="43169" cy="16393"/>
                      </a:xfrm>
                      <a:prstGeom prst="rect">
                        <a:avLst/>
                      </a:prstGeom>
                      <a:solidFill>
                        <a:srgbClr val="00FF00"/>
                      </a:solidFill>
                      <a:ln w="0">
                        <a:solidFill>
                          <a:srgbClr val="00FF00"/>
                        </a:solidFill>
                        <a:miter lim="800000"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en-US" altLang="en-US">
                          <a:latin typeface="Arial" pitchFamily="34" charset="0"/>
                          <a:cs typeface="Arial" pitchFamily="34" charset="0"/>
                        </a:endParaRPr>
                      </a:p>
                    </p:txBody>
                  </p:sp>
                  <p:sp>
                    <p:nvSpPr>
                      <p:cNvPr id="13523" name="Rectangle 150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1965551" y="2996417"/>
                        <a:ext cx="13032" cy="45321"/>
                      </a:xfrm>
                      <a:prstGeom prst="rect">
                        <a:avLst/>
                      </a:prstGeom>
                      <a:solidFill>
                        <a:srgbClr val="00FF00"/>
                      </a:solidFill>
                      <a:ln w="0">
                        <a:solidFill>
                          <a:srgbClr val="00FF00"/>
                        </a:solidFill>
                        <a:miter lim="800000"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en-US" altLang="en-US">
                          <a:latin typeface="Arial" pitchFamily="34" charset="0"/>
                          <a:cs typeface="Arial" pitchFamily="34" charset="0"/>
                        </a:endParaRPr>
                      </a:p>
                    </p:txBody>
                  </p:sp>
                  <p:sp>
                    <p:nvSpPr>
                      <p:cNvPr id="13524" name="Rectangle 151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1950890" y="2987738"/>
                        <a:ext cx="42354" cy="16393"/>
                      </a:xfrm>
                      <a:prstGeom prst="rect">
                        <a:avLst/>
                      </a:prstGeom>
                      <a:solidFill>
                        <a:srgbClr val="00FF00"/>
                      </a:solidFill>
                      <a:ln w="0">
                        <a:solidFill>
                          <a:srgbClr val="00FF00"/>
                        </a:solidFill>
                        <a:miter lim="800000"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en-US" altLang="en-US">
                          <a:latin typeface="Arial" pitchFamily="34" charset="0"/>
                          <a:cs typeface="Arial" pitchFamily="34" charset="0"/>
                        </a:endParaRPr>
                      </a:p>
                    </p:txBody>
                  </p:sp>
                  <p:sp>
                    <p:nvSpPr>
                      <p:cNvPr id="13525" name="Rectangle 152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1950890" y="3034024"/>
                        <a:ext cx="42354" cy="15428"/>
                      </a:xfrm>
                      <a:prstGeom prst="rect">
                        <a:avLst/>
                      </a:prstGeom>
                      <a:solidFill>
                        <a:srgbClr val="00FF00"/>
                      </a:solidFill>
                      <a:ln w="0">
                        <a:solidFill>
                          <a:srgbClr val="00FF00"/>
                        </a:solidFill>
                        <a:miter lim="800000"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en-US" altLang="en-US">
                          <a:latin typeface="Arial" pitchFamily="34" charset="0"/>
                          <a:cs typeface="Arial" pitchFamily="34" charset="0"/>
                        </a:endParaRPr>
                      </a:p>
                    </p:txBody>
                  </p:sp>
                  <p:sp>
                    <p:nvSpPr>
                      <p:cNvPr id="13526" name="Rectangle 153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2059219" y="2774633"/>
                        <a:ext cx="13032" cy="130178"/>
                      </a:xfrm>
                      <a:prstGeom prst="rect">
                        <a:avLst/>
                      </a:prstGeom>
                      <a:solidFill>
                        <a:srgbClr val="00FF00"/>
                      </a:solidFill>
                      <a:ln w="0">
                        <a:solidFill>
                          <a:srgbClr val="00FF00"/>
                        </a:solidFill>
                        <a:miter lim="800000"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en-US" altLang="en-US">
                          <a:latin typeface="Arial" pitchFamily="34" charset="0"/>
                          <a:cs typeface="Arial" pitchFamily="34" charset="0"/>
                        </a:endParaRPr>
                      </a:p>
                    </p:txBody>
                  </p:sp>
                  <p:sp>
                    <p:nvSpPr>
                      <p:cNvPr id="13527" name="Rectangle 154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2043743" y="2766919"/>
                        <a:ext cx="43169" cy="15428"/>
                      </a:xfrm>
                      <a:prstGeom prst="rect">
                        <a:avLst/>
                      </a:prstGeom>
                      <a:solidFill>
                        <a:srgbClr val="00FF00"/>
                      </a:solidFill>
                      <a:ln w="0">
                        <a:solidFill>
                          <a:srgbClr val="00FF00"/>
                        </a:solidFill>
                        <a:miter lim="800000"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en-US" altLang="en-US">
                          <a:latin typeface="Arial" pitchFamily="34" charset="0"/>
                          <a:cs typeface="Arial" pitchFamily="34" charset="0"/>
                        </a:endParaRPr>
                      </a:p>
                    </p:txBody>
                  </p:sp>
                  <p:sp>
                    <p:nvSpPr>
                      <p:cNvPr id="13528" name="Rectangle 155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2043743" y="2897096"/>
                        <a:ext cx="43169" cy="15428"/>
                      </a:xfrm>
                      <a:prstGeom prst="rect">
                        <a:avLst/>
                      </a:prstGeom>
                      <a:solidFill>
                        <a:srgbClr val="00FF00"/>
                      </a:solidFill>
                      <a:ln w="0">
                        <a:solidFill>
                          <a:srgbClr val="00FF00"/>
                        </a:solidFill>
                        <a:miter lim="800000"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en-US" altLang="en-US">
                          <a:latin typeface="Arial" pitchFamily="34" charset="0"/>
                          <a:cs typeface="Arial" pitchFamily="34" charset="0"/>
                        </a:endParaRPr>
                      </a:p>
                    </p:txBody>
                  </p:sp>
                  <p:sp>
                    <p:nvSpPr>
                      <p:cNvPr id="13529" name="Rectangle 156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2152886" y="2564420"/>
                        <a:ext cx="13032" cy="80999"/>
                      </a:xfrm>
                      <a:prstGeom prst="rect">
                        <a:avLst/>
                      </a:prstGeom>
                      <a:solidFill>
                        <a:srgbClr val="00FF00"/>
                      </a:solidFill>
                      <a:ln w="0">
                        <a:solidFill>
                          <a:srgbClr val="00FF00"/>
                        </a:solidFill>
                        <a:miter lim="800000"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en-US" altLang="en-US">
                          <a:latin typeface="Arial" pitchFamily="34" charset="0"/>
                          <a:cs typeface="Arial" pitchFamily="34" charset="0"/>
                        </a:endParaRPr>
                      </a:p>
                    </p:txBody>
                  </p:sp>
                  <p:sp>
                    <p:nvSpPr>
                      <p:cNvPr id="13530" name="Rectangle 157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2137411" y="2556706"/>
                        <a:ext cx="43169" cy="16393"/>
                      </a:xfrm>
                      <a:prstGeom prst="rect">
                        <a:avLst/>
                      </a:prstGeom>
                      <a:solidFill>
                        <a:srgbClr val="00FF00"/>
                      </a:solidFill>
                      <a:ln w="0">
                        <a:solidFill>
                          <a:srgbClr val="00FF00"/>
                        </a:solidFill>
                        <a:miter lim="800000"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en-US" altLang="en-US">
                          <a:latin typeface="Arial" pitchFamily="34" charset="0"/>
                          <a:cs typeface="Arial" pitchFamily="34" charset="0"/>
                        </a:endParaRPr>
                      </a:p>
                    </p:txBody>
                  </p:sp>
                  <p:sp>
                    <p:nvSpPr>
                      <p:cNvPr id="13531" name="Rectangle 158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2137411" y="2637706"/>
                        <a:ext cx="43169" cy="15428"/>
                      </a:xfrm>
                      <a:prstGeom prst="rect">
                        <a:avLst/>
                      </a:prstGeom>
                      <a:solidFill>
                        <a:srgbClr val="00FF00"/>
                      </a:solidFill>
                      <a:ln w="0">
                        <a:solidFill>
                          <a:srgbClr val="00FF00"/>
                        </a:solidFill>
                        <a:miter lim="800000"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en-US" altLang="en-US">
                          <a:latin typeface="Arial" pitchFamily="34" charset="0"/>
                          <a:cs typeface="Arial" pitchFamily="34" charset="0"/>
                        </a:endParaRPr>
                      </a:p>
                    </p:txBody>
                  </p:sp>
                  <p:sp>
                    <p:nvSpPr>
                      <p:cNvPr id="13532" name="Rectangle 159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2245740" y="2343600"/>
                        <a:ext cx="13847" cy="127285"/>
                      </a:xfrm>
                      <a:prstGeom prst="rect">
                        <a:avLst/>
                      </a:prstGeom>
                      <a:solidFill>
                        <a:srgbClr val="00FF00"/>
                      </a:solidFill>
                      <a:ln w="0">
                        <a:solidFill>
                          <a:srgbClr val="00FF00"/>
                        </a:solidFill>
                        <a:miter lim="800000"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en-US" altLang="en-US">
                          <a:latin typeface="Arial" pitchFamily="34" charset="0"/>
                          <a:cs typeface="Arial" pitchFamily="34" charset="0"/>
                        </a:endParaRPr>
                      </a:p>
                    </p:txBody>
                  </p:sp>
                  <p:sp>
                    <p:nvSpPr>
                      <p:cNvPr id="13533" name="Rectangle 160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2231079" y="2335886"/>
                        <a:ext cx="43169" cy="15428"/>
                      </a:xfrm>
                      <a:prstGeom prst="rect">
                        <a:avLst/>
                      </a:prstGeom>
                      <a:solidFill>
                        <a:srgbClr val="00FF00"/>
                      </a:solidFill>
                      <a:ln w="0">
                        <a:solidFill>
                          <a:srgbClr val="00FF00"/>
                        </a:solidFill>
                        <a:miter lim="800000"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en-US" altLang="en-US">
                          <a:latin typeface="Arial" pitchFamily="34" charset="0"/>
                          <a:cs typeface="Arial" pitchFamily="34" charset="0"/>
                        </a:endParaRPr>
                      </a:p>
                    </p:txBody>
                  </p:sp>
                  <p:sp>
                    <p:nvSpPr>
                      <p:cNvPr id="13534" name="Rectangle 161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2231079" y="2463171"/>
                        <a:ext cx="43169" cy="15428"/>
                      </a:xfrm>
                      <a:prstGeom prst="rect">
                        <a:avLst/>
                      </a:prstGeom>
                      <a:solidFill>
                        <a:srgbClr val="00FF00"/>
                      </a:solidFill>
                      <a:ln w="0">
                        <a:solidFill>
                          <a:srgbClr val="00FF00"/>
                        </a:solidFill>
                        <a:miter lim="800000"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en-US" altLang="en-US">
                          <a:latin typeface="Arial" pitchFamily="34" charset="0"/>
                          <a:cs typeface="Arial" pitchFamily="34" charset="0"/>
                        </a:endParaRPr>
                      </a:p>
                    </p:txBody>
                  </p:sp>
                  <p:sp>
                    <p:nvSpPr>
                      <p:cNvPr id="13535" name="Rectangle 162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2339408" y="2295386"/>
                        <a:ext cx="13032" cy="97392"/>
                      </a:xfrm>
                      <a:prstGeom prst="rect">
                        <a:avLst/>
                      </a:prstGeom>
                      <a:solidFill>
                        <a:srgbClr val="00FF00"/>
                      </a:solidFill>
                      <a:ln w="0">
                        <a:solidFill>
                          <a:srgbClr val="00FF00"/>
                        </a:solidFill>
                        <a:miter lim="800000"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en-US" altLang="en-US">
                          <a:latin typeface="Arial" pitchFamily="34" charset="0"/>
                          <a:cs typeface="Arial" pitchFamily="34" charset="0"/>
                        </a:endParaRPr>
                      </a:p>
                    </p:txBody>
                  </p:sp>
                  <p:sp>
                    <p:nvSpPr>
                      <p:cNvPr id="13536" name="Rectangle 163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2324747" y="2287672"/>
                        <a:ext cx="43983" cy="15428"/>
                      </a:xfrm>
                      <a:prstGeom prst="rect">
                        <a:avLst/>
                      </a:prstGeom>
                      <a:solidFill>
                        <a:srgbClr val="00FF00"/>
                      </a:solidFill>
                      <a:ln w="0">
                        <a:solidFill>
                          <a:srgbClr val="00FF00"/>
                        </a:solidFill>
                        <a:miter lim="800000"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en-US" altLang="en-US">
                          <a:latin typeface="Arial" pitchFamily="34" charset="0"/>
                          <a:cs typeface="Arial" pitchFamily="34" charset="0"/>
                        </a:endParaRPr>
                      </a:p>
                    </p:txBody>
                  </p:sp>
                  <p:sp>
                    <p:nvSpPr>
                      <p:cNvPr id="13537" name="Rectangle 164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2324747" y="2384100"/>
                        <a:ext cx="43983" cy="16393"/>
                      </a:xfrm>
                      <a:prstGeom prst="rect">
                        <a:avLst/>
                      </a:prstGeom>
                      <a:solidFill>
                        <a:srgbClr val="00FF00"/>
                      </a:solidFill>
                      <a:ln w="0">
                        <a:solidFill>
                          <a:srgbClr val="00FF00"/>
                        </a:solidFill>
                        <a:miter lim="800000"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en-US" altLang="en-US">
                          <a:latin typeface="Arial" pitchFamily="34" charset="0"/>
                          <a:cs typeface="Arial" pitchFamily="34" charset="0"/>
                        </a:endParaRPr>
                      </a:p>
                    </p:txBody>
                  </p:sp>
                  <p:sp>
                    <p:nvSpPr>
                      <p:cNvPr id="13538" name="Rectangle 165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2433075" y="2291529"/>
                        <a:ext cx="13032" cy="129213"/>
                      </a:xfrm>
                      <a:prstGeom prst="rect">
                        <a:avLst/>
                      </a:prstGeom>
                      <a:solidFill>
                        <a:srgbClr val="00FF00"/>
                      </a:solidFill>
                      <a:ln w="0">
                        <a:solidFill>
                          <a:srgbClr val="00FF00"/>
                        </a:solidFill>
                        <a:miter lim="800000"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en-US" altLang="en-US">
                          <a:latin typeface="Arial" pitchFamily="34" charset="0"/>
                          <a:cs typeface="Arial" pitchFamily="34" charset="0"/>
                        </a:endParaRPr>
                      </a:p>
                    </p:txBody>
                  </p:sp>
                  <p:sp>
                    <p:nvSpPr>
                      <p:cNvPr id="13539" name="Rectangle 166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2419229" y="2283815"/>
                        <a:ext cx="42354" cy="15428"/>
                      </a:xfrm>
                      <a:prstGeom prst="rect">
                        <a:avLst/>
                      </a:prstGeom>
                      <a:solidFill>
                        <a:srgbClr val="00FF00"/>
                      </a:solidFill>
                      <a:ln w="0">
                        <a:solidFill>
                          <a:srgbClr val="00FF00"/>
                        </a:solidFill>
                        <a:miter lim="800000"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en-US" altLang="en-US">
                          <a:latin typeface="Arial" pitchFamily="34" charset="0"/>
                          <a:cs typeface="Arial" pitchFamily="34" charset="0"/>
                        </a:endParaRPr>
                      </a:p>
                    </p:txBody>
                  </p:sp>
                  <p:sp>
                    <p:nvSpPr>
                      <p:cNvPr id="13540" name="Rectangle 167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2419229" y="2413028"/>
                        <a:ext cx="42354" cy="15428"/>
                      </a:xfrm>
                      <a:prstGeom prst="rect">
                        <a:avLst/>
                      </a:prstGeom>
                      <a:solidFill>
                        <a:srgbClr val="00FF00"/>
                      </a:solidFill>
                      <a:ln w="0">
                        <a:solidFill>
                          <a:srgbClr val="00FF00"/>
                        </a:solidFill>
                        <a:miter lim="800000"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en-US" altLang="en-US">
                          <a:latin typeface="Arial" pitchFamily="34" charset="0"/>
                          <a:cs typeface="Arial" pitchFamily="34" charset="0"/>
                        </a:endParaRPr>
                      </a:p>
                    </p:txBody>
                  </p:sp>
                  <p:sp>
                    <p:nvSpPr>
                      <p:cNvPr id="13541" name="Rectangle 168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2527557" y="2392779"/>
                        <a:ext cx="13032" cy="71357"/>
                      </a:xfrm>
                      <a:prstGeom prst="rect">
                        <a:avLst/>
                      </a:prstGeom>
                      <a:solidFill>
                        <a:srgbClr val="00FF00"/>
                      </a:solidFill>
                      <a:ln w="0">
                        <a:solidFill>
                          <a:srgbClr val="00FF00"/>
                        </a:solidFill>
                        <a:miter lim="800000"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en-US" altLang="en-US">
                          <a:latin typeface="Arial" pitchFamily="34" charset="0"/>
                          <a:cs typeface="Arial" pitchFamily="34" charset="0"/>
                        </a:endParaRPr>
                      </a:p>
                    </p:txBody>
                  </p:sp>
                  <p:sp>
                    <p:nvSpPr>
                      <p:cNvPr id="13542" name="Rectangle 169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2512896" y="2384100"/>
                        <a:ext cx="41540" cy="16393"/>
                      </a:xfrm>
                      <a:prstGeom prst="rect">
                        <a:avLst/>
                      </a:prstGeom>
                      <a:solidFill>
                        <a:srgbClr val="00FF00"/>
                      </a:solidFill>
                      <a:ln w="0">
                        <a:solidFill>
                          <a:srgbClr val="00FF00"/>
                        </a:solidFill>
                        <a:miter lim="800000"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en-US" altLang="en-US">
                          <a:latin typeface="Arial" pitchFamily="34" charset="0"/>
                          <a:cs typeface="Arial" pitchFamily="34" charset="0"/>
                        </a:endParaRPr>
                      </a:p>
                    </p:txBody>
                  </p:sp>
                  <p:sp>
                    <p:nvSpPr>
                      <p:cNvPr id="13543" name="Rectangle 170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2512896" y="2456421"/>
                        <a:ext cx="41540" cy="15428"/>
                      </a:xfrm>
                      <a:prstGeom prst="rect">
                        <a:avLst/>
                      </a:prstGeom>
                      <a:solidFill>
                        <a:srgbClr val="00FF00"/>
                      </a:solidFill>
                      <a:ln w="0">
                        <a:solidFill>
                          <a:srgbClr val="00FF00"/>
                        </a:solidFill>
                        <a:miter lim="800000"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en-US" altLang="en-US">
                          <a:latin typeface="Arial" pitchFamily="34" charset="0"/>
                          <a:cs typeface="Arial" pitchFamily="34" charset="0"/>
                        </a:endParaRPr>
                      </a:p>
                    </p:txBody>
                  </p:sp>
                  <p:sp>
                    <p:nvSpPr>
                      <p:cNvPr id="13544" name="Rectangle 171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2621225" y="2414957"/>
                        <a:ext cx="13032" cy="65571"/>
                      </a:xfrm>
                      <a:prstGeom prst="rect">
                        <a:avLst/>
                      </a:prstGeom>
                      <a:solidFill>
                        <a:srgbClr val="00FF00"/>
                      </a:solidFill>
                      <a:ln w="0">
                        <a:solidFill>
                          <a:srgbClr val="00FF00"/>
                        </a:solidFill>
                        <a:miter lim="800000"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en-US" altLang="en-US">
                          <a:latin typeface="Arial" pitchFamily="34" charset="0"/>
                          <a:cs typeface="Arial" pitchFamily="34" charset="0"/>
                        </a:endParaRPr>
                      </a:p>
                    </p:txBody>
                  </p:sp>
                  <p:sp>
                    <p:nvSpPr>
                      <p:cNvPr id="13545" name="Rectangle 172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2604935" y="2407243"/>
                        <a:ext cx="43169" cy="15428"/>
                      </a:xfrm>
                      <a:prstGeom prst="rect">
                        <a:avLst/>
                      </a:prstGeom>
                      <a:solidFill>
                        <a:srgbClr val="00FF00"/>
                      </a:solidFill>
                      <a:ln w="0">
                        <a:solidFill>
                          <a:srgbClr val="00FF00"/>
                        </a:solidFill>
                        <a:miter lim="800000"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en-US" altLang="en-US">
                          <a:latin typeface="Arial" pitchFamily="34" charset="0"/>
                          <a:cs typeface="Arial" pitchFamily="34" charset="0"/>
                        </a:endParaRPr>
                      </a:p>
                    </p:txBody>
                  </p:sp>
                  <p:sp>
                    <p:nvSpPr>
                      <p:cNvPr id="13546" name="Rectangle 173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2604935" y="2472814"/>
                        <a:ext cx="43169" cy="15428"/>
                      </a:xfrm>
                      <a:prstGeom prst="rect">
                        <a:avLst/>
                      </a:prstGeom>
                      <a:solidFill>
                        <a:srgbClr val="00FF00"/>
                      </a:solidFill>
                      <a:ln w="0">
                        <a:solidFill>
                          <a:srgbClr val="00FF00"/>
                        </a:solidFill>
                        <a:miter lim="800000"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en-US" altLang="en-US">
                          <a:latin typeface="Arial" pitchFamily="34" charset="0"/>
                          <a:cs typeface="Arial" pitchFamily="34" charset="0"/>
                        </a:endParaRPr>
                      </a:p>
                    </p:txBody>
                  </p:sp>
                  <p:sp>
                    <p:nvSpPr>
                      <p:cNvPr id="13547" name="Rectangle 174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2714893" y="2390850"/>
                        <a:ext cx="13032" cy="121499"/>
                      </a:xfrm>
                      <a:prstGeom prst="rect">
                        <a:avLst/>
                      </a:prstGeom>
                      <a:solidFill>
                        <a:srgbClr val="00FF00"/>
                      </a:solidFill>
                      <a:ln w="0">
                        <a:solidFill>
                          <a:srgbClr val="00FF00"/>
                        </a:solidFill>
                        <a:miter lim="800000"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en-US" altLang="en-US">
                          <a:latin typeface="Arial" pitchFamily="34" charset="0"/>
                          <a:cs typeface="Arial" pitchFamily="34" charset="0"/>
                        </a:endParaRPr>
                      </a:p>
                    </p:txBody>
                  </p:sp>
                  <p:sp>
                    <p:nvSpPr>
                      <p:cNvPr id="13548" name="Rectangle 175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2699418" y="2382172"/>
                        <a:ext cx="43169" cy="16393"/>
                      </a:xfrm>
                      <a:prstGeom prst="rect">
                        <a:avLst/>
                      </a:prstGeom>
                      <a:solidFill>
                        <a:srgbClr val="00FF00"/>
                      </a:solidFill>
                      <a:ln w="0">
                        <a:solidFill>
                          <a:srgbClr val="00FF00"/>
                        </a:solidFill>
                        <a:miter lim="800000"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en-US" altLang="en-US">
                          <a:latin typeface="Arial" pitchFamily="34" charset="0"/>
                          <a:cs typeface="Arial" pitchFamily="34" charset="0"/>
                        </a:endParaRPr>
                      </a:p>
                    </p:txBody>
                  </p:sp>
                  <p:sp>
                    <p:nvSpPr>
                      <p:cNvPr id="13549" name="Rectangle 176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2699418" y="2503671"/>
                        <a:ext cx="43169" cy="16393"/>
                      </a:xfrm>
                      <a:prstGeom prst="rect">
                        <a:avLst/>
                      </a:prstGeom>
                      <a:solidFill>
                        <a:srgbClr val="00FF00"/>
                      </a:solidFill>
                      <a:ln w="0">
                        <a:solidFill>
                          <a:srgbClr val="00FF00"/>
                        </a:solidFill>
                        <a:miter lim="800000"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en-US" altLang="en-US">
                          <a:latin typeface="Arial" pitchFamily="34" charset="0"/>
                          <a:cs typeface="Arial" pitchFamily="34" charset="0"/>
                        </a:endParaRPr>
                      </a:p>
                    </p:txBody>
                  </p:sp>
                  <p:sp>
                    <p:nvSpPr>
                      <p:cNvPr id="13550" name="Rectangle 177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2806932" y="2457385"/>
                        <a:ext cx="13847" cy="87750"/>
                      </a:xfrm>
                      <a:prstGeom prst="rect">
                        <a:avLst/>
                      </a:prstGeom>
                      <a:solidFill>
                        <a:srgbClr val="00FF00"/>
                      </a:solidFill>
                      <a:ln w="0">
                        <a:solidFill>
                          <a:srgbClr val="00FF00"/>
                        </a:solidFill>
                        <a:miter lim="800000"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en-US" altLang="en-US">
                          <a:latin typeface="Arial" pitchFamily="34" charset="0"/>
                          <a:cs typeface="Arial" pitchFamily="34" charset="0"/>
                        </a:endParaRPr>
                      </a:p>
                    </p:txBody>
                  </p:sp>
                  <p:sp>
                    <p:nvSpPr>
                      <p:cNvPr id="13551" name="Rectangle 178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2793085" y="2449671"/>
                        <a:ext cx="43169" cy="15428"/>
                      </a:xfrm>
                      <a:prstGeom prst="rect">
                        <a:avLst/>
                      </a:prstGeom>
                      <a:solidFill>
                        <a:srgbClr val="00FF00"/>
                      </a:solidFill>
                      <a:ln w="0">
                        <a:solidFill>
                          <a:srgbClr val="00FF00"/>
                        </a:solidFill>
                        <a:miter lim="800000"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en-US" altLang="en-US">
                          <a:latin typeface="Arial" pitchFamily="34" charset="0"/>
                          <a:cs typeface="Arial" pitchFamily="34" charset="0"/>
                        </a:endParaRPr>
                      </a:p>
                    </p:txBody>
                  </p:sp>
                  <p:sp>
                    <p:nvSpPr>
                      <p:cNvPr id="13552" name="Rectangle 179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2793085" y="2537421"/>
                        <a:ext cx="43169" cy="15428"/>
                      </a:xfrm>
                      <a:prstGeom prst="rect">
                        <a:avLst/>
                      </a:prstGeom>
                      <a:solidFill>
                        <a:srgbClr val="00FF00"/>
                      </a:solidFill>
                      <a:ln w="0">
                        <a:solidFill>
                          <a:srgbClr val="00FF00"/>
                        </a:solidFill>
                        <a:miter lim="800000"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en-US" altLang="en-US">
                          <a:latin typeface="Arial" pitchFamily="34" charset="0"/>
                          <a:cs typeface="Arial" pitchFamily="34" charset="0"/>
                        </a:endParaRPr>
                      </a:p>
                    </p:txBody>
                  </p:sp>
                  <p:sp>
                    <p:nvSpPr>
                      <p:cNvPr id="13553" name="Rectangle 180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2901414" y="2514278"/>
                        <a:ext cx="13847" cy="36643"/>
                      </a:xfrm>
                      <a:prstGeom prst="rect">
                        <a:avLst/>
                      </a:prstGeom>
                      <a:solidFill>
                        <a:srgbClr val="00FF00"/>
                      </a:solidFill>
                      <a:ln w="0">
                        <a:solidFill>
                          <a:srgbClr val="00FF00"/>
                        </a:solidFill>
                        <a:miter lim="800000"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en-US" altLang="en-US">
                          <a:latin typeface="Arial" pitchFamily="34" charset="0"/>
                          <a:cs typeface="Arial" pitchFamily="34" charset="0"/>
                        </a:endParaRPr>
                      </a:p>
                    </p:txBody>
                  </p:sp>
                  <p:sp>
                    <p:nvSpPr>
                      <p:cNvPr id="13554" name="Rectangle 181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2886753" y="2505599"/>
                        <a:ext cx="43169" cy="16393"/>
                      </a:xfrm>
                      <a:prstGeom prst="rect">
                        <a:avLst/>
                      </a:prstGeom>
                      <a:solidFill>
                        <a:srgbClr val="00FF00"/>
                      </a:solidFill>
                      <a:ln w="0">
                        <a:solidFill>
                          <a:srgbClr val="00FF00"/>
                        </a:solidFill>
                        <a:miter lim="800000"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en-US" altLang="en-US">
                          <a:latin typeface="Arial" pitchFamily="34" charset="0"/>
                          <a:cs typeface="Arial" pitchFamily="34" charset="0"/>
                        </a:endParaRPr>
                      </a:p>
                    </p:txBody>
                  </p:sp>
                  <p:sp>
                    <p:nvSpPr>
                      <p:cNvPr id="13555" name="Rectangle 182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2886753" y="2543206"/>
                        <a:ext cx="43169" cy="15428"/>
                      </a:xfrm>
                      <a:prstGeom prst="rect">
                        <a:avLst/>
                      </a:prstGeom>
                      <a:solidFill>
                        <a:srgbClr val="00FF00"/>
                      </a:solidFill>
                      <a:ln w="0">
                        <a:solidFill>
                          <a:srgbClr val="00FF00"/>
                        </a:solidFill>
                        <a:miter lim="800000"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en-US" altLang="en-US">
                          <a:latin typeface="Arial" pitchFamily="34" charset="0"/>
                          <a:cs typeface="Arial" pitchFamily="34" charset="0"/>
                        </a:endParaRPr>
                      </a:p>
                    </p:txBody>
                  </p:sp>
                  <p:sp>
                    <p:nvSpPr>
                      <p:cNvPr id="13556" name="Rectangle 183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2995082" y="2510421"/>
                        <a:ext cx="13032" cy="35679"/>
                      </a:xfrm>
                      <a:prstGeom prst="rect">
                        <a:avLst/>
                      </a:prstGeom>
                      <a:solidFill>
                        <a:srgbClr val="00FF00"/>
                      </a:solidFill>
                      <a:ln w="0">
                        <a:solidFill>
                          <a:srgbClr val="00FF00"/>
                        </a:solidFill>
                        <a:miter lim="800000"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en-US" altLang="en-US">
                          <a:latin typeface="Arial" pitchFamily="34" charset="0"/>
                          <a:cs typeface="Arial" pitchFamily="34" charset="0"/>
                        </a:endParaRPr>
                      </a:p>
                    </p:txBody>
                  </p:sp>
                  <p:sp>
                    <p:nvSpPr>
                      <p:cNvPr id="13557" name="Rectangle 184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2980421" y="2501742"/>
                        <a:ext cx="43169" cy="16393"/>
                      </a:xfrm>
                      <a:prstGeom prst="rect">
                        <a:avLst/>
                      </a:prstGeom>
                      <a:solidFill>
                        <a:srgbClr val="00FF00"/>
                      </a:solidFill>
                      <a:ln w="0">
                        <a:solidFill>
                          <a:srgbClr val="00FF00"/>
                        </a:solidFill>
                        <a:miter lim="800000"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en-US" altLang="en-US">
                          <a:latin typeface="Arial" pitchFamily="34" charset="0"/>
                          <a:cs typeface="Arial" pitchFamily="34" charset="0"/>
                        </a:endParaRPr>
                      </a:p>
                    </p:txBody>
                  </p:sp>
                  <p:sp>
                    <p:nvSpPr>
                      <p:cNvPr id="13558" name="Rectangle 185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2980421" y="2538385"/>
                        <a:ext cx="43169" cy="15428"/>
                      </a:xfrm>
                      <a:prstGeom prst="rect">
                        <a:avLst/>
                      </a:prstGeom>
                      <a:solidFill>
                        <a:srgbClr val="00FF00"/>
                      </a:solidFill>
                      <a:ln w="0">
                        <a:solidFill>
                          <a:srgbClr val="00FF00"/>
                        </a:solidFill>
                        <a:miter lim="800000"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en-US" altLang="en-US">
                          <a:latin typeface="Arial" pitchFamily="34" charset="0"/>
                          <a:cs typeface="Arial" pitchFamily="34" charset="0"/>
                        </a:endParaRPr>
                      </a:p>
                    </p:txBody>
                  </p:sp>
                  <p:sp>
                    <p:nvSpPr>
                      <p:cNvPr id="13559" name="Rectangle 186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3088750" y="2765954"/>
                        <a:ext cx="13032" cy="64607"/>
                      </a:xfrm>
                      <a:prstGeom prst="rect">
                        <a:avLst/>
                      </a:prstGeom>
                      <a:solidFill>
                        <a:srgbClr val="00FF00"/>
                      </a:solidFill>
                      <a:ln w="0">
                        <a:solidFill>
                          <a:srgbClr val="00FF00"/>
                        </a:solidFill>
                        <a:miter lim="800000"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en-US" altLang="en-US">
                          <a:latin typeface="Arial" pitchFamily="34" charset="0"/>
                          <a:cs typeface="Arial" pitchFamily="34" charset="0"/>
                        </a:endParaRPr>
                      </a:p>
                    </p:txBody>
                  </p:sp>
                  <p:sp>
                    <p:nvSpPr>
                      <p:cNvPr id="13560" name="Rectangle 187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3074089" y="2758240"/>
                        <a:ext cx="43169" cy="15428"/>
                      </a:xfrm>
                      <a:prstGeom prst="rect">
                        <a:avLst/>
                      </a:prstGeom>
                      <a:solidFill>
                        <a:srgbClr val="00FF00"/>
                      </a:solidFill>
                      <a:ln w="0">
                        <a:solidFill>
                          <a:srgbClr val="00FF00"/>
                        </a:solidFill>
                        <a:miter lim="800000"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en-US" altLang="en-US">
                          <a:latin typeface="Arial" pitchFamily="34" charset="0"/>
                          <a:cs typeface="Arial" pitchFamily="34" charset="0"/>
                        </a:endParaRPr>
                      </a:p>
                    </p:txBody>
                  </p:sp>
                  <p:sp>
                    <p:nvSpPr>
                      <p:cNvPr id="13561" name="Rectangle 188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3074089" y="2822847"/>
                        <a:ext cx="43169" cy="15428"/>
                      </a:xfrm>
                      <a:prstGeom prst="rect">
                        <a:avLst/>
                      </a:prstGeom>
                      <a:solidFill>
                        <a:srgbClr val="00FF00"/>
                      </a:solidFill>
                      <a:ln w="0">
                        <a:solidFill>
                          <a:srgbClr val="00FF00"/>
                        </a:solidFill>
                        <a:miter lim="800000"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en-US" altLang="en-US">
                          <a:latin typeface="Arial" pitchFamily="34" charset="0"/>
                          <a:cs typeface="Arial" pitchFamily="34" charset="0"/>
                        </a:endParaRPr>
                      </a:p>
                    </p:txBody>
                  </p:sp>
                  <p:sp>
                    <p:nvSpPr>
                      <p:cNvPr id="13562" name="Rectangle 189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3182417" y="3103452"/>
                        <a:ext cx="13032" cy="71357"/>
                      </a:xfrm>
                      <a:prstGeom prst="rect">
                        <a:avLst/>
                      </a:prstGeom>
                      <a:solidFill>
                        <a:srgbClr val="00FF00"/>
                      </a:solidFill>
                      <a:ln w="0">
                        <a:solidFill>
                          <a:srgbClr val="00FF00"/>
                        </a:solidFill>
                        <a:miter lim="800000"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en-US" altLang="en-US">
                          <a:latin typeface="Arial" pitchFamily="34" charset="0"/>
                          <a:cs typeface="Arial" pitchFamily="34" charset="0"/>
                        </a:endParaRPr>
                      </a:p>
                    </p:txBody>
                  </p:sp>
                  <p:sp>
                    <p:nvSpPr>
                      <p:cNvPr id="13563" name="Rectangle 190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3167756" y="3095737"/>
                        <a:ext cx="42354" cy="15428"/>
                      </a:xfrm>
                      <a:prstGeom prst="rect">
                        <a:avLst/>
                      </a:prstGeom>
                      <a:solidFill>
                        <a:srgbClr val="00FF00"/>
                      </a:solidFill>
                      <a:ln w="0">
                        <a:solidFill>
                          <a:srgbClr val="00FF00"/>
                        </a:solidFill>
                        <a:miter lim="800000"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en-US" altLang="en-US">
                          <a:latin typeface="Arial" pitchFamily="34" charset="0"/>
                          <a:cs typeface="Arial" pitchFamily="34" charset="0"/>
                        </a:endParaRPr>
                      </a:p>
                    </p:txBody>
                  </p:sp>
                  <p:sp>
                    <p:nvSpPr>
                      <p:cNvPr id="13564" name="Rectangle 191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3167756" y="3167094"/>
                        <a:ext cx="42354" cy="16393"/>
                      </a:xfrm>
                      <a:prstGeom prst="rect">
                        <a:avLst/>
                      </a:prstGeom>
                      <a:solidFill>
                        <a:srgbClr val="00FF00"/>
                      </a:solidFill>
                      <a:ln w="0">
                        <a:solidFill>
                          <a:srgbClr val="00FF00"/>
                        </a:solidFill>
                        <a:miter lim="800000"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en-US" altLang="en-US">
                          <a:latin typeface="Arial" pitchFamily="34" charset="0"/>
                          <a:cs typeface="Arial" pitchFamily="34" charset="0"/>
                        </a:endParaRPr>
                      </a:p>
                    </p:txBody>
                  </p:sp>
                  <p:sp>
                    <p:nvSpPr>
                      <p:cNvPr id="13565" name="Rectangle 192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3276085" y="3132380"/>
                        <a:ext cx="13032" cy="46285"/>
                      </a:xfrm>
                      <a:prstGeom prst="rect">
                        <a:avLst/>
                      </a:prstGeom>
                      <a:solidFill>
                        <a:srgbClr val="00FF00"/>
                      </a:solidFill>
                      <a:ln w="0">
                        <a:solidFill>
                          <a:srgbClr val="00FF00"/>
                        </a:solidFill>
                        <a:miter lim="800000"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en-US" altLang="en-US">
                          <a:latin typeface="Arial" pitchFamily="34" charset="0"/>
                          <a:cs typeface="Arial" pitchFamily="34" charset="0"/>
                        </a:endParaRPr>
                      </a:p>
                    </p:txBody>
                  </p:sp>
                  <p:sp>
                    <p:nvSpPr>
                      <p:cNvPr id="13566" name="Rectangle 193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3260609" y="3124666"/>
                        <a:ext cx="43169" cy="15428"/>
                      </a:xfrm>
                      <a:prstGeom prst="rect">
                        <a:avLst/>
                      </a:prstGeom>
                      <a:solidFill>
                        <a:srgbClr val="00FF00"/>
                      </a:solidFill>
                      <a:ln w="0">
                        <a:solidFill>
                          <a:srgbClr val="00FF00"/>
                        </a:solidFill>
                        <a:miter lim="800000"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en-US" altLang="en-US">
                          <a:latin typeface="Arial" pitchFamily="34" charset="0"/>
                          <a:cs typeface="Arial" pitchFamily="34" charset="0"/>
                        </a:endParaRPr>
                      </a:p>
                    </p:txBody>
                  </p:sp>
                  <p:sp>
                    <p:nvSpPr>
                      <p:cNvPr id="13567" name="Rectangle 194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3260609" y="3169987"/>
                        <a:ext cx="43169" cy="16393"/>
                      </a:xfrm>
                      <a:prstGeom prst="rect">
                        <a:avLst/>
                      </a:prstGeom>
                      <a:solidFill>
                        <a:srgbClr val="00FF00"/>
                      </a:solidFill>
                      <a:ln w="0">
                        <a:solidFill>
                          <a:srgbClr val="00FF00"/>
                        </a:solidFill>
                        <a:miter lim="800000"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en-US" altLang="en-US">
                          <a:latin typeface="Arial" pitchFamily="34" charset="0"/>
                          <a:cs typeface="Arial" pitchFamily="34" charset="0"/>
                        </a:endParaRPr>
                      </a:p>
                    </p:txBody>
                  </p:sp>
                  <p:sp>
                    <p:nvSpPr>
                      <p:cNvPr id="13568" name="Rectangle 195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3369753" y="3128523"/>
                        <a:ext cx="13032" cy="60750"/>
                      </a:xfrm>
                      <a:prstGeom prst="rect">
                        <a:avLst/>
                      </a:prstGeom>
                      <a:solidFill>
                        <a:srgbClr val="00FF00"/>
                      </a:solidFill>
                      <a:ln w="0">
                        <a:solidFill>
                          <a:srgbClr val="00FF00"/>
                        </a:solidFill>
                        <a:miter lim="800000"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en-US" altLang="en-US">
                          <a:latin typeface="Arial" pitchFamily="34" charset="0"/>
                          <a:cs typeface="Arial" pitchFamily="34" charset="0"/>
                        </a:endParaRPr>
                      </a:p>
                    </p:txBody>
                  </p:sp>
                  <p:sp>
                    <p:nvSpPr>
                      <p:cNvPr id="13569" name="Rectangle 196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3354277" y="3120809"/>
                        <a:ext cx="43169" cy="15428"/>
                      </a:xfrm>
                      <a:prstGeom prst="rect">
                        <a:avLst/>
                      </a:prstGeom>
                      <a:solidFill>
                        <a:srgbClr val="00FF00"/>
                      </a:solidFill>
                      <a:ln w="0">
                        <a:solidFill>
                          <a:srgbClr val="00FF00"/>
                        </a:solidFill>
                        <a:miter lim="800000"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en-US" altLang="en-US">
                          <a:latin typeface="Arial" pitchFamily="34" charset="0"/>
                          <a:cs typeface="Arial" pitchFamily="34" charset="0"/>
                        </a:endParaRPr>
                      </a:p>
                    </p:txBody>
                  </p:sp>
                  <p:sp>
                    <p:nvSpPr>
                      <p:cNvPr id="13570" name="Rectangle 197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3354277" y="3181558"/>
                        <a:ext cx="43169" cy="15428"/>
                      </a:xfrm>
                      <a:prstGeom prst="rect">
                        <a:avLst/>
                      </a:prstGeom>
                      <a:solidFill>
                        <a:srgbClr val="00FF00"/>
                      </a:solidFill>
                      <a:ln w="0">
                        <a:solidFill>
                          <a:srgbClr val="00FF00"/>
                        </a:solidFill>
                        <a:miter lim="800000"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en-US" altLang="en-US">
                          <a:latin typeface="Arial" pitchFamily="34" charset="0"/>
                          <a:cs typeface="Arial" pitchFamily="34" charset="0"/>
                        </a:endParaRPr>
                      </a:p>
                    </p:txBody>
                  </p:sp>
                  <p:sp>
                    <p:nvSpPr>
                      <p:cNvPr id="13571" name="Rectangle 198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3462606" y="3025345"/>
                        <a:ext cx="13847" cy="62678"/>
                      </a:xfrm>
                      <a:prstGeom prst="rect">
                        <a:avLst/>
                      </a:prstGeom>
                      <a:solidFill>
                        <a:srgbClr val="00FF00"/>
                      </a:solidFill>
                      <a:ln w="0">
                        <a:solidFill>
                          <a:srgbClr val="00FF00"/>
                        </a:solidFill>
                        <a:miter lim="800000"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en-US" altLang="en-US">
                          <a:latin typeface="Arial" pitchFamily="34" charset="0"/>
                          <a:cs typeface="Arial" pitchFamily="34" charset="0"/>
                        </a:endParaRPr>
                      </a:p>
                    </p:txBody>
                  </p:sp>
                  <p:sp>
                    <p:nvSpPr>
                      <p:cNvPr id="13572" name="Rectangle 199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3447945" y="3017631"/>
                        <a:ext cx="43169" cy="15428"/>
                      </a:xfrm>
                      <a:prstGeom prst="rect">
                        <a:avLst/>
                      </a:prstGeom>
                      <a:solidFill>
                        <a:srgbClr val="00FF00"/>
                      </a:solidFill>
                      <a:ln w="0">
                        <a:solidFill>
                          <a:srgbClr val="00FF00"/>
                        </a:solidFill>
                        <a:miter lim="800000"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en-US" altLang="en-US">
                          <a:latin typeface="Arial" pitchFamily="34" charset="0"/>
                          <a:cs typeface="Arial" pitchFamily="34" charset="0"/>
                        </a:endParaRPr>
                      </a:p>
                    </p:txBody>
                  </p:sp>
                  <p:sp>
                    <p:nvSpPr>
                      <p:cNvPr id="13573" name="Rectangle 200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3447945" y="3080309"/>
                        <a:ext cx="43169" cy="15428"/>
                      </a:xfrm>
                      <a:prstGeom prst="rect">
                        <a:avLst/>
                      </a:prstGeom>
                      <a:solidFill>
                        <a:srgbClr val="00FF00"/>
                      </a:solidFill>
                      <a:ln w="0">
                        <a:solidFill>
                          <a:srgbClr val="00FF00"/>
                        </a:solidFill>
                        <a:miter lim="800000"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en-US" altLang="en-US">
                          <a:latin typeface="Arial" pitchFamily="34" charset="0"/>
                          <a:cs typeface="Arial" pitchFamily="34" charset="0"/>
                        </a:endParaRPr>
                      </a:p>
                    </p:txBody>
                  </p:sp>
                  <p:sp>
                    <p:nvSpPr>
                      <p:cNvPr id="13574" name="Rectangle 201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3557088" y="3010881"/>
                        <a:ext cx="13847" cy="79071"/>
                      </a:xfrm>
                      <a:prstGeom prst="rect">
                        <a:avLst/>
                      </a:prstGeom>
                      <a:solidFill>
                        <a:srgbClr val="00FF00"/>
                      </a:solidFill>
                      <a:ln w="0">
                        <a:solidFill>
                          <a:srgbClr val="00FF00"/>
                        </a:solidFill>
                        <a:miter lim="800000"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en-US" altLang="en-US">
                          <a:latin typeface="Arial" pitchFamily="34" charset="0"/>
                          <a:cs typeface="Arial" pitchFamily="34" charset="0"/>
                        </a:endParaRPr>
                      </a:p>
                    </p:txBody>
                  </p:sp>
                  <p:sp>
                    <p:nvSpPr>
                      <p:cNvPr id="13575" name="Rectangle 202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3541613" y="3003167"/>
                        <a:ext cx="43169" cy="15428"/>
                      </a:xfrm>
                      <a:prstGeom prst="rect">
                        <a:avLst/>
                      </a:prstGeom>
                      <a:solidFill>
                        <a:srgbClr val="00FF00"/>
                      </a:solidFill>
                      <a:ln w="0">
                        <a:solidFill>
                          <a:srgbClr val="00FF00"/>
                        </a:solidFill>
                        <a:miter lim="800000"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en-US" altLang="en-US">
                          <a:latin typeface="Arial" pitchFamily="34" charset="0"/>
                          <a:cs typeface="Arial" pitchFamily="34" charset="0"/>
                        </a:endParaRPr>
                      </a:p>
                    </p:txBody>
                  </p:sp>
                  <p:sp>
                    <p:nvSpPr>
                      <p:cNvPr id="13576" name="Rectangle 203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3541613" y="3082238"/>
                        <a:ext cx="43169" cy="15428"/>
                      </a:xfrm>
                      <a:prstGeom prst="rect">
                        <a:avLst/>
                      </a:prstGeom>
                      <a:solidFill>
                        <a:srgbClr val="00FF00"/>
                      </a:solidFill>
                      <a:ln w="0">
                        <a:solidFill>
                          <a:srgbClr val="00FF00"/>
                        </a:solidFill>
                        <a:miter lim="800000"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en-US" altLang="en-US">
                          <a:latin typeface="Arial" pitchFamily="34" charset="0"/>
                          <a:cs typeface="Arial" pitchFamily="34" charset="0"/>
                        </a:endParaRPr>
                      </a:p>
                    </p:txBody>
                  </p:sp>
                  <p:sp>
                    <p:nvSpPr>
                      <p:cNvPr id="13577" name="Rectangle 204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3649941" y="3008952"/>
                        <a:ext cx="13032" cy="52071"/>
                      </a:xfrm>
                      <a:prstGeom prst="rect">
                        <a:avLst/>
                      </a:prstGeom>
                      <a:solidFill>
                        <a:srgbClr val="00FF00"/>
                      </a:solidFill>
                      <a:ln w="0">
                        <a:solidFill>
                          <a:srgbClr val="00FF00"/>
                        </a:solidFill>
                        <a:miter lim="800000"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en-US" altLang="en-US">
                          <a:latin typeface="Arial" pitchFamily="34" charset="0"/>
                          <a:cs typeface="Arial" pitchFamily="34" charset="0"/>
                        </a:endParaRPr>
                      </a:p>
                    </p:txBody>
                  </p:sp>
                  <p:sp>
                    <p:nvSpPr>
                      <p:cNvPr id="13578" name="Rectangle 206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3635281" y="3001238"/>
                        <a:ext cx="43983" cy="15428"/>
                      </a:xfrm>
                      <a:prstGeom prst="rect">
                        <a:avLst/>
                      </a:prstGeom>
                      <a:solidFill>
                        <a:srgbClr val="00FF00"/>
                      </a:solidFill>
                      <a:ln w="0">
                        <a:solidFill>
                          <a:srgbClr val="00FF00"/>
                        </a:solidFill>
                        <a:miter lim="800000"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en-US" altLang="en-US">
                          <a:latin typeface="Arial" pitchFamily="34" charset="0"/>
                          <a:cs typeface="Arial" pitchFamily="34" charset="0"/>
                        </a:endParaRPr>
                      </a:p>
                    </p:txBody>
                  </p:sp>
                  <p:sp>
                    <p:nvSpPr>
                      <p:cNvPr id="13579" name="Rectangle 207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3635281" y="3052345"/>
                        <a:ext cx="43983" cy="16393"/>
                      </a:xfrm>
                      <a:prstGeom prst="rect">
                        <a:avLst/>
                      </a:prstGeom>
                      <a:solidFill>
                        <a:srgbClr val="00FF00"/>
                      </a:solidFill>
                      <a:ln w="0">
                        <a:solidFill>
                          <a:srgbClr val="00FF00"/>
                        </a:solidFill>
                        <a:miter lim="800000"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en-US" altLang="en-US">
                          <a:latin typeface="Arial" pitchFamily="34" charset="0"/>
                          <a:cs typeface="Arial" pitchFamily="34" charset="0"/>
                        </a:endParaRPr>
                      </a:p>
                    </p:txBody>
                  </p:sp>
                  <p:sp>
                    <p:nvSpPr>
                      <p:cNvPr id="13580" name="Rectangle 208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3743609" y="2944345"/>
                        <a:ext cx="13032" cy="56893"/>
                      </a:xfrm>
                      <a:prstGeom prst="rect">
                        <a:avLst/>
                      </a:prstGeom>
                      <a:solidFill>
                        <a:srgbClr val="00FF00"/>
                      </a:solidFill>
                      <a:ln w="0">
                        <a:solidFill>
                          <a:srgbClr val="00FF00"/>
                        </a:solidFill>
                        <a:miter lim="800000"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en-US" altLang="en-US">
                          <a:latin typeface="Arial" pitchFamily="34" charset="0"/>
                          <a:cs typeface="Arial" pitchFamily="34" charset="0"/>
                        </a:endParaRPr>
                      </a:p>
                    </p:txBody>
                  </p:sp>
                  <p:sp>
                    <p:nvSpPr>
                      <p:cNvPr id="13581" name="Rectangle 209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3729763" y="2936631"/>
                        <a:ext cx="43169" cy="15428"/>
                      </a:xfrm>
                      <a:prstGeom prst="rect">
                        <a:avLst/>
                      </a:prstGeom>
                      <a:solidFill>
                        <a:srgbClr val="00FF00"/>
                      </a:solidFill>
                      <a:ln w="0">
                        <a:solidFill>
                          <a:srgbClr val="00FF00"/>
                        </a:solidFill>
                        <a:miter lim="800000"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en-US" altLang="en-US">
                          <a:latin typeface="Arial" pitchFamily="34" charset="0"/>
                          <a:cs typeface="Arial" pitchFamily="34" charset="0"/>
                        </a:endParaRPr>
                      </a:p>
                    </p:txBody>
                  </p:sp>
                  <p:sp>
                    <p:nvSpPr>
                      <p:cNvPr id="13582" name="Rectangle 210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3729763" y="2992559"/>
                        <a:ext cx="43169" cy="16393"/>
                      </a:xfrm>
                      <a:prstGeom prst="rect">
                        <a:avLst/>
                      </a:prstGeom>
                      <a:solidFill>
                        <a:srgbClr val="00FF00"/>
                      </a:solidFill>
                      <a:ln w="0">
                        <a:solidFill>
                          <a:srgbClr val="00FF00"/>
                        </a:solidFill>
                        <a:miter lim="800000"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en-US" altLang="en-US">
                          <a:latin typeface="Arial" pitchFamily="34" charset="0"/>
                          <a:cs typeface="Arial" pitchFamily="34" charset="0"/>
                        </a:endParaRPr>
                      </a:p>
                    </p:txBody>
                  </p:sp>
                  <p:sp>
                    <p:nvSpPr>
                      <p:cNvPr id="13583" name="Rectangle 211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3838092" y="2993524"/>
                        <a:ext cx="6516" cy="50142"/>
                      </a:xfrm>
                      <a:prstGeom prst="rect">
                        <a:avLst/>
                      </a:prstGeom>
                      <a:solidFill>
                        <a:srgbClr val="00FF00"/>
                      </a:solidFill>
                      <a:ln w="0">
                        <a:solidFill>
                          <a:srgbClr val="00FF00"/>
                        </a:solidFill>
                        <a:miter lim="800000"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en-US" altLang="en-US">
                          <a:latin typeface="Arial" pitchFamily="34" charset="0"/>
                          <a:cs typeface="Arial" pitchFamily="34" charset="0"/>
                        </a:endParaRPr>
                      </a:p>
                    </p:txBody>
                  </p:sp>
                  <p:sp>
                    <p:nvSpPr>
                      <p:cNvPr id="13584" name="Rectangle 212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3823431" y="2985810"/>
                        <a:ext cx="21177" cy="16393"/>
                      </a:xfrm>
                      <a:prstGeom prst="rect">
                        <a:avLst/>
                      </a:prstGeom>
                      <a:solidFill>
                        <a:srgbClr val="00FF00"/>
                      </a:solidFill>
                      <a:ln w="0">
                        <a:solidFill>
                          <a:srgbClr val="00FF00"/>
                        </a:solidFill>
                        <a:miter lim="800000"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en-US" altLang="en-US">
                          <a:latin typeface="Arial" pitchFamily="34" charset="0"/>
                          <a:cs typeface="Arial" pitchFamily="34" charset="0"/>
                        </a:endParaRPr>
                      </a:p>
                    </p:txBody>
                  </p:sp>
                  <p:sp>
                    <p:nvSpPr>
                      <p:cNvPr id="13585" name="Rectangle 213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3823431" y="3035952"/>
                        <a:ext cx="21177" cy="15428"/>
                      </a:xfrm>
                      <a:prstGeom prst="rect">
                        <a:avLst/>
                      </a:prstGeom>
                      <a:solidFill>
                        <a:srgbClr val="00FF00"/>
                      </a:solidFill>
                      <a:ln w="0">
                        <a:solidFill>
                          <a:srgbClr val="00FF00"/>
                        </a:solidFill>
                        <a:miter lim="800000"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en-US" altLang="en-US">
                          <a:latin typeface="Arial" pitchFamily="34" charset="0"/>
                          <a:cs typeface="Arial" pitchFamily="34" charset="0"/>
                        </a:endParaRPr>
                      </a:p>
                    </p:txBody>
                  </p:sp>
                  <p:sp>
                    <p:nvSpPr>
                      <p:cNvPr id="13586" name="Freeform 214"/>
                      <p:cNvSpPr>
                        <a:spLocks noEditPoints="1"/>
                      </p:cNvSpPr>
                      <p:nvPr/>
                    </p:nvSpPr>
                    <p:spPr bwMode="auto">
                      <a:xfrm>
                        <a:off x="1722830" y="2335886"/>
                        <a:ext cx="2121778" cy="830244"/>
                      </a:xfrm>
                      <a:custGeom>
                        <a:avLst/>
                        <a:gdLst>
                          <a:gd name="T0" fmla="*/ 2147483647 w 2605"/>
                          <a:gd name="T1" fmla="*/ 2147483647 h 861"/>
                          <a:gd name="T2" fmla="*/ 2147483647 w 2605"/>
                          <a:gd name="T3" fmla="*/ 2147483647 h 861"/>
                          <a:gd name="T4" fmla="*/ 2147483647 w 2605"/>
                          <a:gd name="T5" fmla="*/ 2147483647 h 861"/>
                          <a:gd name="T6" fmla="*/ 2147483647 w 2605"/>
                          <a:gd name="T7" fmla="*/ 2147483647 h 861"/>
                          <a:gd name="T8" fmla="*/ 2147483647 w 2605"/>
                          <a:gd name="T9" fmla="*/ 0 h 861"/>
                          <a:gd name="T10" fmla="*/ 2147483647 w 2605"/>
                          <a:gd name="T11" fmla="*/ 2147483647 h 861"/>
                          <a:gd name="T12" fmla="*/ 2147483647 w 2605"/>
                          <a:gd name="T13" fmla="*/ 2147483647 h 861"/>
                          <a:gd name="T14" fmla="*/ 2147483647 w 2605"/>
                          <a:gd name="T15" fmla="*/ 2147483647 h 861"/>
                          <a:gd name="T16" fmla="*/ 2147483647 w 2605"/>
                          <a:gd name="T17" fmla="*/ 2147483647 h 861"/>
                          <a:gd name="T18" fmla="*/ 2147483647 w 2605"/>
                          <a:gd name="T19" fmla="*/ 2147483647 h 861"/>
                          <a:gd name="T20" fmla="*/ 2147483647 w 2605"/>
                          <a:gd name="T21" fmla="*/ 2147483647 h 861"/>
                          <a:gd name="T22" fmla="*/ 2147483647 w 2605"/>
                          <a:gd name="T23" fmla="*/ 2147483647 h 861"/>
                          <a:gd name="T24" fmla="*/ 2147483647 w 2605"/>
                          <a:gd name="T25" fmla="*/ 2147483647 h 861"/>
                          <a:gd name="T26" fmla="*/ 2147483647 w 2605"/>
                          <a:gd name="T27" fmla="*/ 2147483647 h 861"/>
                          <a:gd name="T28" fmla="*/ 2147483647 w 2605"/>
                          <a:gd name="T29" fmla="*/ 2147483647 h 861"/>
                          <a:gd name="T30" fmla="*/ 2147483647 w 2605"/>
                          <a:gd name="T31" fmla="*/ 2147483647 h 861"/>
                          <a:gd name="T32" fmla="*/ 2147483647 w 2605"/>
                          <a:gd name="T33" fmla="*/ 2147483647 h 861"/>
                          <a:gd name="T34" fmla="*/ 2147483647 w 2605"/>
                          <a:gd name="T35" fmla="*/ 2147483647 h 861"/>
                          <a:gd name="T36" fmla="*/ 2147483647 w 2605"/>
                          <a:gd name="T37" fmla="*/ 2147483647 h 861"/>
                          <a:gd name="T38" fmla="*/ 2147483647 w 2605"/>
                          <a:gd name="T39" fmla="*/ 2147483647 h 861"/>
                          <a:gd name="T40" fmla="*/ 2147483647 w 2605"/>
                          <a:gd name="T41" fmla="*/ 2147483647 h 861"/>
                          <a:gd name="T42" fmla="*/ 2147483647 w 2605"/>
                          <a:gd name="T43" fmla="*/ 2147483647 h 861"/>
                          <a:gd name="T44" fmla="*/ 2147483647 w 2605"/>
                          <a:gd name="T45" fmla="*/ 2147483647 h 861"/>
                          <a:gd name="T46" fmla="*/ 2147483647 w 2605"/>
                          <a:gd name="T47" fmla="*/ 2147483647 h 861"/>
                          <a:gd name="T48" fmla="*/ 2147483647 w 2605"/>
                          <a:gd name="T49" fmla="*/ 2147483647 h 861"/>
                          <a:gd name="T50" fmla="*/ 2147483647 w 2605"/>
                          <a:gd name="T51" fmla="*/ 2147483647 h 861"/>
                          <a:gd name="T52" fmla="*/ 2147483647 w 2605"/>
                          <a:gd name="T53" fmla="*/ 2147483647 h 861"/>
                          <a:gd name="T54" fmla="*/ 2147483647 w 2605"/>
                          <a:gd name="T55" fmla="*/ 2147483647 h 861"/>
                          <a:gd name="T56" fmla="*/ 2147483647 w 2605"/>
                          <a:gd name="T57" fmla="*/ 2147483647 h 861"/>
                          <a:gd name="T58" fmla="*/ 2147483647 w 2605"/>
                          <a:gd name="T59" fmla="*/ 2147483647 h 861"/>
                          <a:gd name="T60" fmla="*/ 2147483647 w 2605"/>
                          <a:gd name="T61" fmla="*/ 2147483647 h 861"/>
                          <a:gd name="T62" fmla="*/ 2147483647 w 2605"/>
                          <a:gd name="T63" fmla="*/ 2147483647 h 861"/>
                          <a:gd name="T64" fmla="*/ 2147483647 w 2605"/>
                          <a:gd name="T65" fmla="*/ 2147483647 h 861"/>
                          <a:gd name="T66" fmla="*/ 2147483647 w 2605"/>
                          <a:gd name="T67" fmla="*/ 2147483647 h 861"/>
                          <a:gd name="T68" fmla="*/ 2147483647 w 2605"/>
                          <a:gd name="T69" fmla="*/ 2147483647 h 861"/>
                          <a:gd name="T70" fmla="*/ 2147483647 w 2605"/>
                          <a:gd name="T71" fmla="*/ 2147483647 h 861"/>
                          <a:gd name="T72" fmla="*/ 2147483647 w 2605"/>
                          <a:gd name="T73" fmla="*/ 2147483647 h 861"/>
                          <a:gd name="T74" fmla="*/ 2147483647 w 2605"/>
                          <a:gd name="T75" fmla="*/ 2147483647 h 861"/>
                          <a:gd name="T76" fmla="*/ 2147483647 w 2605"/>
                          <a:gd name="T77" fmla="*/ 2147483647 h 861"/>
                          <a:gd name="T78" fmla="*/ 2147483647 w 2605"/>
                          <a:gd name="T79" fmla="*/ 2147483647 h 861"/>
                          <a:gd name="T80" fmla="*/ 2147483647 w 2605"/>
                          <a:gd name="T81" fmla="*/ 2147483647 h 861"/>
                          <a:gd name="T82" fmla="*/ 2147483647 w 2605"/>
                          <a:gd name="T83" fmla="*/ 2147483647 h 861"/>
                          <a:gd name="T84" fmla="*/ 2147483647 w 2605"/>
                          <a:gd name="T85" fmla="*/ 2147483647 h 861"/>
                          <a:gd name="T86" fmla="*/ 2147483647 w 2605"/>
                          <a:gd name="T87" fmla="*/ 2147483647 h 861"/>
                          <a:gd name="T88" fmla="*/ 2147483647 w 2605"/>
                          <a:gd name="T89" fmla="*/ 2147483647 h 861"/>
                          <a:gd name="T90" fmla="*/ 0 w 2605"/>
                          <a:gd name="T91" fmla="*/ 2147483647 h 861"/>
                          <a:gd name="T92" fmla="*/ 2147483647 w 2605"/>
                          <a:gd name="T93" fmla="*/ 2147483647 h 861"/>
                          <a:gd name="T94" fmla="*/ 2147483647 w 2605"/>
                          <a:gd name="T95" fmla="*/ 2147483647 h 861"/>
                          <a:gd name="T96" fmla="*/ 2147483647 w 2605"/>
                          <a:gd name="T97" fmla="*/ 2147483647 h 861"/>
                          <a:gd name="T98" fmla="*/ 2147483647 w 2605"/>
                          <a:gd name="T99" fmla="*/ 2147483647 h 861"/>
                          <a:gd name="T100" fmla="*/ 2147483647 w 2605"/>
                          <a:gd name="T101" fmla="*/ 2147483647 h 861"/>
                          <a:gd name="T102" fmla="*/ 2147483647 w 2605"/>
                          <a:gd name="T103" fmla="*/ 2147483647 h 861"/>
                          <a:gd name="T104" fmla="*/ 2147483647 w 2605"/>
                          <a:gd name="T105" fmla="*/ 2147483647 h 861"/>
                          <a:gd name="T106" fmla="*/ 2147483647 w 2605"/>
                          <a:gd name="T107" fmla="*/ 2147483647 h 861"/>
                          <a:gd name="T108" fmla="*/ 0 60000 65536"/>
                          <a:gd name="T109" fmla="*/ 0 60000 65536"/>
                          <a:gd name="T110" fmla="*/ 0 60000 65536"/>
                          <a:gd name="T111" fmla="*/ 0 60000 65536"/>
                          <a:gd name="T112" fmla="*/ 0 60000 65536"/>
                          <a:gd name="T113" fmla="*/ 0 60000 65536"/>
                          <a:gd name="T114" fmla="*/ 0 60000 65536"/>
                          <a:gd name="T115" fmla="*/ 0 60000 65536"/>
                          <a:gd name="T116" fmla="*/ 0 60000 65536"/>
                          <a:gd name="T117" fmla="*/ 0 60000 65536"/>
                          <a:gd name="T118" fmla="*/ 0 60000 65536"/>
                          <a:gd name="T119" fmla="*/ 0 60000 65536"/>
                          <a:gd name="T120" fmla="*/ 0 60000 65536"/>
                          <a:gd name="T121" fmla="*/ 0 60000 65536"/>
                          <a:gd name="T122" fmla="*/ 0 60000 65536"/>
                          <a:gd name="T123" fmla="*/ 0 60000 65536"/>
                          <a:gd name="T124" fmla="*/ 0 60000 65536"/>
                          <a:gd name="T125" fmla="*/ 0 60000 65536"/>
                          <a:gd name="T126" fmla="*/ 0 60000 65536"/>
                          <a:gd name="T127" fmla="*/ 0 60000 65536"/>
                          <a:gd name="T128" fmla="*/ 0 60000 65536"/>
                          <a:gd name="T129" fmla="*/ 0 60000 65536"/>
                          <a:gd name="T130" fmla="*/ 0 60000 65536"/>
                          <a:gd name="T131" fmla="*/ 0 60000 65536"/>
                          <a:gd name="T132" fmla="*/ 0 60000 65536"/>
                          <a:gd name="T133" fmla="*/ 0 60000 65536"/>
                          <a:gd name="T134" fmla="*/ 0 60000 65536"/>
                          <a:gd name="T135" fmla="*/ 0 60000 65536"/>
                          <a:gd name="T136" fmla="*/ 0 60000 65536"/>
                          <a:gd name="T137" fmla="*/ 0 60000 65536"/>
                          <a:gd name="T138" fmla="*/ 0 60000 65536"/>
                          <a:gd name="T139" fmla="*/ 0 60000 65536"/>
                          <a:gd name="T140" fmla="*/ 0 60000 65536"/>
                          <a:gd name="T141" fmla="*/ 0 60000 65536"/>
                          <a:gd name="T142" fmla="*/ 0 60000 65536"/>
                          <a:gd name="T143" fmla="*/ 0 60000 65536"/>
                          <a:gd name="T144" fmla="*/ 0 60000 65536"/>
                          <a:gd name="T145" fmla="*/ 0 60000 65536"/>
                          <a:gd name="T146" fmla="*/ 0 60000 65536"/>
                          <a:gd name="T147" fmla="*/ 0 60000 65536"/>
                          <a:gd name="T148" fmla="*/ 0 60000 65536"/>
                          <a:gd name="T149" fmla="*/ 0 60000 65536"/>
                          <a:gd name="T150" fmla="*/ 0 60000 65536"/>
                          <a:gd name="T151" fmla="*/ 0 60000 65536"/>
                          <a:gd name="T152" fmla="*/ 0 60000 65536"/>
                          <a:gd name="T153" fmla="*/ 0 60000 65536"/>
                          <a:gd name="T154" fmla="*/ 0 60000 65536"/>
                          <a:gd name="T155" fmla="*/ 0 60000 65536"/>
                          <a:gd name="T156" fmla="*/ 0 60000 65536"/>
                          <a:gd name="T157" fmla="*/ 0 60000 65536"/>
                          <a:gd name="T158" fmla="*/ 0 60000 65536"/>
                          <a:gd name="T159" fmla="*/ 0 60000 65536"/>
                          <a:gd name="T160" fmla="*/ 0 60000 65536"/>
                          <a:gd name="T161" fmla="*/ 0 60000 65536"/>
                          <a:gd name="T162" fmla="*/ 0 w 2605"/>
                          <a:gd name="T163" fmla="*/ 0 h 861"/>
                          <a:gd name="T164" fmla="*/ 2605 w 2605"/>
                          <a:gd name="T165" fmla="*/ 861 h 861"/>
                        </a:gdLst>
                        <a:ahLst/>
                        <a:cxnLst>
                          <a:cxn ang="T108">
                            <a:pos x="T0" y="T1"/>
                          </a:cxn>
                          <a:cxn ang="T109">
                            <a:pos x="T2" y="T3"/>
                          </a:cxn>
                          <a:cxn ang="T110">
                            <a:pos x="T4" y="T5"/>
                          </a:cxn>
                          <a:cxn ang="T111">
                            <a:pos x="T6" y="T7"/>
                          </a:cxn>
                          <a:cxn ang="T112">
                            <a:pos x="T8" y="T9"/>
                          </a:cxn>
                          <a:cxn ang="T113">
                            <a:pos x="T10" y="T11"/>
                          </a:cxn>
                          <a:cxn ang="T114">
                            <a:pos x="T12" y="T13"/>
                          </a:cxn>
                          <a:cxn ang="T115">
                            <a:pos x="T14" y="T15"/>
                          </a:cxn>
                          <a:cxn ang="T116">
                            <a:pos x="T16" y="T17"/>
                          </a:cxn>
                          <a:cxn ang="T117">
                            <a:pos x="T18" y="T19"/>
                          </a:cxn>
                          <a:cxn ang="T118">
                            <a:pos x="T20" y="T21"/>
                          </a:cxn>
                          <a:cxn ang="T119">
                            <a:pos x="T22" y="T23"/>
                          </a:cxn>
                          <a:cxn ang="T120">
                            <a:pos x="T24" y="T25"/>
                          </a:cxn>
                          <a:cxn ang="T121">
                            <a:pos x="T26" y="T27"/>
                          </a:cxn>
                          <a:cxn ang="T122">
                            <a:pos x="T28" y="T29"/>
                          </a:cxn>
                          <a:cxn ang="T123">
                            <a:pos x="T30" y="T31"/>
                          </a:cxn>
                          <a:cxn ang="T124">
                            <a:pos x="T32" y="T33"/>
                          </a:cxn>
                          <a:cxn ang="T125">
                            <a:pos x="T34" y="T35"/>
                          </a:cxn>
                          <a:cxn ang="T126">
                            <a:pos x="T36" y="T37"/>
                          </a:cxn>
                          <a:cxn ang="T127">
                            <a:pos x="T38" y="T39"/>
                          </a:cxn>
                          <a:cxn ang="T128">
                            <a:pos x="T40" y="T41"/>
                          </a:cxn>
                          <a:cxn ang="T129">
                            <a:pos x="T42" y="T43"/>
                          </a:cxn>
                          <a:cxn ang="T130">
                            <a:pos x="T44" y="T45"/>
                          </a:cxn>
                          <a:cxn ang="T131">
                            <a:pos x="T46" y="T47"/>
                          </a:cxn>
                          <a:cxn ang="T132">
                            <a:pos x="T48" y="T49"/>
                          </a:cxn>
                          <a:cxn ang="T133">
                            <a:pos x="T50" y="T51"/>
                          </a:cxn>
                          <a:cxn ang="T134">
                            <a:pos x="T52" y="T53"/>
                          </a:cxn>
                          <a:cxn ang="T135">
                            <a:pos x="T54" y="T55"/>
                          </a:cxn>
                          <a:cxn ang="T136">
                            <a:pos x="T56" y="T57"/>
                          </a:cxn>
                          <a:cxn ang="T137">
                            <a:pos x="T58" y="T59"/>
                          </a:cxn>
                          <a:cxn ang="T138">
                            <a:pos x="T60" y="T61"/>
                          </a:cxn>
                          <a:cxn ang="T139">
                            <a:pos x="T62" y="T63"/>
                          </a:cxn>
                          <a:cxn ang="T140">
                            <a:pos x="T64" y="T65"/>
                          </a:cxn>
                          <a:cxn ang="T141">
                            <a:pos x="T66" y="T67"/>
                          </a:cxn>
                          <a:cxn ang="T142">
                            <a:pos x="T68" y="T69"/>
                          </a:cxn>
                          <a:cxn ang="T143">
                            <a:pos x="T70" y="T71"/>
                          </a:cxn>
                          <a:cxn ang="T144">
                            <a:pos x="T72" y="T73"/>
                          </a:cxn>
                          <a:cxn ang="T145">
                            <a:pos x="T74" y="T75"/>
                          </a:cxn>
                          <a:cxn ang="T146">
                            <a:pos x="T76" y="T77"/>
                          </a:cxn>
                          <a:cxn ang="T147">
                            <a:pos x="T78" y="T79"/>
                          </a:cxn>
                          <a:cxn ang="T148">
                            <a:pos x="T80" y="T81"/>
                          </a:cxn>
                          <a:cxn ang="T149">
                            <a:pos x="T82" y="T83"/>
                          </a:cxn>
                          <a:cxn ang="T150">
                            <a:pos x="T84" y="T85"/>
                          </a:cxn>
                          <a:cxn ang="T151">
                            <a:pos x="T86" y="T87"/>
                          </a:cxn>
                          <a:cxn ang="T152">
                            <a:pos x="T88" y="T89"/>
                          </a:cxn>
                          <a:cxn ang="T153">
                            <a:pos x="T90" y="T91"/>
                          </a:cxn>
                          <a:cxn ang="T154">
                            <a:pos x="T92" y="T93"/>
                          </a:cxn>
                          <a:cxn ang="T155">
                            <a:pos x="T94" y="T95"/>
                          </a:cxn>
                          <a:cxn ang="T156">
                            <a:pos x="T96" y="T97"/>
                          </a:cxn>
                          <a:cxn ang="T157">
                            <a:pos x="T98" y="T99"/>
                          </a:cxn>
                          <a:cxn ang="T158">
                            <a:pos x="T100" y="T101"/>
                          </a:cxn>
                          <a:cxn ang="T159">
                            <a:pos x="T102" y="T103"/>
                          </a:cxn>
                          <a:cxn ang="T160">
                            <a:pos x="T104" y="T105"/>
                          </a:cxn>
                          <a:cxn ang="T161">
                            <a:pos x="T106" y="T107"/>
                          </a:cxn>
                        </a:cxnLst>
                        <a:rect l="T162" t="T163" r="T164" b="T165"/>
                        <a:pathLst>
                          <a:path w="2605" h="861">
                            <a:moveTo>
                              <a:pt x="2486" y="667"/>
                            </a:moveTo>
                            <a:lnTo>
                              <a:pt x="2486" y="668"/>
                            </a:lnTo>
                            <a:lnTo>
                              <a:pt x="2486" y="667"/>
                            </a:lnTo>
                            <a:close/>
                            <a:moveTo>
                              <a:pt x="188" y="667"/>
                            </a:moveTo>
                            <a:lnTo>
                              <a:pt x="188" y="668"/>
                            </a:lnTo>
                            <a:lnTo>
                              <a:pt x="188" y="667"/>
                            </a:lnTo>
                            <a:close/>
                            <a:moveTo>
                              <a:pt x="765" y="0"/>
                            </a:moveTo>
                            <a:lnTo>
                              <a:pt x="766" y="0"/>
                            </a:lnTo>
                            <a:lnTo>
                              <a:pt x="881" y="13"/>
                            </a:lnTo>
                            <a:lnTo>
                              <a:pt x="883" y="14"/>
                            </a:lnTo>
                            <a:lnTo>
                              <a:pt x="884" y="15"/>
                            </a:lnTo>
                            <a:lnTo>
                              <a:pt x="998" y="88"/>
                            </a:lnTo>
                            <a:lnTo>
                              <a:pt x="998" y="87"/>
                            </a:lnTo>
                            <a:lnTo>
                              <a:pt x="1113" y="107"/>
                            </a:lnTo>
                            <a:lnTo>
                              <a:pt x="1226" y="111"/>
                            </a:lnTo>
                            <a:lnTo>
                              <a:pt x="1229" y="112"/>
                            </a:lnTo>
                            <a:lnTo>
                              <a:pt x="1230" y="112"/>
                            </a:lnTo>
                            <a:lnTo>
                              <a:pt x="1344" y="164"/>
                            </a:lnTo>
                            <a:lnTo>
                              <a:pt x="1455" y="196"/>
                            </a:lnTo>
                            <a:lnTo>
                              <a:pt x="1570" y="191"/>
                            </a:lnTo>
                            <a:lnTo>
                              <a:pt x="1576" y="193"/>
                            </a:lnTo>
                            <a:lnTo>
                              <a:pt x="1577" y="196"/>
                            </a:lnTo>
                            <a:lnTo>
                              <a:pt x="1578" y="196"/>
                            </a:lnTo>
                            <a:lnTo>
                              <a:pt x="1693" y="476"/>
                            </a:lnTo>
                            <a:lnTo>
                              <a:pt x="1693" y="477"/>
                            </a:lnTo>
                            <a:lnTo>
                              <a:pt x="1806" y="826"/>
                            </a:lnTo>
                            <a:lnTo>
                              <a:pt x="1916" y="841"/>
                            </a:lnTo>
                            <a:lnTo>
                              <a:pt x="2027" y="845"/>
                            </a:lnTo>
                            <a:lnTo>
                              <a:pt x="2139" y="741"/>
                            </a:lnTo>
                            <a:lnTo>
                              <a:pt x="2142" y="740"/>
                            </a:lnTo>
                            <a:lnTo>
                              <a:pt x="2145" y="739"/>
                            </a:lnTo>
                            <a:lnTo>
                              <a:pt x="2259" y="733"/>
                            </a:lnTo>
                            <a:lnTo>
                              <a:pt x="2371" y="716"/>
                            </a:lnTo>
                            <a:lnTo>
                              <a:pt x="2485" y="653"/>
                            </a:lnTo>
                            <a:lnTo>
                              <a:pt x="2486" y="653"/>
                            </a:lnTo>
                            <a:lnTo>
                              <a:pt x="2489" y="652"/>
                            </a:lnTo>
                            <a:lnTo>
                              <a:pt x="2492" y="653"/>
                            </a:lnTo>
                            <a:lnTo>
                              <a:pt x="2605" y="701"/>
                            </a:lnTo>
                            <a:lnTo>
                              <a:pt x="2605" y="708"/>
                            </a:lnTo>
                            <a:lnTo>
                              <a:pt x="2602" y="717"/>
                            </a:lnTo>
                            <a:lnTo>
                              <a:pt x="2489" y="669"/>
                            </a:lnTo>
                            <a:lnTo>
                              <a:pt x="2378" y="731"/>
                            </a:lnTo>
                            <a:lnTo>
                              <a:pt x="2377" y="731"/>
                            </a:lnTo>
                            <a:lnTo>
                              <a:pt x="2375" y="732"/>
                            </a:lnTo>
                            <a:lnTo>
                              <a:pt x="2261" y="750"/>
                            </a:lnTo>
                            <a:lnTo>
                              <a:pt x="2149" y="756"/>
                            </a:lnTo>
                            <a:lnTo>
                              <a:pt x="2036" y="859"/>
                            </a:lnTo>
                            <a:lnTo>
                              <a:pt x="2030" y="861"/>
                            </a:lnTo>
                            <a:lnTo>
                              <a:pt x="1915" y="857"/>
                            </a:lnTo>
                            <a:lnTo>
                              <a:pt x="1914" y="857"/>
                            </a:lnTo>
                            <a:lnTo>
                              <a:pt x="1799" y="841"/>
                            </a:lnTo>
                            <a:lnTo>
                              <a:pt x="1797" y="840"/>
                            </a:lnTo>
                            <a:lnTo>
                              <a:pt x="1794" y="839"/>
                            </a:lnTo>
                            <a:lnTo>
                              <a:pt x="1793" y="836"/>
                            </a:lnTo>
                            <a:lnTo>
                              <a:pt x="1678" y="482"/>
                            </a:lnTo>
                            <a:lnTo>
                              <a:pt x="1565" y="207"/>
                            </a:lnTo>
                            <a:lnTo>
                              <a:pt x="1456" y="212"/>
                            </a:lnTo>
                            <a:lnTo>
                              <a:pt x="1453" y="212"/>
                            </a:lnTo>
                            <a:lnTo>
                              <a:pt x="1338" y="180"/>
                            </a:lnTo>
                            <a:lnTo>
                              <a:pt x="1337" y="180"/>
                            </a:lnTo>
                            <a:lnTo>
                              <a:pt x="1223" y="128"/>
                            </a:lnTo>
                            <a:lnTo>
                              <a:pt x="1111" y="124"/>
                            </a:lnTo>
                            <a:lnTo>
                              <a:pt x="1110" y="124"/>
                            </a:lnTo>
                            <a:lnTo>
                              <a:pt x="995" y="103"/>
                            </a:lnTo>
                            <a:lnTo>
                              <a:pt x="993" y="102"/>
                            </a:lnTo>
                            <a:lnTo>
                              <a:pt x="992" y="102"/>
                            </a:lnTo>
                            <a:lnTo>
                              <a:pt x="877" y="29"/>
                            </a:lnTo>
                            <a:lnTo>
                              <a:pt x="767" y="16"/>
                            </a:lnTo>
                            <a:lnTo>
                              <a:pt x="657" y="80"/>
                            </a:lnTo>
                            <a:lnTo>
                              <a:pt x="543" y="284"/>
                            </a:lnTo>
                            <a:lnTo>
                              <a:pt x="428" y="526"/>
                            </a:lnTo>
                            <a:lnTo>
                              <a:pt x="313" y="713"/>
                            </a:lnTo>
                            <a:lnTo>
                              <a:pt x="312" y="715"/>
                            </a:lnTo>
                            <a:lnTo>
                              <a:pt x="306" y="717"/>
                            </a:lnTo>
                            <a:lnTo>
                              <a:pt x="303" y="716"/>
                            </a:lnTo>
                            <a:lnTo>
                              <a:pt x="303" y="717"/>
                            </a:lnTo>
                            <a:lnTo>
                              <a:pt x="191" y="669"/>
                            </a:lnTo>
                            <a:lnTo>
                              <a:pt x="80" y="731"/>
                            </a:lnTo>
                            <a:lnTo>
                              <a:pt x="79" y="731"/>
                            </a:lnTo>
                            <a:lnTo>
                              <a:pt x="77" y="732"/>
                            </a:lnTo>
                            <a:lnTo>
                              <a:pt x="1" y="743"/>
                            </a:lnTo>
                            <a:lnTo>
                              <a:pt x="0" y="734"/>
                            </a:lnTo>
                            <a:lnTo>
                              <a:pt x="0" y="727"/>
                            </a:lnTo>
                            <a:lnTo>
                              <a:pt x="73" y="716"/>
                            </a:lnTo>
                            <a:lnTo>
                              <a:pt x="187" y="653"/>
                            </a:lnTo>
                            <a:lnTo>
                              <a:pt x="188" y="653"/>
                            </a:lnTo>
                            <a:lnTo>
                              <a:pt x="191" y="652"/>
                            </a:lnTo>
                            <a:lnTo>
                              <a:pt x="194" y="653"/>
                            </a:lnTo>
                            <a:lnTo>
                              <a:pt x="303" y="700"/>
                            </a:lnTo>
                            <a:lnTo>
                              <a:pt x="414" y="519"/>
                            </a:lnTo>
                            <a:lnTo>
                              <a:pt x="529" y="277"/>
                            </a:lnTo>
                            <a:lnTo>
                              <a:pt x="529" y="276"/>
                            </a:lnTo>
                            <a:lnTo>
                              <a:pt x="643" y="70"/>
                            </a:lnTo>
                            <a:lnTo>
                              <a:pt x="644" y="68"/>
                            </a:lnTo>
                            <a:lnTo>
                              <a:pt x="646" y="67"/>
                            </a:lnTo>
                            <a:lnTo>
                              <a:pt x="761" y="1"/>
                            </a:lnTo>
                            <a:lnTo>
                              <a:pt x="762" y="1"/>
                            </a:lnTo>
                            <a:lnTo>
                              <a:pt x="765" y="0"/>
                            </a:lnTo>
                            <a:close/>
                          </a:path>
                        </a:pathLst>
                      </a:custGeom>
                      <a:solidFill>
                        <a:srgbClr val="00FF00"/>
                      </a:solidFill>
                      <a:ln w="0">
                        <a:solidFill>
                          <a:srgbClr val="00FF00"/>
                        </a:solidFill>
                        <a:prstDash val="solid"/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en-GB"/>
                      </a:p>
                    </p:txBody>
                  </p:sp>
                  <p:sp>
                    <p:nvSpPr>
                      <p:cNvPr id="13587" name="Rectangle 215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1778216" y="3023416"/>
                        <a:ext cx="13032" cy="23143"/>
                      </a:xfrm>
                      <a:prstGeom prst="rect">
                        <a:avLst/>
                      </a:prstGeom>
                      <a:solidFill>
                        <a:srgbClr val="FF0000"/>
                      </a:solidFill>
                      <a:ln w="0">
                        <a:solidFill>
                          <a:srgbClr val="FF0000"/>
                        </a:solidFill>
                        <a:miter lim="800000"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en-US" altLang="en-US">
                          <a:latin typeface="Arial" pitchFamily="34" charset="0"/>
                          <a:cs typeface="Arial" pitchFamily="34" charset="0"/>
                        </a:endParaRPr>
                      </a:p>
                    </p:txBody>
                  </p:sp>
                  <p:sp>
                    <p:nvSpPr>
                      <p:cNvPr id="13588" name="Rectangle 216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1763555" y="3015702"/>
                        <a:ext cx="43169" cy="15428"/>
                      </a:xfrm>
                      <a:prstGeom prst="rect">
                        <a:avLst/>
                      </a:prstGeom>
                      <a:solidFill>
                        <a:srgbClr val="FF0000"/>
                      </a:solidFill>
                      <a:ln w="0">
                        <a:solidFill>
                          <a:srgbClr val="FF0000"/>
                        </a:solidFill>
                        <a:miter lim="800000"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en-US" altLang="en-US">
                          <a:latin typeface="Arial" pitchFamily="34" charset="0"/>
                          <a:cs typeface="Arial" pitchFamily="34" charset="0"/>
                        </a:endParaRPr>
                      </a:p>
                    </p:txBody>
                  </p:sp>
                  <p:sp>
                    <p:nvSpPr>
                      <p:cNvPr id="13589" name="Rectangle 217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1763555" y="3038845"/>
                        <a:ext cx="43169" cy="15428"/>
                      </a:xfrm>
                      <a:prstGeom prst="rect">
                        <a:avLst/>
                      </a:prstGeom>
                      <a:solidFill>
                        <a:srgbClr val="FF0000"/>
                      </a:solidFill>
                      <a:ln w="0">
                        <a:solidFill>
                          <a:srgbClr val="FF0000"/>
                        </a:solidFill>
                        <a:miter lim="800000"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en-US" altLang="en-US">
                          <a:latin typeface="Arial" pitchFamily="34" charset="0"/>
                          <a:cs typeface="Arial" pitchFamily="34" charset="0"/>
                        </a:endParaRPr>
                      </a:p>
                    </p:txBody>
                  </p:sp>
                  <p:sp>
                    <p:nvSpPr>
                      <p:cNvPr id="13590" name="Rectangle 218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1871883" y="2918310"/>
                        <a:ext cx="13032" cy="67499"/>
                      </a:xfrm>
                      <a:prstGeom prst="rect">
                        <a:avLst/>
                      </a:prstGeom>
                      <a:solidFill>
                        <a:srgbClr val="FF0000"/>
                      </a:solidFill>
                      <a:ln w="0">
                        <a:solidFill>
                          <a:srgbClr val="FF0000"/>
                        </a:solidFill>
                        <a:miter lim="800000"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en-US" altLang="en-US">
                          <a:latin typeface="Arial" pitchFamily="34" charset="0"/>
                          <a:cs typeface="Arial" pitchFamily="34" charset="0"/>
                        </a:endParaRPr>
                      </a:p>
                    </p:txBody>
                  </p:sp>
                  <p:sp>
                    <p:nvSpPr>
                      <p:cNvPr id="13591" name="Rectangle 219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1857222" y="2910596"/>
                        <a:ext cx="43169" cy="15428"/>
                      </a:xfrm>
                      <a:prstGeom prst="rect">
                        <a:avLst/>
                      </a:prstGeom>
                      <a:solidFill>
                        <a:srgbClr val="FF0000"/>
                      </a:solidFill>
                      <a:ln w="0">
                        <a:solidFill>
                          <a:srgbClr val="FF0000"/>
                        </a:solidFill>
                        <a:miter lim="800000"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en-US" altLang="en-US">
                          <a:latin typeface="Arial" pitchFamily="34" charset="0"/>
                          <a:cs typeface="Arial" pitchFamily="34" charset="0"/>
                        </a:endParaRPr>
                      </a:p>
                    </p:txBody>
                  </p:sp>
                  <p:sp>
                    <p:nvSpPr>
                      <p:cNvPr id="13592" name="Rectangle 220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1857222" y="2978095"/>
                        <a:ext cx="43169" cy="15428"/>
                      </a:xfrm>
                      <a:prstGeom prst="rect">
                        <a:avLst/>
                      </a:prstGeom>
                      <a:solidFill>
                        <a:srgbClr val="FF0000"/>
                      </a:solidFill>
                      <a:ln w="0">
                        <a:solidFill>
                          <a:srgbClr val="FF0000"/>
                        </a:solidFill>
                        <a:miter lim="800000"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en-US" altLang="en-US">
                          <a:latin typeface="Arial" pitchFamily="34" charset="0"/>
                          <a:cs typeface="Arial" pitchFamily="34" charset="0"/>
                        </a:endParaRPr>
                      </a:p>
                    </p:txBody>
                  </p:sp>
                  <p:sp>
                    <p:nvSpPr>
                      <p:cNvPr id="13593" name="Rectangle 221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1965551" y="2961702"/>
                        <a:ext cx="13032" cy="68464"/>
                      </a:xfrm>
                      <a:prstGeom prst="rect">
                        <a:avLst/>
                      </a:prstGeom>
                      <a:solidFill>
                        <a:srgbClr val="FF0000"/>
                      </a:solidFill>
                      <a:ln w="0">
                        <a:solidFill>
                          <a:srgbClr val="FF0000"/>
                        </a:solidFill>
                        <a:miter lim="800000"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en-US" altLang="en-US">
                          <a:latin typeface="Arial" pitchFamily="34" charset="0"/>
                          <a:cs typeface="Arial" pitchFamily="34" charset="0"/>
                        </a:endParaRPr>
                      </a:p>
                    </p:txBody>
                  </p:sp>
                  <p:sp>
                    <p:nvSpPr>
                      <p:cNvPr id="13594" name="Rectangle 222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1950890" y="2953988"/>
                        <a:ext cx="42354" cy="15428"/>
                      </a:xfrm>
                      <a:prstGeom prst="rect">
                        <a:avLst/>
                      </a:prstGeom>
                      <a:solidFill>
                        <a:srgbClr val="FF0000"/>
                      </a:solidFill>
                      <a:ln w="0">
                        <a:solidFill>
                          <a:srgbClr val="FF0000"/>
                        </a:solidFill>
                        <a:miter lim="800000"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en-US" altLang="en-US">
                          <a:latin typeface="Arial" pitchFamily="34" charset="0"/>
                          <a:cs typeface="Arial" pitchFamily="34" charset="0"/>
                        </a:endParaRPr>
                      </a:p>
                    </p:txBody>
                  </p:sp>
                  <p:sp>
                    <p:nvSpPr>
                      <p:cNvPr id="13595" name="Rectangle 223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1950890" y="3022452"/>
                        <a:ext cx="42354" cy="15428"/>
                      </a:xfrm>
                      <a:prstGeom prst="rect">
                        <a:avLst/>
                      </a:prstGeom>
                      <a:solidFill>
                        <a:srgbClr val="FF0000"/>
                      </a:solidFill>
                      <a:ln w="0">
                        <a:solidFill>
                          <a:srgbClr val="FF0000"/>
                        </a:solidFill>
                        <a:miter lim="800000"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en-US" altLang="en-US">
                          <a:latin typeface="Arial" pitchFamily="34" charset="0"/>
                          <a:cs typeface="Arial" pitchFamily="34" charset="0"/>
                        </a:endParaRPr>
                      </a:p>
                    </p:txBody>
                  </p:sp>
                  <p:sp>
                    <p:nvSpPr>
                      <p:cNvPr id="13596" name="Rectangle 224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2059219" y="2631919"/>
                        <a:ext cx="13032" cy="264212"/>
                      </a:xfrm>
                      <a:prstGeom prst="rect">
                        <a:avLst/>
                      </a:prstGeom>
                      <a:solidFill>
                        <a:srgbClr val="FF0000"/>
                      </a:solidFill>
                      <a:ln w="0">
                        <a:solidFill>
                          <a:srgbClr val="FF0000"/>
                        </a:solidFill>
                        <a:miter lim="800000"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en-US" altLang="en-US">
                          <a:latin typeface="Arial" pitchFamily="34" charset="0"/>
                          <a:cs typeface="Arial" pitchFamily="34" charset="0"/>
                        </a:endParaRPr>
                      </a:p>
                    </p:txBody>
                  </p:sp>
                  <p:sp>
                    <p:nvSpPr>
                      <p:cNvPr id="13597" name="Rectangle 225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2043744" y="2623241"/>
                        <a:ext cx="43169" cy="16393"/>
                      </a:xfrm>
                      <a:prstGeom prst="rect">
                        <a:avLst/>
                      </a:prstGeom>
                      <a:solidFill>
                        <a:srgbClr val="FF0000"/>
                      </a:solidFill>
                      <a:ln w="0">
                        <a:solidFill>
                          <a:srgbClr val="FF0000"/>
                        </a:solidFill>
                        <a:miter lim="800000"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en-US" altLang="en-US">
                          <a:latin typeface="Arial" pitchFamily="34" charset="0"/>
                          <a:cs typeface="Arial" pitchFamily="34" charset="0"/>
                        </a:endParaRPr>
                      </a:p>
                    </p:txBody>
                  </p:sp>
                  <p:sp>
                    <p:nvSpPr>
                      <p:cNvPr id="13598" name="Rectangle 226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2043744" y="2888417"/>
                        <a:ext cx="43169" cy="15428"/>
                      </a:xfrm>
                      <a:prstGeom prst="rect">
                        <a:avLst/>
                      </a:prstGeom>
                      <a:solidFill>
                        <a:srgbClr val="FF0000"/>
                      </a:solidFill>
                      <a:ln w="0">
                        <a:solidFill>
                          <a:srgbClr val="FF0000"/>
                        </a:solidFill>
                        <a:miter lim="800000"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en-US" altLang="en-US">
                          <a:latin typeface="Arial" pitchFamily="34" charset="0"/>
                          <a:cs typeface="Arial" pitchFamily="34" charset="0"/>
                        </a:endParaRPr>
                      </a:p>
                    </p:txBody>
                  </p:sp>
                  <p:sp>
                    <p:nvSpPr>
                      <p:cNvPr id="13599" name="Rectangle 227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2152887" y="2382172"/>
                        <a:ext cx="13032" cy="141749"/>
                      </a:xfrm>
                      <a:prstGeom prst="rect">
                        <a:avLst/>
                      </a:prstGeom>
                      <a:solidFill>
                        <a:srgbClr val="FF0000"/>
                      </a:solidFill>
                      <a:ln w="0">
                        <a:solidFill>
                          <a:srgbClr val="FF0000"/>
                        </a:solidFill>
                        <a:miter lim="800000"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en-US" altLang="en-US">
                          <a:latin typeface="Arial" pitchFamily="34" charset="0"/>
                          <a:cs typeface="Arial" pitchFamily="34" charset="0"/>
                        </a:endParaRPr>
                      </a:p>
                    </p:txBody>
                  </p:sp>
                  <p:sp>
                    <p:nvSpPr>
                      <p:cNvPr id="13600" name="Rectangle 228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2137411" y="2374457"/>
                        <a:ext cx="43169" cy="16393"/>
                      </a:xfrm>
                      <a:prstGeom prst="rect">
                        <a:avLst/>
                      </a:prstGeom>
                      <a:solidFill>
                        <a:srgbClr val="FF0000"/>
                      </a:solidFill>
                      <a:ln w="0">
                        <a:solidFill>
                          <a:srgbClr val="FF0000"/>
                        </a:solidFill>
                        <a:miter lim="800000"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en-US" altLang="en-US">
                          <a:latin typeface="Arial" pitchFamily="34" charset="0"/>
                          <a:cs typeface="Arial" pitchFamily="34" charset="0"/>
                        </a:endParaRPr>
                      </a:p>
                    </p:txBody>
                  </p:sp>
                  <p:sp>
                    <p:nvSpPr>
                      <p:cNvPr id="13601" name="Rectangle 229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2137411" y="2516206"/>
                        <a:ext cx="43169" cy="15428"/>
                      </a:xfrm>
                      <a:prstGeom prst="rect">
                        <a:avLst/>
                      </a:prstGeom>
                      <a:solidFill>
                        <a:srgbClr val="FF0000"/>
                      </a:solidFill>
                      <a:ln w="0">
                        <a:solidFill>
                          <a:srgbClr val="FF0000"/>
                        </a:solidFill>
                        <a:miter lim="800000"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en-US" altLang="en-US">
                          <a:latin typeface="Arial" pitchFamily="34" charset="0"/>
                          <a:cs typeface="Arial" pitchFamily="34" charset="0"/>
                        </a:endParaRPr>
                      </a:p>
                    </p:txBody>
                  </p:sp>
                  <p:sp>
                    <p:nvSpPr>
                      <p:cNvPr id="13602" name="Rectangle 230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2245740" y="2031174"/>
                        <a:ext cx="13847" cy="127285"/>
                      </a:xfrm>
                      <a:prstGeom prst="rect">
                        <a:avLst/>
                      </a:prstGeom>
                      <a:solidFill>
                        <a:srgbClr val="FF0000"/>
                      </a:solidFill>
                      <a:ln w="0">
                        <a:solidFill>
                          <a:srgbClr val="FF0000"/>
                        </a:solidFill>
                        <a:miter lim="800000"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en-US" altLang="en-US">
                          <a:latin typeface="Arial" pitchFamily="34" charset="0"/>
                          <a:cs typeface="Arial" pitchFamily="34" charset="0"/>
                        </a:endParaRPr>
                      </a:p>
                    </p:txBody>
                  </p:sp>
                  <p:sp>
                    <p:nvSpPr>
                      <p:cNvPr id="13603" name="Rectangle 231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2231079" y="2023460"/>
                        <a:ext cx="43169" cy="15428"/>
                      </a:xfrm>
                      <a:prstGeom prst="rect">
                        <a:avLst/>
                      </a:prstGeom>
                      <a:solidFill>
                        <a:srgbClr val="FF0000"/>
                      </a:solidFill>
                      <a:ln w="0">
                        <a:solidFill>
                          <a:srgbClr val="FF0000"/>
                        </a:solidFill>
                        <a:miter lim="800000"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en-US" altLang="en-US">
                          <a:latin typeface="Arial" pitchFamily="34" charset="0"/>
                          <a:cs typeface="Arial" pitchFamily="34" charset="0"/>
                        </a:endParaRPr>
                      </a:p>
                    </p:txBody>
                  </p:sp>
                  <p:sp>
                    <p:nvSpPr>
                      <p:cNvPr id="13604" name="Rectangle 232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2231079" y="2150745"/>
                        <a:ext cx="43169" cy="15428"/>
                      </a:xfrm>
                      <a:prstGeom prst="rect">
                        <a:avLst/>
                      </a:prstGeom>
                      <a:solidFill>
                        <a:srgbClr val="FF0000"/>
                      </a:solidFill>
                      <a:ln w="0">
                        <a:solidFill>
                          <a:srgbClr val="FF0000"/>
                        </a:solidFill>
                        <a:miter lim="800000"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en-US" altLang="en-US">
                          <a:latin typeface="Arial" pitchFamily="34" charset="0"/>
                          <a:cs typeface="Arial" pitchFamily="34" charset="0"/>
                        </a:endParaRPr>
                      </a:p>
                    </p:txBody>
                  </p:sp>
                  <p:sp>
                    <p:nvSpPr>
                      <p:cNvPr id="13605" name="Rectangle 233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2339408" y="1991639"/>
                        <a:ext cx="13032" cy="90642"/>
                      </a:xfrm>
                      <a:prstGeom prst="rect">
                        <a:avLst/>
                      </a:prstGeom>
                      <a:solidFill>
                        <a:srgbClr val="FF0000"/>
                      </a:solidFill>
                      <a:ln w="0">
                        <a:solidFill>
                          <a:srgbClr val="FF0000"/>
                        </a:solidFill>
                        <a:miter lim="800000"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en-US" altLang="en-US">
                          <a:latin typeface="Arial" pitchFamily="34" charset="0"/>
                          <a:cs typeface="Arial" pitchFamily="34" charset="0"/>
                        </a:endParaRPr>
                      </a:p>
                    </p:txBody>
                  </p:sp>
                  <p:sp>
                    <p:nvSpPr>
                      <p:cNvPr id="13606" name="Rectangle 234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2324747" y="1983924"/>
                        <a:ext cx="43983" cy="15428"/>
                      </a:xfrm>
                      <a:prstGeom prst="rect">
                        <a:avLst/>
                      </a:prstGeom>
                      <a:solidFill>
                        <a:srgbClr val="FF0000"/>
                      </a:solidFill>
                      <a:ln w="0">
                        <a:solidFill>
                          <a:srgbClr val="FF0000"/>
                        </a:solidFill>
                        <a:miter lim="800000"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en-US" altLang="en-US">
                          <a:latin typeface="Arial" pitchFamily="34" charset="0"/>
                          <a:cs typeface="Arial" pitchFamily="34" charset="0"/>
                        </a:endParaRPr>
                      </a:p>
                    </p:txBody>
                  </p:sp>
                  <p:sp>
                    <p:nvSpPr>
                      <p:cNvPr id="13607" name="Rectangle 235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2324747" y="2074566"/>
                        <a:ext cx="43983" cy="16393"/>
                      </a:xfrm>
                      <a:prstGeom prst="rect">
                        <a:avLst/>
                      </a:prstGeom>
                      <a:solidFill>
                        <a:srgbClr val="FF0000"/>
                      </a:solidFill>
                      <a:ln w="0">
                        <a:solidFill>
                          <a:srgbClr val="FF0000"/>
                        </a:solidFill>
                        <a:miter lim="800000"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en-US" altLang="en-US">
                          <a:latin typeface="Arial" pitchFamily="34" charset="0"/>
                          <a:cs typeface="Arial" pitchFamily="34" charset="0"/>
                        </a:endParaRPr>
                      </a:p>
                    </p:txBody>
                  </p:sp>
                  <p:sp>
                    <p:nvSpPr>
                      <p:cNvPr id="13608" name="Rectangle 236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2433076" y="1904854"/>
                        <a:ext cx="13032" cy="107035"/>
                      </a:xfrm>
                      <a:prstGeom prst="rect">
                        <a:avLst/>
                      </a:prstGeom>
                      <a:solidFill>
                        <a:srgbClr val="FF0000"/>
                      </a:solidFill>
                      <a:ln w="0">
                        <a:solidFill>
                          <a:srgbClr val="FF0000"/>
                        </a:solidFill>
                        <a:miter lim="800000"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en-US" altLang="en-US">
                          <a:latin typeface="Arial" pitchFamily="34" charset="0"/>
                          <a:cs typeface="Arial" pitchFamily="34" charset="0"/>
                        </a:endParaRPr>
                      </a:p>
                    </p:txBody>
                  </p:sp>
                  <p:sp>
                    <p:nvSpPr>
                      <p:cNvPr id="13609" name="Rectangle 237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2419229" y="1896175"/>
                        <a:ext cx="42354" cy="16393"/>
                      </a:xfrm>
                      <a:prstGeom prst="rect">
                        <a:avLst/>
                      </a:prstGeom>
                      <a:solidFill>
                        <a:srgbClr val="FF0000"/>
                      </a:solidFill>
                      <a:ln w="0">
                        <a:solidFill>
                          <a:srgbClr val="FF0000"/>
                        </a:solidFill>
                        <a:miter lim="800000"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en-US" altLang="en-US">
                          <a:latin typeface="Arial" pitchFamily="34" charset="0"/>
                          <a:cs typeface="Arial" pitchFamily="34" charset="0"/>
                        </a:endParaRPr>
                      </a:p>
                    </p:txBody>
                  </p:sp>
                  <p:sp>
                    <p:nvSpPr>
                      <p:cNvPr id="13610" name="Rectangle 238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2419229" y="2004174"/>
                        <a:ext cx="42354" cy="15428"/>
                      </a:xfrm>
                      <a:prstGeom prst="rect">
                        <a:avLst/>
                      </a:prstGeom>
                      <a:solidFill>
                        <a:srgbClr val="FF0000"/>
                      </a:solidFill>
                      <a:ln w="0">
                        <a:solidFill>
                          <a:srgbClr val="FF0000"/>
                        </a:solidFill>
                        <a:miter lim="800000"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en-US" altLang="en-US">
                          <a:latin typeface="Arial" pitchFamily="34" charset="0"/>
                          <a:cs typeface="Arial" pitchFamily="34" charset="0"/>
                        </a:endParaRPr>
                      </a:p>
                    </p:txBody>
                  </p:sp>
                  <p:sp>
                    <p:nvSpPr>
                      <p:cNvPr id="13611" name="Rectangle 239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2527558" y="2033103"/>
                        <a:ext cx="13032" cy="139821"/>
                      </a:xfrm>
                      <a:prstGeom prst="rect">
                        <a:avLst/>
                      </a:prstGeom>
                      <a:solidFill>
                        <a:srgbClr val="FF0000"/>
                      </a:solidFill>
                      <a:ln w="0">
                        <a:solidFill>
                          <a:srgbClr val="FF0000"/>
                        </a:solidFill>
                        <a:miter lim="800000"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en-US" altLang="en-US">
                          <a:latin typeface="Arial" pitchFamily="34" charset="0"/>
                          <a:cs typeface="Arial" pitchFamily="34" charset="0"/>
                        </a:endParaRPr>
                      </a:p>
                    </p:txBody>
                  </p:sp>
                  <p:sp>
                    <p:nvSpPr>
                      <p:cNvPr id="13612" name="Rectangle 240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2512897" y="2025389"/>
                        <a:ext cx="41540" cy="15428"/>
                      </a:xfrm>
                      <a:prstGeom prst="rect">
                        <a:avLst/>
                      </a:prstGeom>
                      <a:solidFill>
                        <a:srgbClr val="FF0000"/>
                      </a:solidFill>
                      <a:ln w="0">
                        <a:solidFill>
                          <a:srgbClr val="FF0000"/>
                        </a:solidFill>
                        <a:miter lim="800000"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en-US" altLang="en-US">
                          <a:latin typeface="Arial" pitchFamily="34" charset="0"/>
                          <a:cs typeface="Arial" pitchFamily="34" charset="0"/>
                        </a:endParaRPr>
                      </a:p>
                    </p:txBody>
                  </p:sp>
                  <p:sp>
                    <p:nvSpPr>
                      <p:cNvPr id="13613" name="Rectangle 241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2512897" y="2165209"/>
                        <a:ext cx="41540" cy="15428"/>
                      </a:xfrm>
                      <a:prstGeom prst="rect">
                        <a:avLst/>
                      </a:prstGeom>
                      <a:solidFill>
                        <a:srgbClr val="FF0000"/>
                      </a:solidFill>
                      <a:ln w="0">
                        <a:solidFill>
                          <a:srgbClr val="FF0000"/>
                        </a:solidFill>
                        <a:miter lim="800000"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en-US" altLang="en-US">
                          <a:latin typeface="Arial" pitchFamily="34" charset="0"/>
                          <a:cs typeface="Arial" pitchFamily="34" charset="0"/>
                        </a:endParaRPr>
                      </a:p>
                    </p:txBody>
                  </p:sp>
                  <p:sp>
                    <p:nvSpPr>
                      <p:cNvPr id="13614" name="Rectangle 242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2621225" y="2059138"/>
                        <a:ext cx="13032" cy="112821"/>
                      </a:xfrm>
                      <a:prstGeom prst="rect">
                        <a:avLst/>
                      </a:prstGeom>
                      <a:solidFill>
                        <a:srgbClr val="FF0000"/>
                      </a:solidFill>
                      <a:ln w="0">
                        <a:solidFill>
                          <a:srgbClr val="FF0000"/>
                        </a:solidFill>
                        <a:miter lim="800000"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en-US" altLang="en-US">
                          <a:latin typeface="Arial" pitchFamily="34" charset="0"/>
                          <a:cs typeface="Arial" pitchFamily="34" charset="0"/>
                        </a:endParaRPr>
                      </a:p>
                    </p:txBody>
                  </p:sp>
                  <p:sp>
                    <p:nvSpPr>
                      <p:cNvPr id="13615" name="Rectangle 243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2604935" y="2051424"/>
                        <a:ext cx="43169" cy="15428"/>
                      </a:xfrm>
                      <a:prstGeom prst="rect">
                        <a:avLst/>
                      </a:prstGeom>
                      <a:solidFill>
                        <a:srgbClr val="FF0000"/>
                      </a:solidFill>
                      <a:ln w="0">
                        <a:solidFill>
                          <a:srgbClr val="FF0000"/>
                        </a:solidFill>
                        <a:miter lim="800000"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en-US" altLang="en-US">
                          <a:latin typeface="Arial" pitchFamily="34" charset="0"/>
                          <a:cs typeface="Arial" pitchFamily="34" charset="0"/>
                        </a:endParaRPr>
                      </a:p>
                    </p:txBody>
                  </p:sp>
                  <p:sp>
                    <p:nvSpPr>
                      <p:cNvPr id="13616" name="Rectangle 244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2604935" y="2164245"/>
                        <a:ext cx="43169" cy="15428"/>
                      </a:xfrm>
                      <a:prstGeom prst="rect">
                        <a:avLst/>
                      </a:prstGeom>
                      <a:solidFill>
                        <a:srgbClr val="FF0000"/>
                      </a:solidFill>
                      <a:ln w="0">
                        <a:solidFill>
                          <a:srgbClr val="FF0000"/>
                        </a:solidFill>
                        <a:miter lim="800000"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en-US" altLang="en-US">
                          <a:latin typeface="Arial" pitchFamily="34" charset="0"/>
                          <a:cs typeface="Arial" pitchFamily="34" charset="0"/>
                        </a:endParaRPr>
                      </a:p>
                    </p:txBody>
                  </p:sp>
                  <p:sp>
                    <p:nvSpPr>
                      <p:cNvPr id="13617" name="Rectangle 245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2714893" y="2142066"/>
                        <a:ext cx="13032" cy="107999"/>
                      </a:xfrm>
                      <a:prstGeom prst="rect">
                        <a:avLst/>
                      </a:prstGeom>
                      <a:solidFill>
                        <a:srgbClr val="FF0000"/>
                      </a:solidFill>
                      <a:ln w="0">
                        <a:solidFill>
                          <a:srgbClr val="FF0000"/>
                        </a:solidFill>
                        <a:miter lim="800000"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en-US" altLang="en-US">
                          <a:latin typeface="Arial" pitchFamily="34" charset="0"/>
                          <a:cs typeface="Arial" pitchFamily="34" charset="0"/>
                        </a:endParaRPr>
                      </a:p>
                    </p:txBody>
                  </p:sp>
                  <p:sp>
                    <p:nvSpPr>
                      <p:cNvPr id="13618" name="Rectangle 246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2699418" y="2134352"/>
                        <a:ext cx="43169" cy="16393"/>
                      </a:xfrm>
                      <a:prstGeom prst="rect">
                        <a:avLst/>
                      </a:prstGeom>
                      <a:solidFill>
                        <a:srgbClr val="FF0000"/>
                      </a:solidFill>
                      <a:ln w="0">
                        <a:solidFill>
                          <a:srgbClr val="FF0000"/>
                        </a:solidFill>
                        <a:miter lim="800000"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en-US" altLang="en-US">
                          <a:latin typeface="Arial" pitchFamily="34" charset="0"/>
                          <a:cs typeface="Arial" pitchFamily="34" charset="0"/>
                        </a:endParaRPr>
                      </a:p>
                    </p:txBody>
                  </p:sp>
                  <p:sp>
                    <p:nvSpPr>
                      <p:cNvPr id="13619" name="Rectangle 247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2699418" y="2242351"/>
                        <a:ext cx="43169" cy="15428"/>
                      </a:xfrm>
                      <a:prstGeom prst="rect">
                        <a:avLst/>
                      </a:prstGeom>
                      <a:solidFill>
                        <a:srgbClr val="FF0000"/>
                      </a:solidFill>
                      <a:ln w="0">
                        <a:solidFill>
                          <a:srgbClr val="FF0000"/>
                        </a:solidFill>
                        <a:miter lim="800000"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en-US" altLang="en-US">
                          <a:latin typeface="Arial" pitchFamily="34" charset="0"/>
                          <a:cs typeface="Arial" pitchFamily="34" charset="0"/>
                        </a:endParaRPr>
                      </a:p>
                    </p:txBody>
                  </p:sp>
                  <p:sp>
                    <p:nvSpPr>
                      <p:cNvPr id="13620" name="Rectangle 248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2806932" y="2176780"/>
                        <a:ext cx="13847" cy="90642"/>
                      </a:xfrm>
                      <a:prstGeom prst="rect">
                        <a:avLst/>
                      </a:prstGeom>
                      <a:solidFill>
                        <a:srgbClr val="FF0000"/>
                      </a:solidFill>
                      <a:ln w="0">
                        <a:solidFill>
                          <a:srgbClr val="FF0000"/>
                        </a:solidFill>
                        <a:miter lim="800000"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en-US" altLang="en-US">
                          <a:latin typeface="Arial" pitchFamily="34" charset="0"/>
                          <a:cs typeface="Arial" pitchFamily="34" charset="0"/>
                        </a:endParaRPr>
                      </a:p>
                    </p:txBody>
                  </p:sp>
                  <p:sp>
                    <p:nvSpPr>
                      <p:cNvPr id="13621" name="Rectangle 249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2793086" y="2169066"/>
                        <a:ext cx="43169" cy="15428"/>
                      </a:xfrm>
                      <a:prstGeom prst="rect">
                        <a:avLst/>
                      </a:prstGeom>
                      <a:solidFill>
                        <a:srgbClr val="FF0000"/>
                      </a:solidFill>
                      <a:ln w="0">
                        <a:solidFill>
                          <a:srgbClr val="FF0000"/>
                        </a:solidFill>
                        <a:miter lim="800000"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en-US" altLang="en-US">
                          <a:latin typeface="Arial" pitchFamily="34" charset="0"/>
                          <a:cs typeface="Arial" pitchFamily="34" charset="0"/>
                        </a:endParaRPr>
                      </a:p>
                    </p:txBody>
                  </p:sp>
                  <p:sp>
                    <p:nvSpPr>
                      <p:cNvPr id="13622" name="Rectangle 250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2793086" y="2258744"/>
                        <a:ext cx="43169" cy="16393"/>
                      </a:xfrm>
                      <a:prstGeom prst="rect">
                        <a:avLst/>
                      </a:prstGeom>
                      <a:solidFill>
                        <a:srgbClr val="FF0000"/>
                      </a:solidFill>
                      <a:ln w="0">
                        <a:solidFill>
                          <a:srgbClr val="FF0000"/>
                        </a:solidFill>
                        <a:miter lim="800000"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en-US" altLang="en-US">
                          <a:latin typeface="Arial" pitchFamily="34" charset="0"/>
                          <a:cs typeface="Arial" pitchFamily="34" charset="0"/>
                        </a:endParaRPr>
                      </a:p>
                    </p:txBody>
                  </p:sp>
                  <p:sp>
                    <p:nvSpPr>
                      <p:cNvPr id="13623" name="Rectangle 251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2901414" y="2178709"/>
                        <a:ext cx="13847" cy="101250"/>
                      </a:xfrm>
                      <a:prstGeom prst="rect">
                        <a:avLst/>
                      </a:prstGeom>
                      <a:solidFill>
                        <a:srgbClr val="FF0000"/>
                      </a:solidFill>
                      <a:ln w="0">
                        <a:solidFill>
                          <a:srgbClr val="FF0000"/>
                        </a:solidFill>
                        <a:miter lim="800000"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en-US" altLang="en-US">
                          <a:latin typeface="Arial" pitchFamily="34" charset="0"/>
                          <a:cs typeface="Arial" pitchFamily="34" charset="0"/>
                        </a:endParaRPr>
                      </a:p>
                    </p:txBody>
                  </p:sp>
                  <p:sp>
                    <p:nvSpPr>
                      <p:cNvPr id="13624" name="Rectangle 252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2886753" y="2170994"/>
                        <a:ext cx="43169" cy="15428"/>
                      </a:xfrm>
                      <a:prstGeom prst="rect">
                        <a:avLst/>
                      </a:prstGeom>
                      <a:solidFill>
                        <a:srgbClr val="FF0000"/>
                      </a:solidFill>
                      <a:ln w="0">
                        <a:solidFill>
                          <a:srgbClr val="FF0000"/>
                        </a:solidFill>
                        <a:miter lim="800000"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en-US" altLang="en-US">
                          <a:latin typeface="Arial" pitchFamily="34" charset="0"/>
                          <a:cs typeface="Arial" pitchFamily="34" charset="0"/>
                        </a:endParaRPr>
                      </a:p>
                    </p:txBody>
                  </p:sp>
                  <p:sp>
                    <p:nvSpPr>
                      <p:cNvPr id="13625" name="Rectangle 253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2886753" y="2272244"/>
                        <a:ext cx="43169" cy="15428"/>
                      </a:xfrm>
                      <a:prstGeom prst="rect">
                        <a:avLst/>
                      </a:prstGeom>
                      <a:solidFill>
                        <a:srgbClr val="FF0000"/>
                      </a:solidFill>
                      <a:ln w="0">
                        <a:solidFill>
                          <a:srgbClr val="FF0000"/>
                        </a:solidFill>
                        <a:miter lim="800000"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en-US" altLang="en-US">
                          <a:latin typeface="Arial" pitchFamily="34" charset="0"/>
                          <a:cs typeface="Arial" pitchFamily="34" charset="0"/>
                        </a:endParaRPr>
                      </a:p>
                    </p:txBody>
                  </p:sp>
                  <p:sp>
                    <p:nvSpPr>
                      <p:cNvPr id="13626" name="Rectangle 254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2995082" y="2160388"/>
                        <a:ext cx="13032" cy="122464"/>
                      </a:xfrm>
                      <a:prstGeom prst="rect">
                        <a:avLst/>
                      </a:prstGeom>
                      <a:solidFill>
                        <a:srgbClr val="FF0000"/>
                      </a:solidFill>
                      <a:ln w="0">
                        <a:solidFill>
                          <a:srgbClr val="FF0000"/>
                        </a:solidFill>
                        <a:miter lim="800000"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en-US" altLang="en-US">
                          <a:latin typeface="Arial" pitchFamily="34" charset="0"/>
                          <a:cs typeface="Arial" pitchFamily="34" charset="0"/>
                        </a:endParaRPr>
                      </a:p>
                    </p:txBody>
                  </p:sp>
                  <p:sp>
                    <p:nvSpPr>
                      <p:cNvPr id="13627" name="Rectangle 255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2980421" y="2152673"/>
                        <a:ext cx="43169" cy="15428"/>
                      </a:xfrm>
                      <a:prstGeom prst="rect">
                        <a:avLst/>
                      </a:prstGeom>
                      <a:solidFill>
                        <a:srgbClr val="FF0000"/>
                      </a:solidFill>
                      <a:ln w="0">
                        <a:solidFill>
                          <a:srgbClr val="FF0000"/>
                        </a:solidFill>
                        <a:miter lim="800000"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en-US" altLang="en-US">
                          <a:latin typeface="Arial" pitchFamily="34" charset="0"/>
                          <a:cs typeface="Arial" pitchFamily="34" charset="0"/>
                        </a:endParaRPr>
                      </a:p>
                    </p:txBody>
                  </p:sp>
                  <p:sp>
                    <p:nvSpPr>
                      <p:cNvPr id="13628" name="Rectangle 256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2980421" y="2275136"/>
                        <a:ext cx="43169" cy="15428"/>
                      </a:xfrm>
                      <a:prstGeom prst="rect">
                        <a:avLst/>
                      </a:prstGeom>
                      <a:solidFill>
                        <a:srgbClr val="FF0000"/>
                      </a:solidFill>
                      <a:ln w="0">
                        <a:solidFill>
                          <a:srgbClr val="FF0000"/>
                        </a:solidFill>
                        <a:miter lim="800000"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en-US" altLang="en-US">
                          <a:latin typeface="Arial" pitchFamily="34" charset="0"/>
                          <a:cs typeface="Arial" pitchFamily="34" charset="0"/>
                        </a:endParaRPr>
                      </a:p>
                    </p:txBody>
                  </p:sp>
                  <p:sp>
                    <p:nvSpPr>
                      <p:cNvPr id="13629" name="Rectangle 257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3088750" y="2712919"/>
                        <a:ext cx="13032" cy="159106"/>
                      </a:xfrm>
                      <a:prstGeom prst="rect">
                        <a:avLst/>
                      </a:prstGeom>
                      <a:solidFill>
                        <a:srgbClr val="FF0000"/>
                      </a:solidFill>
                      <a:ln w="0">
                        <a:solidFill>
                          <a:srgbClr val="FF0000"/>
                        </a:solidFill>
                        <a:miter lim="800000"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en-US" altLang="en-US">
                          <a:latin typeface="Arial" pitchFamily="34" charset="0"/>
                          <a:cs typeface="Arial" pitchFamily="34" charset="0"/>
                        </a:endParaRPr>
                      </a:p>
                    </p:txBody>
                  </p:sp>
                  <p:sp>
                    <p:nvSpPr>
                      <p:cNvPr id="13630" name="Rectangle 258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3074089" y="2705204"/>
                        <a:ext cx="43169" cy="15428"/>
                      </a:xfrm>
                      <a:prstGeom prst="rect">
                        <a:avLst/>
                      </a:prstGeom>
                      <a:solidFill>
                        <a:srgbClr val="FF0000"/>
                      </a:solidFill>
                      <a:ln w="0">
                        <a:solidFill>
                          <a:srgbClr val="FF0000"/>
                        </a:solidFill>
                        <a:miter lim="800000"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en-US" altLang="en-US">
                          <a:latin typeface="Arial" pitchFamily="34" charset="0"/>
                          <a:cs typeface="Arial" pitchFamily="34" charset="0"/>
                        </a:endParaRPr>
                      </a:p>
                    </p:txBody>
                  </p:sp>
                  <p:sp>
                    <p:nvSpPr>
                      <p:cNvPr id="13631" name="Rectangle 259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3074089" y="2864311"/>
                        <a:ext cx="43169" cy="16393"/>
                      </a:xfrm>
                      <a:prstGeom prst="rect">
                        <a:avLst/>
                      </a:prstGeom>
                      <a:solidFill>
                        <a:srgbClr val="FF0000"/>
                      </a:solidFill>
                      <a:ln w="0">
                        <a:solidFill>
                          <a:srgbClr val="FF0000"/>
                        </a:solidFill>
                        <a:miter lim="800000"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en-US" altLang="en-US">
                          <a:latin typeface="Arial" pitchFamily="34" charset="0"/>
                          <a:cs typeface="Arial" pitchFamily="34" charset="0"/>
                        </a:endParaRPr>
                      </a:p>
                    </p:txBody>
                  </p:sp>
                  <p:sp>
                    <p:nvSpPr>
                      <p:cNvPr id="13632" name="Rectangle 260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3182418" y="3151666"/>
                        <a:ext cx="13032" cy="93535"/>
                      </a:xfrm>
                      <a:prstGeom prst="rect">
                        <a:avLst/>
                      </a:prstGeom>
                      <a:solidFill>
                        <a:srgbClr val="FF0000"/>
                      </a:solidFill>
                      <a:ln w="0">
                        <a:solidFill>
                          <a:srgbClr val="FF0000"/>
                        </a:solidFill>
                        <a:miter lim="800000"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en-US" altLang="en-US">
                          <a:latin typeface="Arial" pitchFamily="34" charset="0"/>
                          <a:cs typeface="Arial" pitchFamily="34" charset="0"/>
                        </a:endParaRPr>
                      </a:p>
                    </p:txBody>
                  </p:sp>
                  <p:sp>
                    <p:nvSpPr>
                      <p:cNvPr id="13633" name="Rectangle 261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3167757" y="3143951"/>
                        <a:ext cx="42354" cy="15428"/>
                      </a:xfrm>
                      <a:prstGeom prst="rect">
                        <a:avLst/>
                      </a:prstGeom>
                      <a:solidFill>
                        <a:srgbClr val="FF0000"/>
                      </a:solidFill>
                      <a:ln w="0">
                        <a:solidFill>
                          <a:srgbClr val="FF0000"/>
                        </a:solidFill>
                        <a:miter lim="800000"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en-US" altLang="en-US">
                          <a:latin typeface="Arial" pitchFamily="34" charset="0"/>
                          <a:cs typeface="Arial" pitchFamily="34" charset="0"/>
                        </a:endParaRPr>
                      </a:p>
                    </p:txBody>
                  </p:sp>
                  <p:sp>
                    <p:nvSpPr>
                      <p:cNvPr id="13634" name="Rectangle 262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3167757" y="3236522"/>
                        <a:ext cx="42354" cy="16393"/>
                      </a:xfrm>
                      <a:prstGeom prst="rect">
                        <a:avLst/>
                      </a:prstGeom>
                      <a:solidFill>
                        <a:srgbClr val="FF0000"/>
                      </a:solidFill>
                      <a:ln w="0">
                        <a:solidFill>
                          <a:srgbClr val="FF0000"/>
                        </a:solidFill>
                        <a:miter lim="800000"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en-US" altLang="en-US">
                          <a:latin typeface="Arial" pitchFamily="34" charset="0"/>
                          <a:cs typeface="Arial" pitchFamily="34" charset="0"/>
                        </a:endParaRPr>
                      </a:p>
                    </p:txBody>
                  </p:sp>
                  <p:sp>
                    <p:nvSpPr>
                      <p:cNvPr id="13635" name="Rectangle 263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3276085" y="3066809"/>
                        <a:ext cx="13032" cy="134035"/>
                      </a:xfrm>
                      <a:prstGeom prst="rect">
                        <a:avLst/>
                      </a:prstGeom>
                      <a:solidFill>
                        <a:srgbClr val="FF0000"/>
                      </a:solidFill>
                      <a:ln w="0">
                        <a:solidFill>
                          <a:srgbClr val="FF0000"/>
                        </a:solidFill>
                        <a:miter lim="800000"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en-US" altLang="en-US">
                          <a:latin typeface="Arial" pitchFamily="34" charset="0"/>
                          <a:cs typeface="Arial" pitchFamily="34" charset="0"/>
                        </a:endParaRPr>
                      </a:p>
                    </p:txBody>
                  </p:sp>
                  <p:sp>
                    <p:nvSpPr>
                      <p:cNvPr id="13636" name="Rectangle 264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3260610" y="3059095"/>
                        <a:ext cx="43169" cy="15428"/>
                      </a:xfrm>
                      <a:prstGeom prst="rect">
                        <a:avLst/>
                      </a:prstGeom>
                      <a:solidFill>
                        <a:srgbClr val="FF0000"/>
                      </a:solidFill>
                      <a:ln w="0">
                        <a:solidFill>
                          <a:srgbClr val="FF0000"/>
                        </a:solidFill>
                        <a:miter lim="800000"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en-US" altLang="en-US">
                          <a:latin typeface="Arial" pitchFamily="34" charset="0"/>
                          <a:cs typeface="Arial" pitchFamily="34" charset="0"/>
                        </a:endParaRPr>
                      </a:p>
                    </p:txBody>
                  </p:sp>
                  <p:sp>
                    <p:nvSpPr>
                      <p:cNvPr id="13637" name="Rectangle 265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3260610" y="3193129"/>
                        <a:ext cx="43169" cy="15428"/>
                      </a:xfrm>
                      <a:prstGeom prst="rect">
                        <a:avLst/>
                      </a:prstGeom>
                      <a:solidFill>
                        <a:srgbClr val="FF0000"/>
                      </a:solidFill>
                      <a:ln w="0">
                        <a:solidFill>
                          <a:srgbClr val="FF0000"/>
                        </a:solidFill>
                        <a:miter lim="800000"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en-US" altLang="en-US">
                          <a:latin typeface="Arial" pitchFamily="34" charset="0"/>
                          <a:cs typeface="Arial" pitchFamily="34" charset="0"/>
                        </a:endParaRPr>
                      </a:p>
                    </p:txBody>
                  </p:sp>
                  <p:sp>
                    <p:nvSpPr>
                      <p:cNvPr id="13638" name="Rectangle 266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3369753" y="3095737"/>
                        <a:ext cx="13032" cy="127285"/>
                      </a:xfrm>
                      <a:prstGeom prst="rect">
                        <a:avLst/>
                      </a:prstGeom>
                      <a:solidFill>
                        <a:srgbClr val="FF0000"/>
                      </a:solidFill>
                      <a:ln w="0">
                        <a:solidFill>
                          <a:srgbClr val="FF0000"/>
                        </a:solidFill>
                        <a:miter lim="800000"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en-US" altLang="en-US">
                          <a:latin typeface="Arial" pitchFamily="34" charset="0"/>
                          <a:cs typeface="Arial" pitchFamily="34" charset="0"/>
                        </a:endParaRPr>
                      </a:p>
                    </p:txBody>
                  </p:sp>
                  <p:sp>
                    <p:nvSpPr>
                      <p:cNvPr id="13639" name="Rectangle 267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3354277" y="3088023"/>
                        <a:ext cx="43169" cy="15428"/>
                      </a:xfrm>
                      <a:prstGeom prst="rect">
                        <a:avLst/>
                      </a:prstGeom>
                      <a:solidFill>
                        <a:srgbClr val="FF0000"/>
                      </a:solidFill>
                      <a:ln w="0">
                        <a:solidFill>
                          <a:srgbClr val="FF0000"/>
                        </a:solidFill>
                        <a:miter lim="800000"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en-US" altLang="en-US">
                          <a:latin typeface="Arial" pitchFamily="34" charset="0"/>
                          <a:cs typeface="Arial" pitchFamily="34" charset="0"/>
                        </a:endParaRPr>
                      </a:p>
                    </p:txBody>
                  </p:sp>
                  <p:sp>
                    <p:nvSpPr>
                      <p:cNvPr id="13640" name="Rectangle 268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3354277" y="3215308"/>
                        <a:ext cx="43169" cy="15428"/>
                      </a:xfrm>
                      <a:prstGeom prst="rect">
                        <a:avLst/>
                      </a:prstGeom>
                      <a:solidFill>
                        <a:srgbClr val="FF0000"/>
                      </a:solidFill>
                      <a:ln w="0">
                        <a:solidFill>
                          <a:srgbClr val="FF0000"/>
                        </a:solidFill>
                        <a:miter lim="800000"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en-US" altLang="en-US">
                          <a:latin typeface="Arial" pitchFamily="34" charset="0"/>
                          <a:cs typeface="Arial" pitchFamily="34" charset="0"/>
                        </a:endParaRPr>
                      </a:p>
                    </p:txBody>
                  </p:sp>
                  <p:sp>
                    <p:nvSpPr>
                      <p:cNvPr id="13641" name="Rectangle 269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3462606" y="3002202"/>
                        <a:ext cx="13847" cy="91607"/>
                      </a:xfrm>
                      <a:prstGeom prst="rect">
                        <a:avLst/>
                      </a:prstGeom>
                      <a:solidFill>
                        <a:srgbClr val="FF0000"/>
                      </a:solidFill>
                      <a:ln w="0">
                        <a:solidFill>
                          <a:srgbClr val="FF0000"/>
                        </a:solidFill>
                        <a:miter lim="800000"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en-US" altLang="en-US">
                          <a:latin typeface="Arial" pitchFamily="34" charset="0"/>
                          <a:cs typeface="Arial" pitchFamily="34" charset="0"/>
                        </a:endParaRPr>
                      </a:p>
                    </p:txBody>
                  </p:sp>
                  <p:sp>
                    <p:nvSpPr>
                      <p:cNvPr id="13642" name="Rectangle 270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3447945" y="2993524"/>
                        <a:ext cx="43169" cy="16393"/>
                      </a:xfrm>
                      <a:prstGeom prst="rect">
                        <a:avLst/>
                      </a:prstGeom>
                      <a:solidFill>
                        <a:srgbClr val="FF0000"/>
                      </a:solidFill>
                      <a:ln w="0">
                        <a:solidFill>
                          <a:srgbClr val="FF0000"/>
                        </a:solidFill>
                        <a:miter lim="800000"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en-US" altLang="en-US">
                          <a:latin typeface="Arial" pitchFamily="34" charset="0"/>
                          <a:cs typeface="Arial" pitchFamily="34" charset="0"/>
                        </a:endParaRPr>
                      </a:p>
                    </p:txBody>
                  </p:sp>
                  <p:sp>
                    <p:nvSpPr>
                      <p:cNvPr id="13643" name="Rectangle 271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3447945" y="3086095"/>
                        <a:ext cx="43169" cy="15428"/>
                      </a:xfrm>
                      <a:prstGeom prst="rect">
                        <a:avLst/>
                      </a:prstGeom>
                      <a:solidFill>
                        <a:srgbClr val="FF0000"/>
                      </a:solidFill>
                      <a:ln w="0">
                        <a:solidFill>
                          <a:srgbClr val="FF0000"/>
                        </a:solidFill>
                        <a:miter lim="800000"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en-US" altLang="en-US">
                          <a:latin typeface="Arial" pitchFamily="34" charset="0"/>
                          <a:cs typeface="Arial" pitchFamily="34" charset="0"/>
                        </a:endParaRPr>
                      </a:p>
                    </p:txBody>
                  </p:sp>
                  <p:sp>
                    <p:nvSpPr>
                      <p:cNvPr id="13644" name="Rectangle 272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3557089" y="3018595"/>
                        <a:ext cx="13847" cy="62678"/>
                      </a:xfrm>
                      <a:prstGeom prst="rect">
                        <a:avLst/>
                      </a:prstGeom>
                      <a:solidFill>
                        <a:srgbClr val="FF0000"/>
                      </a:solidFill>
                      <a:ln w="0">
                        <a:solidFill>
                          <a:srgbClr val="FF0000"/>
                        </a:solidFill>
                        <a:miter lim="800000"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en-US" altLang="en-US">
                          <a:latin typeface="Arial" pitchFamily="34" charset="0"/>
                          <a:cs typeface="Arial" pitchFamily="34" charset="0"/>
                        </a:endParaRPr>
                      </a:p>
                    </p:txBody>
                  </p:sp>
                  <p:sp>
                    <p:nvSpPr>
                      <p:cNvPr id="13645" name="Rectangle 273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3541613" y="3010881"/>
                        <a:ext cx="43169" cy="15428"/>
                      </a:xfrm>
                      <a:prstGeom prst="rect">
                        <a:avLst/>
                      </a:prstGeom>
                      <a:solidFill>
                        <a:srgbClr val="FF0000"/>
                      </a:solidFill>
                      <a:ln w="0">
                        <a:solidFill>
                          <a:srgbClr val="FF0000"/>
                        </a:solidFill>
                        <a:miter lim="800000"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en-US" altLang="en-US">
                          <a:latin typeface="Arial" pitchFamily="34" charset="0"/>
                          <a:cs typeface="Arial" pitchFamily="34" charset="0"/>
                        </a:endParaRPr>
                      </a:p>
                    </p:txBody>
                  </p:sp>
                  <p:sp>
                    <p:nvSpPr>
                      <p:cNvPr id="13646" name="Rectangle 274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3541613" y="3073559"/>
                        <a:ext cx="43169" cy="15428"/>
                      </a:xfrm>
                      <a:prstGeom prst="rect">
                        <a:avLst/>
                      </a:prstGeom>
                      <a:solidFill>
                        <a:srgbClr val="FF0000"/>
                      </a:solidFill>
                      <a:ln w="0">
                        <a:solidFill>
                          <a:srgbClr val="FF0000"/>
                        </a:solidFill>
                        <a:miter lim="800000"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en-US" altLang="en-US">
                          <a:latin typeface="Arial" pitchFamily="34" charset="0"/>
                          <a:cs typeface="Arial" pitchFamily="34" charset="0"/>
                        </a:endParaRPr>
                      </a:p>
                    </p:txBody>
                  </p:sp>
                  <p:sp>
                    <p:nvSpPr>
                      <p:cNvPr id="13647" name="Rectangle 275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3649942" y="2987738"/>
                        <a:ext cx="13032" cy="94499"/>
                      </a:xfrm>
                      <a:prstGeom prst="rect">
                        <a:avLst/>
                      </a:prstGeom>
                      <a:solidFill>
                        <a:srgbClr val="FF0000"/>
                      </a:solidFill>
                      <a:ln w="0">
                        <a:solidFill>
                          <a:srgbClr val="FF0000"/>
                        </a:solidFill>
                        <a:miter lim="800000"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en-US" altLang="en-US">
                          <a:latin typeface="Arial" pitchFamily="34" charset="0"/>
                          <a:cs typeface="Arial" pitchFamily="34" charset="0"/>
                        </a:endParaRPr>
                      </a:p>
                    </p:txBody>
                  </p:sp>
                  <p:sp>
                    <p:nvSpPr>
                      <p:cNvPr id="13648" name="Rectangle 276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3635281" y="2980024"/>
                        <a:ext cx="43983" cy="16393"/>
                      </a:xfrm>
                      <a:prstGeom prst="rect">
                        <a:avLst/>
                      </a:prstGeom>
                      <a:solidFill>
                        <a:srgbClr val="FF0000"/>
                      </a:solidFill>
                      <a:ln w="0">
                        <a:solidFill>
                          <a:srgbClr val="FF0000"/>
                        </a:solidFill>
                        <a:miter lim="800000"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en-US" altLang="en-US">
                          <a:latin typeface="Arial" pitchFamily="34" charset="0"/>
                          <a:cs typeface="Arial" pitchFamily="34" charset="0"/>
                        </a:endParaRPr>
                      </a:p>
                    </p:txBody>
                  </p:sp>
                  <p:sp>
                    <p:nvSpPr>
                      <p:cNvPr id="13649" name="Rectangle 277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3635281" y="3074523"/>
                        <a:ext cx="43983" cy="15428"/>
                      </a:xfrm>
                      <a:prstGeom prst="rect">
                        <a:avLst/>
                      </a:prstGeom>
                      <a:solidFill>
                        <a:srgbClr val="FF0000"/>
                      </a:solidFill>
                      <a:ln w="0">
                        <a:solidFill>
                          <a:srgbClr val="FF0000"/>
                        </a:solidFill>
                        <a:miter lim="800000"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en-US" altLang="en-US">
                          <a:latin typeface="Arial" pitchFamily="34" charset="0"/>
                          <a:cs typeface="Arial" pitchFamily="34" charset="0"/>
                        </a:endParaRPr>
                      </a:p>
                    </p:txBody>
                  </p:sp>
                  <p:sp>
                    <p:nvSpPr>
                      <p:cNvPr id="13650" name="Rectangle 278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3743609" y="2886489"/>
                        <a:ext cx="13032" cy="133070"/>
                      </a:xfrm>
                      <a:prstGeom prst="rect">
                        <a:avLst/>
                      </a:prstGeom>
                      <a:solidFill>
                        <a:srgbClr val="FF0000"/>
                      </a:solidFill>
                      <a:ln w="0">
                        <a:solidFill>
                          <a:srgbClr val="FF0000"/>
                        </a:solidFill>
                        <a:miter lim="800000"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en-US" altLang="en-US">
                          <a:latin typeface="Arial" pitchFamily="34" charset="0"/>
                          <a:cs typeface="Arial" pitchFamily="34" charset="0"/>
                        </a:endParaRPr>
                      </a:p>
                    </p:txBody>
                  </p:sp>
                  <p:sp>
                    <p:nvSpPr>
                      <p:cNvPr id="13651" name="Rectangle 279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3729763" y="2878774"/>
                        <a:ext cx="43169" cy="15428"/>
                      </a:xfrm>
                      <a:prstGeom prst="rect">
                        <a:avLst/>
                      </a:prstGeom>
                      <a:solidFill>
                        <a:srgbClr val="FF0000"/>
                      </a:solidFill>
                      <a:ln w="0">
                        <a:solidFill>
                          <a:srgbClr val="FF0000"/>
                        </a:solidFill>
                        <a:miter lim="800000"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en-US" altLang="en-US">
                          <a:latin typeface="Arial" pitchFamily="34" charset="0"/>
                          <a:cs typeface="Arial" pitchFamily="34" charset="0"/>
                        </a:endParaRPr>
                      </a:p>
                    </p:txBody>
                  </p:sp>
                  <p:sp>
                    <p:nvSpPr>
                      <p:cNvPr id="13652" name="Rectangle 280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3729763" y="3011845"/>
                        <a:ext cx="43169" cy="15428"/>
                      </a:xfrm>
                      <a:prstGeom prst="rect">
                        <a:avLst/>
                      </a:prstGeom>
                      <a:solidFill>
                        <a:srgbClr val="FF0000"/>
                      </a:solidFill>
                      <a:ln w="0">
                        <a:solidFill>
                          <a:srgbClr val="FF0000"/>
                        </a:solidFill>
                        <a:miter lim="800000"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en-US" altLang="en-US">
                          <a:latin typeface="Arial" pitchFamily="34" charset="0"/>
                          <a:cs typeface="Arial" pitchFamily="34" charset="0"/>
                        </a:endParaRPr>
                      </a:p>
                    </p:txBody>
                  </p:sp>
                  <p:sp>
                    <p:nvSpPr>
                      <p:cNvPr id="13653" name="Rectangle 281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3838092" y="2939524"/>
                        <a:ext cx="6516" cy="113785"/>
                      </a:xfrm>
                      <a:prstGeom prst="rect">
                        <a:avLst/>
                      </a:prstGeom>
                      <a:solidFill>
                        <a:srgbClr val="FF0000"/>
                      </a:solidFill>
                      <a:ln w="0">
                        <a:solidFill>
                          <a:srgbClr val="FF0000"/>
                        </a:solidFill>
                        <a:miter lim="800000"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en-US" altLang="en-US">
                          <a:latin typeface="Arial" pitchFamily="34" charset="0"/>
                          <a:cs typeface="Arial" pitchFamily="34" charset="0"/>
                        </a:endParaRPr>
                      </a:p>
                    </p:txBody>
                  </p:sp>
                  <p:sp>
                    <p:nvSpPr>
                      <p:cNvPr id="13654" name="Rectangle 282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3823431" y="2930846"/>
                        <a:ext cx="21177" cy="16393"/>
                      </a:xfrm>
                      <a:prstGeom prst="rect">
                        <a:avLst/>
                      </a:prstGeom>
                      <a:solidFill>
                        <a:srgbClr val="FF0000"/>
                      </a:solidFill>
                      <a:ln w="0">
                        <a:solidFill>
                          <a:srgbClr val="FF0000"/>
                        </a:solidFill>
                        <a:miter lim="800000"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en-US" altLang="en-US">
                          <a:latin typeface="Arial" pitchFamily="34" charset="0"/>
                          <a:cs typeface="Arial" pitchFamily="34" charset="0"/>
                        </a:endParaRPr>
                      </a:p>
                    </p:txBody>
                  </p:sp>
                  <p:sp>
                    <p:nvSpPr>
                      <p:cNvPr id="13655" name="Rectangle 283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3823431" y="3045595"/>
                        <a:ext cx="21177" cy="16393"/>
                      </a:xfrm>
                      <a:prstGeom prst="rect">
                        <a:avLst/>
                      </a:prstGeom>
                      <a:solidFill>
                        <a:srgbClr val="FF0000"/>
                      </a:solidFill>
                      <a:ln w="0">
                        <a:solidFill>
                          <a:srgbClr val="FF0000"/>
                        </a:solidFill>
                        <a:miter lim="800000"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en-US" altLang="en-US">
                          <a:latin typeface="Arial" pitchFamily="34" charset="0"/>
                          <a:cs typeface="Arial" pitchFamily="34" charset="0"/>
                        </a:endParaRPr>
                      </a:p>
                    </p:txBody>
                  </p:sp>
                  <p:sp>
                    <p:nvSpPr>
                      <p:cNvPr id="13656" name="Freeform 284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1722830" y="1950175"/>
                        <a:ext cx="2121778" cy="1256455"/>
                      </a:xfrm>
                      <a:custGeom>
                        <a:avLst/>
                        <a:gdLst>
                          <a:gd name="T0" fmla="*/ 2147483647 w 2605"/>
                          <a:gd name="T1" fmla="*/ 2147483647 h 1303"/>
                          <a:gd name="T2" fmla="*/ 2147483647 w 2605"/>
                          <a:gd name="T3" fmla="*/ 2147483647 h 1303"/>
                          <a:gd name="T4" fmla="*/ 2147483647 w 2605"/>
                          <a:gd name="T5" fmla="*/ 2147483647 h 1303"/>
                          <a:gd name="T6" fmla="*/ 2147483647 w 2605"/>
                          <a:gd name="T7" fmla="*/ 2147483647 h 1303"/>
                          <a:gd name="T8" fmla="*/ 2147483647 w 2605"/>
                          <a:gd name="T9" fmla="*/ 2147483647 h 1303"/>
                          <a:gd name="T10" fmla="*/ 2147483647 w 2605"/>
                          <a:gd name="T11" fmla="*/ 2147483647 h 1303"/>
                          <a:gd name="T12" fmla="*/ 2147483647 w 2605"/>
                          <a:gd name="T13" fmla="*/ 2147483647 h 1303"/>
                          <a:gd name="T14" fmla="*/ 2147483647 w 2605"/>
                          <a:gd name="T15" fmla="*/ 2147483647 h 1303"/>
                          <a:gd name="T16" fmla="*/ 2147483647 w 2605"/>
                          <a:gd name="T17" fmla="*/ 2147483647 h 1303"/>
                          <a:gd name="T18" fmla="*/ 2147483647 w 2605"/>
                          <a:gd name="T19" fmla="*/ 2147483647 h 1303"/>
                          <a:gd name="T20" fmla="*/ 2147483647 w 2605"/>
                          <a:gd name="T21" fmla="*/ 2147483647 h 1303"/>
                          <a:gd name="T22" fmla="*/ 2147483647 w 2605"/>
                          <a:gd name="T23" fmla="*/ 2147483647 h 1303"/>
                          <a:gd name="T24" fmla="*/ 2147483647 w 2605"/>
                          <a:gd name="T25" fmla="*/ 2147483647 h 1303"/>
                          <a:gd name="T26" fmla="*/ 2147483647 w 2605"/>
                          <a:gd name="T27" fmla="*/ 2147483647 h 1303"/>
                          <a:gd name="T28" fmla="*/ 2147483647 w 2605"/>
                          <a:gd name="T29" fmla="*/ 2147483647 h 1303"/>
                          <a:gd name="T30" fmla="*/ 2147483647 w 2605"/>
                          <a:gd name="T31" fmla="*/ 2147483647 h 1303"/>
                          <a:gd name="T32" fmla="*/ 2147483647 w 2605"/>
                          <a:gd name="T33" fmla="*/ 2147483647 h 1303"/>
                          <a:gd name="T34" fmla="*/ 2147483647 w 2605"/>
                          <a:gd name="T35" fmla="*/ 2147483647 h 1303"/>
                          <a:gd name="T36" fmla="*/ 2147483647 w 2605"/>
                          <a:gd name="T37" fmla="*/ 2147483647 h 1303"/>
                          <a:gd name="T38" fmla="*/ 2147483647 w 2605"/>
                          <a:gd name="T39" fmla="*/ 2147483647 h 1303"/>
                          <a:gd name="T40" fmla="*/ 2147483647 w 2605"/>
                          <a:gd name="T41" fmla="*/ 2147483647 h 1303"/>
                          <a:gd name="T42" fmla="*/ 2147483647 w 2605"/>
                          <a:gd name="T43" fmla="*/ 2147483647 h 1303"/>
                          <a:gd name="T44" fmla="*/ 2147483647 w 2605"/>
                          <a:gd name="T45" fmla="*/ 2147483647 h 1303"/>
                          <a:gd name="T46" fmla="*/ 2147483647 w 2605"/>
                          <a:gd name="T47" fmla="*/ 2147483647 h 1303"/>
                          <a:gd name="T48" fmla="*/ 2147483647 w 2605"/>
                          <a:gd name="T49" fmla="*/ 2147483647 h 1303"/>
                          <a:gd name="T50" fmla="*/ 2147483647 w 2605"/>
                          <a:gd name="T51" fmla="*/ 2147483647 h 1303"/>
                          <a:gd name="T52" fmla="*/ 2147483647 w 2605"/>
                          <a:gd name="T53" fmla="*/ 2147483647 h 1303"/>
                          <a:gd name="T54" fmla="*/ 2147483647 w 2605"/>
                          <a:gd name="T55" fmla="*/ 2147483647 h 1303"/>
                          <a:gd name="T56" fmla="*/ 2147483647 w 2605"/>
                          <a:gd name="T57" fmla="*/ 2147483647 h 1303"/>
                          <a:gd name="T58" fmla="*/ 2147483647 w 2605"/>
                          <a:gd name="T59" fmla="*/ 2147483647 h 1303"/>
                          <a:gd name="T60" fmla="*/ 2147483647 w 2605"/>
                          <a:gd name="T61" fmla="*/ 2147483647 h 1303"/>
                          <a:gd name="T62" fmla="*/ 2147483647 w 2605"/>
                          <a:gd name="T63" fmla="*/ 2147483647 h 1303"/>
                          <a:gd name="T64" fmla="*/ 2147483647 w 2605"/>
                          <a:gd name="T65" fmla="*/ 2147483647 h 1303"/>
                          <a:gd name="T66" fmla="*/ 2147483647 w 2605"/>
                          <a:gd name="T67" fmla="*/ 2147483647 h 1303"/>
                          <a:gd name="T68" fmla="*/ 2147483647 w 2605"/>
                          <a:gd name="T69" fmla="*/ 2147483647 h 1303"/>
                          <a:gd name="T70" fmla="*/ 2147483647 w 2605"/>
                          <a:gd name="T71" fmla="*/ 2147483647 h 1303"/>
                          <a:gd name="T72" fmla="*/ 2147483647 w 2605"/>
                          <a:gd name="T73" fmla="*/ 2147483647 h 1303"/>
                          <a:gd name="T74" fmla="*/ 2147483647 w 2605"/>
                          <a:gd name="T75" fmla="*/ 2147483647 h 1303"/>
                          <a:gd name="T76" fmla="*/ 2147483647 w 2605"/>
                          <a:gd name="T77" fmla="*/ 2147483647 h 1303"/>
                          <a:gd name="T78" fmla="*/ 2147483647 w 2605"/>
                          <a:gd name="T79" fmla="*/ 2147483647 h 1303"/>
                          <a:gd name="T80" fmla="*/ 0 w 2605"/>
                          <a:gd name="T81" fmla="*/ 2147483647 h 1303"/>
                          <a:gd name="T82" fmla="*/ 2147483647 w 2605"/>
                          <a:gd name="T83" fmla="*/ 2147483647 h 1303"/>
                          <a:gd name="T84" fmla="*/ 2147483647 w 2605"/>
                          <a:gd name="T85" fmla="*/ 2147483647 h 1303"/>
                          <a:gd name="T86" fmla="*/ 2147483647 w 2605"/>
                          <a:gd name="T87" fmla="*/ 2147483647 h 1303"/>
                          <a:gd name="T88" fmla="*/ 2147483647 w 2605"/>
                          <a:gd name="T89" fmla="*/ 2147483647 h 1303"/>
                          <a:gd name="T90" fmla="*/ 2147483647 w 2605"/>
                          <a:gd name="T91" fmla="*/ 2147483647 h 1303"/>
                          <a:gd name="T92" fmla="*/ 2147483647 w 2605"/>
                          <a:gd name="T93" fmla="*/ 2147483647 h 1303"/>
                          <a:gd name="T94" fmla="*/ 2147483647 w 2605"/>
                          <a:gd name="T95" fmla="*/ 2147483647 h 1303"/>
                          <a:gd name="T96" fmla="*/ 2147483647 w 2605"/>
                          <a:gd name="T97" fmla="*/ 2147483647 h 1303"/>
                          <a:gd name="T98" fmla="*/ 2147483647 w 2605"/>
                          <a:gd name="T99" fmla="*/ 2147483647 h 1303"/>
                          <a:gd name="T100" fmla="*/ 0 60000 65536"/>
                          <a:gd name="T101" fmla="*/ 0 60000 65536"/>
                          <a:gd name="T102" fmla="*/ 0 60000 65536"/>
                          <a:gd name="T103" fmla="*/ 0 60000 65536"/>
                          <a:gd name="T104" fmla="*/ 0 60000 65536"/>
                          <a:gd name="T105" fmla="*/ 0 60000 65536"/>
                          <a:gd name="T106" fmla="*/ 0 60000 65536"/>
                          <a:gd name="T107" fmla="*/ 0 60000 65536"/>
                          <a:gd name="T108" fmla="*/ 0 60000 65536"/>
                          <a:gd name="T109" fmla="*/ 0 60000 65536"/>
                          <a:gd name="T110" fmla="*/ 0 60000 65536"/>
                          <a:gd name="T111" fmla="*/ 0 60000 65536"/>
                          <a:gd name="T112" fmla="*/ 0 60000 65536"/>
                          <a:gd name="T113" fmla="*/ 0 60000 65536"/>
                          <a:gd name="T114" fmla="*/ 0 60000 65536"/>
                          <a:gd name="T115" fmla="*/ 0 60000 65536"/>
                          <a:gd name="T116" fmla="*/ 0 60000 65536"/>
                          <a:gd name="T117" fmla="*/ 0 60000 65536"/>
                          <a:gd name="T118" fmla="*/ 0 60000 65536"/>
                          <a:gd name="T119" fmla="*/ 0 60000 65536"/>
                          <a:gd name="T120" fmla="*/ 0 60000 65536"/>
                          <a:gd name="T121" fmla="*/ 0 60000 65536"/>
                          <a:gd name="T122" fmla="*/ 0 60000 65536"/>
                          <a:gd name="T123" fmla="*/ 0 60000 65536"/>
                          <a:gd name="T124" fmla="*/ 0 60000 65536"/>
                          <a:gd name="T125" fmla="*/ 0 60000 65536"/>
                          <a:gd name="T126" fmla="*/ 0 60000 65536"/>
                          <a:gd name="T127" fmla="*/ 0 60000 65536"/>
                          <a:gd name="T128" fmla="*/ 0 60000 65536"/>
                          <a:gd name="T129" fmla="*/ 0 60000 65536"/>
                          <a:gd name="T130" fmla="*/ 0 60000 65536"/>
                          <a:gd name="T131" fmla="*/ 0 60000 65536"/>
                          <a:gd name="T132" fmla="*/ 0 60000 65536"/>
                          <a:gd name="T133" fmla="*/ 0 60000 65536"/>
                          <a:gd name="T134" fmla="*/ 0 60000 65536"/>
                          <a:gd name="T135" fmla="*/ 0 60000 65536"/>
                          <a:gd name="T136" fmla="*/ 0 60000 65536"/>
                          <a:gd name="T137" fmla="*/ 0 60000 65536"/>
                          <a:gd name="T138" fmla="*/ 0 60000 65536"/>
                          <a:gd name="T139" fmla="*/ 0 60000 65536"/>
                          <a:gd name="T140" fmla="*/ 0 60000 65536"/>
                          <a:gd name="T141" fmla="*/ 0 60000 65536"/>
                          <a:gd name="T142" fmla="*/ 0 60000 65536"/>
                          <a:gd name="T143" fmla="*/ 0 60000 65536"/>
                          <a:gd name="T144" fmla="*/ 0 60000 65536"/>
                          <a:gd name="T145" fmla="*/ 0 60000 65536"/>
                          <a:gd name="T146" fmla="*/ 0 60000 65536"/>
                          <a:gd name="T147" fmla="*/ 0 60000 65536"/>
                          <a:gd name="T148" fmla="*/ 0 60000 65536"/>
                          <a:gd name="T149" fmla="*/ 0 60000 65536"/>
                          <a:gd name="T150" fmla="*/ 0 w 2605"/>
                          <a:gd name="T151" fmla="*/ 0 h 1303"/>
                          <a:gd name="T152" fmla="*/ 2605 w 2605"/>
                          <a:gd name="T153" fmla="*/ 1303 h 1303"/>
                        </a:gdLst>
                        <a:ahLst/>
                        <a:cxnLst>
                          <a:cxn ang="T100">
                            <a:pos x="T0" y="T1"/>
                          </a:cxn>
                          <a:cxn ang="T101">
                            <a:pos x="T2" y="T3"/>
                          </a:cxn>
                          <a:cxn ang="T102">
                            <a:pos x="T4" y="T5"/>
                          </a:cxn>
                          <a:cxn ang="T103">
                            <a:pos x="T6" y="T7"/>
                          </a:cxn>
                          <a:cxn ang="T104">
                            <a:pos x="T8" y="T9"/>
                          </a:cxn>
                          <a:cxn ang="T105">
                            <a:pos x="T10" y="T11"/>
                          </a:cxn>
                          <a:cxn ang="T106">
                            <a:pos x="T12" y="T13"/>
                          </a:cxn>
                          <a:cxn ang="T107">
                            <a:pos x="T14" y="T15"/>
                          </a:cxn>
                          <a:cxn ang="T108">
                            <a:pos x="T16" y="T17"/>
                          </a:cxn>
                          <a:cxn ang="T109">
                            <a:pos x="T18" y="T19"/>
                          </a:cxn>
                          <a:cxn ang="T110">
                            <a:pos x="T20" y="T21"/>
                          </a:cxn>
                          <a:cxn ang="T111">
                            <a:pos x="T22" y="T23"/>
                          </a:cxn>
                          <a:cxn ang="T112">
                            <a:pos x="T24" y="T25"/>
                          </a:cxn>
                          <a:cxn ang="T113">
                            <a:pos x="T26" y="T27"/>
                          </a:cxn>
                          <a:cxn ang="T114">
                            <a:pos x="T28" y="T29"/>
                          </a:cxn>
                          <a:cxn ang="T115">
                            <a:pos x="T30" y="T31"/>
                          </a:cxn>
                          <a:cxn ang="T116">
                            <a:pos x="T32" y="T33"/>
                          </a:cxn>
                          <a:cxn ang="T117">
                            <a:pos x="T34" y="T35"/>
                          </a:cxn>
                          <a:cxn ang="T118">
                            <a:pos x="T36" y="T37"/>
                          </a:cxn>
                          <a:cxn ang="T119">
                            <a:pos x="T38" y="T39"/>
                          </a:cxn>
                          <a:cxn ang="T120">
                            <a:pos x="T40" y="T41"/>
                          </a:cxn>
                          <a:cxn ang="T121">
                            <a:pos x="T42" y="T43"/>
                          </a:cxn>
                          <a:cxn ang="T122">
                            <a:pos x="T44" y="T45"/>
                          </a:cxn>
                          <a:cxn ang="T123">
                            <a:pos x="T46" y="T47"/>
                          </a:cxn>
                          <a:cxn ang="T124">
                            <a:pos x="T48" y="T49"/>
                          </a:cxn>
                          <a:cxn ang="T125">
                            <a:pos x="T50" y="T51"/>
                          </a:cxn>
                          <a:cxn ang="T126">
                            <a:pos x="T52" y="T53"/>
                          </a:cxn>
                          <a:cxn ang="T127">
                            <a:pos x="T54" y="T55"/>
                          </a:cxn>
                          <a:cxn ang="T128">
                            <a:pos x="T56" y="T57"/>
                          </a:cxn>
                          <a:cxn ang="T129">
                            <a:pos x="T58" y="T59"/>
                          </a:cxn>
                          <a:cxn ang="T130">
                            <a:pos x="T60" y="T61"/>
                          </a:cxn>
                          <a:cxn ang="T131">
                            <a:pos x="T62" y="T63"/>
                          </a:cxn>
                          <a:cxn ang="T132">
                            <a:pos x="T64" y="T65"/>
                          </a:cxn>
                          <a:cxn ang="T133">
                            <a:pos x="T66" y="T67"/>
                          </a:cxn>
                          <a:cxn ang="T134">
                            <a:pos x="T68" y="T69"/>
                          </a:cxn>
                          <a:cxn ang="T135">
                            <a:pos x="T70" y="T71"/>
                          </a:cxn>
                          <a:cxn ang="T136">
                            <a:pos x="T72" y="T73"/>
                          </a:cxn>
                          <a:cxn ang="T137">
                            <a:pos x="T74" y="T75"/>
                          </a:cxn>
                          <a:cxn ang="T138">
                            <a:pos x="T76" y="T77"/>
                          </a:cxn>
                          <a:cxn ang="T139">
                            <a:pos x="T78" y="T79"/>
                          </a:cxn>
                          <a:cxn ang="T140">
                            <a:pos x="T80" y="T81"/>
                          </a:cxn>
                          <a:cxn ang="T141">
                            <a:pos x="T82" y="T83"/>
                          </a:cxn>
                          <a:cxn ang="T142">
                            <a:pos x="T84" y="T85"/>
                          </a:cxn>
                          <a:cxn ang="T143">
                            <a:pos x="T86" y="T87"/>
                          </a:cxn>
                          <a:cxn ang="T144">
                            <a:pos x="T88" y="T89"/>
                          </a:cxn>
                          <a:cxn ang="T145">
                            <a:pos x="T90" y="T91"/>
                          </a:cxn>
                          <a:cxn ang="T146">
                            <a:pos x="T92" y="T93"/>
                          </a:cxn>
                          <a:cxn ang="T147">
                            <a:pos x="T94" y="T95"/>
                          </a:cxn>
                          <a:cxn ang="T148">
                            <a:pos x="T96" y="T97"/>
                          </a:cxn>
                          <a:cxn ang="T149">
                            <a:pos x="T98" y="T99"/>
                          </a:cxn>
                        </a:cxnLst>
                        <a:rect l="T150" t="T151" r="T152" b="T153"/>
                        <a:pathLst>
                          <a:path w="2605" h="1303">
                            <a:moveTo>
                              <a:pt x="880" y="0"/>
                            </a:moveTo>
                            <a:lnTo>
                              <a:pt x="886" y="2"/>
                            </a:lnTo>
                            <a:lnTo>
                              <a:pt x="887" y="3"/>
                            </a:lnTo>
                            <a:lnTo>
                              <a:pt x="1001" y="151"/>
                            </a:lnTo>
                            <a:lnTo>
                              <a:pt x="1112" y="163"/>
                            </a:lnTo>
                            <a:lnTo>
                              <a:pt x="1116" y="165"/>
                            </a:lnTo>
                            <a:lnTo>
                              <a:pt x="1230" y="249"/>
                            </a:lnTo>
                            <a:lnTo>
                              <a:pt x="1341" y="275"/>
                            </a:lnTo>
                            <a:lnTo>
                              <a:pt x="1341" y="274"/>
                            </a:lnTo>
                            <a:lnTo>
                              <a:pt x="1455" y="281"/>
                            </a:lnTo>
                            <a:lnTo>
                              <a:pt x="1570" y="273"/>
                            </a:lnTo>
                            <a:lnTo>
                              <a:pt x="1576" y="275"/>
                            </a:lnTo>
                            <a:lnTo>
                              <a:pt x="1577" y="278"/>
                            </a:lnTo>
                            <a:lnTo>
                              <a:pt x="1578" y="280"/>
                            </a:lnTo>
                            <a:lnTo>
                              <a:pt x="1693" y="872"/>
                            </a:lnTo>
                            <a:lnTo>
                              <a:pt x="1805" y="1283"/>
                            </a:lnTo>
                            <a:lnTo>
                              <a:pt x="1911" y="1221"/>
                            </a:lnTo>
                            <a:lnTo>
                              <a:pt x="1912" y="1221"/>
                            </a:lnTo>
                            <a:lnTo>
                              <a:pt x="1915" y="1220"/>
                            </a:lnTo>
                            <a:lnTo>
                              <a:pt x="1917" y="1221"/>
                            </a:lnTo>
                            <a:lnTo>
                              <a:pt x="2028" y="1246"/>
                            </a:lnTo>
                            <a:lnTo>
                              <a:pt x="2139" y="1133"/>
                            </a:lnTo>
                            <a:lnTo>
                              <a:pt x="2138" y="1132"/>
                            </a:lnTo>
                            <a:lnTo>
                              <a:pt x="2145" y="1130"/>
                            </a:lnTo>
                            <a:lnTo>
                              <a:pt x="2259" y="1132"/>
                            </a:lnTo>
                            <a:lnTo>
                              <a:pt x="2373" y="1117"/>
                            </a:lnTo>
                            <a:lnTo>
                              <a:pt x="2485" y="1034"/>
                            </a:lnTo>
                            <a:lnTo>
                              <a:pt x="2486" y="1033"/>
                            </a:lnTo>
                            <a:lnTo>
                              <a:pt x="2489" y="1032"/>
                            </a:lnTo>
                            <a:lnTo>
                              <a:pt x="2492" y="1033"/>
                            </a:lnTo>
                            <a:lnTo>
                              <a:pt x="2605" y="1076"/>
                            </a:lnTo>
                            <a:lnTo>
                              <a:pt x="2605" y="1084"/>
                            </a:lnTo>
                            <a:lnTo>
                              <a:pt x="2602" y="1093"/>
                            </a:lnTo>
                            <a:lnTo>
                              <a:pt x="2490" y="1050"/>
                            </a:lnTo>
                            <a:lnTo>
                              <a:pt x="2379" y="1132"/>
                            </a:lnTo>
                            <a:lnTo>
                              <a:pt x="2377" y="1132"/>
                            </a:lnTo>
                            <a:lnTo>
                              <a:pt x="2375" y="1133"/>
                            </a:lnTo>
                            <a:lnTo>
                              <a:pt x="2261" y="1149"/>
                            </a:lnTo>
                            <a:lnTo>
                              <a:pt x="2260" y="1149"/>
                            </a:lnTo>
                            <a:lnTo>
                              <a:pt x="2149" y="1147"/>
                            </a:lnTo>
                            <a:lnTo>
                              <a:pt x="2036" y="1260"/>
                            </a:lnTo>
                            <a:lnTo>
                              <a:pt x="2030" y="1262"/>
                            </a:lnTo>
                            <a:lnTo>
                              <a:pt x="2028" y="1262"/>
                            </a:lnTo>
                            <a:lnTo>
                              <a:pt x="1916" y="1237"/>
                            </a:lnTo>
                            <a:lnTo>
                              <a:pt x="1804" y="1302"/>
                            </a:lnTo>
                            <a:lnTo>
                              <a:pt x="1803" y="1302"/>
                            </a:lnTo>
                            <a:lnTo>
                              <a:pt x="1800" y="1303"/>
                            </a:lnTo>
                            <a:lnTo>
                              <a:pt x="1794" y="1301"/>
                            </a:lnTo>
                            <a:lnTo>
                              <a:pt x="1793" y="1298"/>
                            </a:lnTo>
                            <a:lnTo>
                              <a:pt x="1793" y="1297"/>
                            </a:lnTo>
                            <a:lnTo>
                              <a:pt x="1678" y="876"/>
                            </a:lnTo>
                            <a:lnTo>
                              <a:pt x="1564" y="289"/>
                            </a:lnTo>
                            <a:lnTo>
                              <a:pt x="1456" y="297"/>
                            </a:lnTo>
                            <a:lnTo>
                              <a:pt x="1455" y="297"/>
                            </a:lnTo>
                            <a:lnTo>
                              <a:pt x="1340" y="290"/>
                            </a:lnTo>
                            <a:lnTo>
                              <a:pt x="1338" y="290"/>
                            </a:lnTo>
                            <a:lnTo>
                              <a:pt x="1224" y="263"/>
                            </a:lnTo>
                            <a:lnTo>
                              <a:pt x="1223" y="262"/>
                            </a:lnTo>
                            <a:lnTo>
                              <a:pt x="1222" y="262"/>
                            </a:lnTo>
                            <a:lnTo>
                              <a:pt x="1108" y="179"/>
                            </a:lnTo>
                            <a:lnTo>
                              <a:pt x="995" y="167"/>
                            </a:lnTo>
                            <a:lnTo>
                              <a:pt x="993" y="166"/>
                            </a:lnTo>
                            <a:lnTo>
                              <a:pt x="990" y="165"/>
                            </a:lnTo>
                            <a:lnTo>
                              <a:pt x="990" y="164"/>
                            </a:lnTo>
                            <a:lnTo>
                              <a:pt x="879" y="20"/>
                            </a:lnTo>
                            <a:lnTo>
                              <a:pt x="770" y="97"/>
                            </a:lnTo>
                            <a:lnTo>
                              <a:pt x="769" y="97"/>
                            </a:lnTo>
                            <a:lnTo>
                              <a:pt x="658" y="155"/>
                            </a:lnTo>
                            <a:lnTo>
                              <a:pt x="544" y="525"/>
                            </a:lnTo>
                            <a:lnTo>
                              <a:pt x="429" y="847"/>
                            </a:lnTo>
                            <a:lnTo>
                              <a:pt x="428" y="848"/>
                            </a:lnTo>
                            <a:lnTo>
                              <a:pt x="313" y="1089"/>
                            </a:lnTo>
                            <a:lnTo>
                              <a:pt x="312" y="1091"/>
                            </a:lnTo>
                            <a:lnTo>
                              <a:pt x="306" y="1093"/>
                            </a:lnTo>
                            <a:lnTo>
                              <a:pt x="303" y="1093"/>
                            </a:lnTo>
                            <a:lnTo>
                              <a:pt x="192" y="1050"/>
                            </a:lnTo>
                            <a:lnTo>
                              <a:pt x="81" y="1132"/>
                            </a:lnTo>
                            <a:lnTo>
                              <a:pt x="79" y="1132"/>
                            </a:lnTo>
                            <a:lnTo>
                              <a:pt x="77" y="1133"/>
                            </a:lnTo>
                            <a:lnTo>
                              <a:pt x="1" y="1143"/>
                            </a:lnTo>
                            <a:lnTo>
                              <a:pt x="0" y="1134"/>
                            </a:lnTo>
                            <a:lnTo>
                              <a:pt x="0" y="1127"/>
                            </a:lnTo>
                            <a:lnTo>
                              <a:pt x="75" y="1117"/>
                            </a:lnTo>
                            <a:lnTo>
                              <a:pt x="187" y="1034"/>
                            </a:lnTo>
                            <a:lnTo>
                              <a:pt x="188" y="1033"/>
                            </a:lnTo>
                            <a:lnTo>
                              <a:pt x="191" y="1032"/>
                            </a:lnTo>
                            <a:lnTo>
                              <a:pt x="194" y="1033"/>
                            </a:lnTo>
                            <a:lnTo>
                              <a:pt x="302" y="1074"/>
                            </a:lnTo>
                            <a:lnTo>
                              <a:pt x="414" y="841"/>
                            </a:lnTo>
                            <a:lnTo>
                              <a:pt x="529" y="519"/>
                            </a:lnTo>
                            <a:lnTo>
                              <a:pt x="643" y="148"/>
                            </a:lnTo>
                            <a:lnTo>
                              <a:pt x="643" y="147"/>
                            </a:lnTo>
                            <a:lnTo>
                              <a:pt x="644" y="144"/>
                            </a:lnTo>
                            <a:lnTo>
                              <a:pt x="647" y="143"/>
                            </a:lnTo>
                            <a:lnTo>
                              <a:pt x="762" y="83"/>
                            </a:lnTo>
                            <a:lnTo>
                              <a:pt x="876" y="2"/>
                            </a:lnTo>
                            <a:lnTo>
                              <a:pt x="877" y="1"/>
                            </a:lnTo>
                            <a:lnTo>
                              <a:pt x="880" y="0"/>
                            </a:lnTo>
                            <a:close/>
                          </a:path>
                        </a:pathLst>
                      </a:custGeom>
                      <a:solidFill>
                        <a:srgbClr val="FF0000"/>
                      </a:solidFill>
                      <a:ln w="0">
                        <a:solidFill>
                          <a:srgbClr val="FF0000"/>
                        </a:solidFill>
                        <a:prstDash val="solid"/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en-GB"/>
                      </a:p>
                    </p:txBody>
                  </p:sp>
                  <p:sp>
                    <p:nvSpPr>
                      <p:cNvPr id="13657" name="TextBox 825"/>
                      <p:cNvSpPr txBox="1">
                        <a:spLocks noChangeArrowheads="1"/>
                      </p:cNvSpPr>
                      <p:nvPr/>
                    </p:nvSpPr>
                    <p:spPr bwMode="auto">
                      <a:xfrm>
                        <a:off x="1542464" y="1802674"/>
                        <a:ext cx="228600" cy="19742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  <p:txBody>
                      <a:bodyPr>
                        <a:spAutoFit/>
                      </a:bodyPr>
                      <a:lstStyle>
                        <a:lvl1pPr>
                          <a:defRPr sz="10700">
                            <a:solidFill>
                              <a:schemeClr val="tx1"/>
                            </a:solidFill>
                            <a:latin typeface="Constantia" pitchFamily="18" charset="0"/>
                            <a:ea typeface="MS PGothic" pitchFamily="34" charset="-128"/>
                          </a:defRPr>
                        </a:lvl1pPr>
                        <a:lvl2pPr marL="742950" indent="-285750">
                          <a:defRPr sz="9900">
                            <a:solidFill>
                              <a:schemeClr val="tx1"/>
                            </a:solidFill>
                            <a:latin typeface="Constantia" pitchFamily="18" charset="0"/>
                            <a:ea typeface="MS PGothic" pitchFamily="34" charset="-128"/>
                          </a:defRPr>
                        </a:lvl2pPr>
                        <a:lvl3pPr marL="1143000" indent="-228600">
                          <a:defRPr sz="8700">
                            <a:solidFill>
                              <a:schemeClr val="tx1"/>
                            </a:solidFill>
                            <a:latin typeface="Constantia" pitchFamily="18" charset="0"/>
                            <a:ea typeface="MS PGothic" pitchFamily="34" charset="-128"/>
                          </a:defRPr>
                        </a:lvl3pPr>
                        <a:lvl4pPr marL="1600200" indent="-228600">
                          <a:defRPr sz="8200">
                            <a:solidFill>
                              <a:schemeClr val="tx1"/>
                            </a:solidFill>
                            <a:latin typeface="Constantia" pitchFamily="18" charset="0"/>
                            <a:ea typeface="MS PGothic" pitchFamily="34" charset="-128"/>
                          </a:defRPr>
                        </a:lvl4pPr>
                        <a:lvl5pPr marL="2057400" indent="-228600">
                          <a:defRPr sz="8200">
                            <a:solidFill>
                              <a:schemeClr val="tx1"/>
                            </a:solidFill>
                            <a:latin typeface="Constantia" pitchFamily="18" charset="0"/>
                            <a:ea typeface="MS PGothic" pitchFamily="34" charset="-128"/>
                          </a:defRPr>
                        </a:lvl5pPr>
                        <a:lvl6pPr marL="2514600" indent="-228600" eaLnBrk="0" fontAlgn="base" hangingPunct="0">
                          <a:spcAft>
                            <a:spcPct val="0"/>
                          </a:spcAft>
                          <a:buClr>
                            <a:srgbClr val="10CF9B"/>
                          </a:buClr>
                          <a:buSzPct val="65000"/>
                          <a:buFont typeface="Wingdings 2" pitchFamily="18" charset="2"/>
                          <a:defRPr sz="8200">
                            <a:solidFill>
                              <a:schemeClr val="tx1"/>
                            </a:solidFill>
                            <a:latin typeface="Constantia" pitchFamily="18" charset="0"/>
                            <a:ea typeface="MS PGothic" pitchFamily="34" charset="-128"/>
                          </a:defRPr>
                        </a:lvl6pPr>
                        <a:lvl7pPr marL="2971800" indent="-228600" eaLnBrk="0" fontAlgn="base" hangingPunct="0">
                          <a:spcAft>
                            <a:spcPct val="0"/>
                          </a:spcAft>
                          <a:buClr>
                            <a:srgbClr val="10CF9B"/>
                          </a:buClr>
                          <a:buSzPct val="65000"/>
                          <a:buFont typeface="Wingdings 2" pitchFamily="18" charset="2"/>
                          <a:defRPr sz="8200">
                            <a:solidFill>
                              <a:schemeClr val="tx1"/>
                            </a:solidFill>
                            <a:latin typeface="Constantia" pitchFamily="18" charset="0"/>
                            <a:ea typeface="MS PGothic" pitchFamily="34" charset="-128"/>
                          </a:defRPr>
                        </a:lvl7pPr>
                        <a:lvl8pPr marL="3429000" indent="-228600" eaLnBrk="0" fontAlgn="base" hangingPunct="0">
                          <a:spcAft>
                            <a:spcPct val="0"/>
                          </a:spcAft>
                          <a:buClr>
                            <a:srgbClr val="10CF9B"/>
                          </a:buClr>
                          <a:buSzPct val="65000"/>
                          <a:buFont typeface="Wingdings 2" pitchFamily="18" charset="2"/>
                          <a:buChar char=""/>
                          <a:defRPr sz="8200">
                            <a:solidFill>
                              <a:schemeClr val="tx1"/>
                            </a:solidFill>
                            <a:latin typeface="Constantia" pitchFamily="18" charset="0"/>
                            <a:ea typeface="MS PGothic" pitchFamily="34" charset="-128"/>
                          </a:defRPr>
                        </a:lvl8pPr>
                        <a:lvl9pPr marL="3886200" indent="-228600" eaLnBrk="0" fontAlgn="base" hangingPunct="0">
                          <a:spcAft>
                            <a:spcPct val="0"/>
                          </a:spcAft>
                          <a:buClr>
                            <a:srgbClr val="10CF9B"/>
                          </a:buClr>
                          <a:buSzPct val="65000"/>
                          <a:buFont typeface="Wingdings 2" pitchFamily="18" charset="2"/>
                          <a:buChar char=""/>
                          <a:defRPr sz="8200">
                            <a:solidFill>
                              <a:schemeClr val="tx1"/>
                            </a:solidFill>
                            <a:latin typeface="Constantia" pitchFamily="18" charset="0"/>
                            <a:ea typeface="MS PGothic" pitchFamily="34" charset="-128"/>
                          </a:defRPr>
                        </a:lvl9pPr>
                      </a:lstStyle>
                      <a:p>
                        <a:r>
                          <a:rPr lang="en-US" altLang="en-US" sz="1000">
                            <a:latin typeface="Arial" pitchFamily="34" charset="0"/>
                            <a:cs typeface="Arial" pitchFamily="34" charset="0"/>
                          </a:rPr>
                          <a:t>4</a:t>
                        </a:r>
                      </a:p>
                    </p:txBody>
                  </p:sp>
                  <p:sp>
                    <p:nvSpPr>
                      <p:cNvPr id="13658" name="TextBox 826"/>
                      <p:cNvSpPr txBox="1">
                        <a:spLocks noChangeArrowheads="1"/>
                      </p:cNvSpPr>
                      <p:nvPr/>
                    </p:nvSpPr>
                    <p:spPr bwMode="auto">
                      <a:xfrm>
                        <a:off x="1553349" y="2085492"/>
                        <a:ext cx="228600" cy="19742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  <p:txBody>
                      <a:bodyPr>
                        <a:spAutoFit/>
                      </a:bodyPr>
                      <a:lstStyle>
                        <a:lvl1pPr>
                          <a:defRPr sz="10700">
                            <a:solidFill>
                              <a:schemeClr val="tx1"/>
                            </a:solidFill>
                            <a:latin typeface="Constantia" pitchFamily="18" charset="0"/>
                            <a:ea typeface="MS PGothic" pitchFamily="34" charset="-128"/>
                          </a:defRPr>
                        </a:lvl1pPr>
                        <a:lvl2pPr marL="742950" indent="-285750">
                          <a:defRPr sz="9900">
                            <a:solidFill>
                              <a:schemeClr val="tx1"/>
                            </a:solidFill>
                            <a:latin typeface="Constantia" pitchFamily="18" charset="0"/>
                            <a:ea typeface="MS PGothic" pitchFamily="34" charset="-128"/>
                          </a:defRPr>
                        </a:lvl2pPr>
                        <a:lvl3pPr marL="1143000" indent="-228600">
                          <a:defRPr sz="8700">
                            <a:solidFill>
                              <a:schemeClr val="tx1"/>
                            </a:solidFill>
                            <a:latin typeface="Constantia" pitchFamily="18" charset="0"/>
                            <a:ea typeface="MS PGothic" pitchFamily="34" charset="-128"/>
                          </a:defRPr>
                        </a:lvl3pPr>
                        <a:lvl4pPr marL="1600200" indent="-228600">
                          <a:defRPr sz="8200">
                            <a:solidFill>
                              <a:schemeClr val="tx1"/>
                            </a:solidFill>
                            <a:latin typeface="Constantia" pitchFamily="18" charset="0"/>
                            <a:ea typeface="MS PGothic" pitchFamily="34" charset="-128"/>
                          </a:defRPr>
                        </a:lvl4pPr>
                        <a:lvl5pPr marL="2057400" indent="-228600">
                          <a:defRPr sz="8200">
                            <a:solidFill>
                              <a:schemeClr val="tx1"/>
                            </a:solidFill>
                            <a:latin typeface="Constantia" pitchFamily="18" charset="0"/>
                            <a:ea typeface="MS PGothic" pitchFamily="34" charset="-128"/>
                          </a:defRPr>
                        </a:lvl5pPr>
                        <a:lvl6pPr marL="2514600" indent="-228600" eaLnBrk="0" fontAlgn="base" hangingPunct="0">
                          <a:spcAft>
                            <a:spcPct val="0"/>
                          </a:spcAft>
                          <a:buClr>
                            <a:srgbClr val="10CF9B"/>
                          </a:buClr>
                          <a:buSzPct val="65000"/>
                          <a:buFont typeface="Wingdings 2" pitchFamily="18" charset="2"/>
                          <a:defRPr sz="8200">
                            <a:solidFill>
                              <a:schemeClr val="tx1"/>
                            </a:solidFill>
                            <a:latin typeface="Constantia" pitchFamily="18" charset="0"/>
                            <a:ea typeface="MS PGothic" pitchFamily="34" charset="-128"/>
                          </a:defRPr>
                        </a:lvl6pPr>
                        <a:lvl7pPr marL="2971800" indent="-228600" eaLnBrk="0" fontAlgn="base" hangingPunct="0">
                          <a:spcAft>
                            <a:spcPct val="0"/>
                          </a:spcAft>
                          <a:buClr>
                            <a:srgbClr val="10CF9B"/>
                          </a:buClr>
                          <a:buSzPct val="65000"/>
                          <a:buFont typeface="Wingdings 2" pitchFamily="18" charset="2"/>
                          <a:defRPr sz="8200">
                            <a:solidFill>
                              <a:schemeClr val="tx1"/>
                            </a:solidFill>
                            <a:latin typeface="Constantia" pitchFamily="18" charset="0"/>
                            <a:ea typeface="MS PGothic" pitchFamily="34" charset="-128"/>
                          </a:defRPr>
                        </a:lvl7pPr>
                        <a:lvl8pPr marL="3429000" indent="-228600" eaLnBrk="0" fontAlgn="base" hangingPunct="0">
                          <a:spcAft>
                            <a:spcPct val="0"/>
                          </a:spcAft>
                          <a:buClr>
                            <a:srgbClr val="10CF9B"/>
                          </a:buClr>
                          <a:buSzPct val="65000"/>
                          <a:buFont typeface="Wingdings 2" pitchFamily="18" charset="2"/>
                          <a:buChar char=""/>
                          <a:defRPr sz="8200">
                            <a:solidFill>
                              <a:schemeClr val="tx1"/>
                            </a:solidFill>
                            <a:latin typeface="Constantia" pitchFamily="18" charset="0"/>
                            <a:ea typeface="MS PGothic" pitchFamily="34" charset="-128"/>
                          </a:defRPr>
                        </a:lvl8pPr>
                        <a:lvl9pPr marL="3886200" indent="-228600" eaLnBrk="0" fontAlgn="base" hangingPunct="0">
                          <a:spcAft>
                            <a:spcPct val="0"/>
                          </a:spcAft>
                          <a:buClr>
                            <a:srgbClr val="10CF9B"/>
                          </a:buClr>
                          <a:buSzPct val="65000"/>
                          <a:buFont typeface="Wingdings 2" pitchFamily="18" charset="2"/>
                          <a:buChar char=""/>
                          <a:defRPr sz="8200">
                            <a:solidFill>
                              <a:schemeClr val="tx1"/>
                            </a:solidFill>
                            <a:latin typeface="Constantia" pitchFamily="18" charset="0"/>
                            <a:ea typeface="MS PGothic" pitchFamily="34" charset="-128"/>
                          </a:defRPr>
                        </a:lvl9pPr>
                      </a:lstStyle>
                      <a:p>
                        <a:r>
                          <a:rPr lang="en-US" altLang="en-US" sz="1000">
                            <a:latin typeface="Arial" pitchFamily="34" charset="0"/>
                            <a:cs typeface="Arial" pitchFamily="34" charset="0"/>
                          </a:rPr>
                          <a:t>3</a:t>
                        </a:r>
                      </a:p>
                    </p:txBody>
                  </p:sp>
                  <p:sp>
                    <p:nvSpPr>
                      <p:cNvPr id="13659" name="TextBox 827"/>
                      <p:cNvSpPr txBox="1">
                        <a:spLocks noChangeArrowheads="1"/>
                      </p:cNvSpPr>
                      <p:nvPr/>
                    </p:nvSpPr>
                    <p:spPr bwMode="auto">
                      <a:xfrm>
                        <a:off x="1560969" y="2370907"/>
                        <a:ext cx="228600" cy="19742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  <p:txBody>
                      <a:bodyPr>
                        <a:spAutoFit/>
                      </a:bodyPr>
                      <a:lstStyle>
                        <a:lvl1pPr>
                          <a:defRPr sz="10700">
                            <a:solidFill>
                              <a:schemeClr val="tx1"/>
                            </a:solidFill>
                            <a:latin typeface="Constantia" pitchFamily="18" charset="0"/>
                            <a:ea typeface="MS PGothic" pitchFamily="34" charset="-128"/>
                          </a:defRPr>
                        </a:lvl1pPr>
                        <a:lvl2pPr marL="742950" indent="-285750">
                          <a:defRPr sz="9900">
                            <a:solidFill>
                              <a:schemeClr val="tx1"/>
                            </a:solidFill>
                            <a:latin typeface="Constantia" pitchFamily="18" charset="0"/>
                            <a:ea typeface="MS PGothic" pitchFamily="34" charset="-128"/>
                          </a:defRPr>
                        </a:lvl2pPr>
                        <a:lvl3pPr marL="1143000" indent="-228600">
                          <a:defRPr sz="8700">
                            <a:solidFill>
                              <a:schemeClr val="tx1"/>
                            </a:solidFill>
                            <a:latin typeface="Constantia" pitchFamily="18" charset="0"/>
                            <a:ea typeface="MS PGothic" pitchFamily="34" charset="-128"/>
                          </a:defRPr>
                        </a:lvl3pPr>
                        <a:lvl4pPr marL="1600200" indent="-228600">
                          <a:defRPr sz="8200">
                            <a:solidFill>
                              <a:schemeClr val="tx1"/>
                            </a:solidFill>
                            <a:latin typeface="Constantia" pitchFamily="18" charset="0"/>
                            <a:ea typeface="MS PGothic" pitchFamily="34" charset="-128"/>
                          </a:defRPr>
                        </a:lvl4pPr>
                        <a:lvl5pPr marL="2057400" indent="-228600">
                          <a:defRPr sz="8200">
                            <a:solidFill>
                              <a:schemeClr val="tx1"/>
                            </a:solidFill>
                            <a:latin typeface="Constantia" pitchFamily="18" charset="0"/>
                            <a:ea typeface="MS PGothic" pitchFamily="34" charset="-128"/>
                          </a:defRPr>
                        </a:lvl5pPr>
                        <a:lvl6pPr marL="2514600" indent="-228600" eaLnBrk="0" fontAlgn="base" hangingPunct="0">
                          <a:spcAft>
                            <a:spcPct val="0"/>
                          </a:spcAft>
                          <a:buClr>
                            <a:srgbClr val="10CF9B"/>
                          </a:buClr>
                          <a:buSzPct val="65000"/>
                          <a:buFont typeface="Wingdings 2" pitchFamily="18" charset="2"/>
                          <a:defRPr sz="8200">
                            <a:solidFill>
                              <a:schemeClr val="tx1"/>
                            </a:solidFill>
                            <a:latin typeface="Constantia" pitchFamily="18" charset="0"/>
                            <a:ea typeface="MS PGothic" pitchFamily="34" charset="-128"/>
                          </a:defRPr>
                        </a:lvl6pPr>
                        <a:lvl7pPr marL="2971800" indent="-228600" eaLnBrk="0" fontAlgn="base" hangingPunct="0">
                          <a:spcAft>
                            <a:spcPct val="0"/>
                          </a:spcAft>
                          <a:buClr>
                            <a:srgbClr val="10CF9B"/>
                          </a:buClr>
                          <a:buSzPct val="65000"/>
                          <a:buFont typeface="Wingdings 2" pitchFamily="18" charset="2"/>
                          <a:defRPr sz="8200">
                            <a:solidFill>
                              <a:schemeClr val="tx1"/>
                            </a:solidFill>
                            <a:latin typeface="Constantia" pitchFamily="18" charset="0"/>
                            <a:ea typeface="MS PGothic" pitchFamily="34" charset="-128"/>
                          </a:defRPr>
                        </a:lvl7pPr>
                        <a:lvl8pPr marL="3429000" indent="-228600" eaLnBrk="0" fontAlgn="base" hangingPunct="0">
                          <a:spcAft>
                            <a:spcPct val="0"/>
                          </a:spcAft>
                          <a:buClr>
                            <a:srgbClr val="10CF9B"/>
                          </a:buClr>
                          <a:buSzPct val="65000"/>
                          <a:buFont typeface="Wingdings 2" pitchFamily="18" charset="2"/>
                          <a:buChar char=""/>
                          <a:defRPr sz="8200">
                            <a:solidFill>
                              <a:schemeClr val="tx1"/>
                            </a:solidFill>
                            <a:latin typeface="Constantia" pitchFamily="18" charset="0"/>
                            <a:ea typeface="MS PGothic" pitchFamily="34" charset="-128"/>
                          </a:defRPr>
                        </a:lvl8pPr>
                        <a:lvl9pPr marL="3886200" indent="-228600" eaLnBrk="0" fontAlgn="base" hangingPunct="0">
                          <a:spcAft>
                            <a:spcPct val="0"/>
                          </a:spcAft>
                          <a:buClr>
                            <a:srgbClr val="10CF9B"/>
                          </a:buClr>
                          <a:buSzPct val="65000"/>
                          <a:buFont typeface="Wingdings 2" pitchFamily="18" charset="2"/>
                          <a:buChar char=""/>
                          <a:defRPr sz="8200">
                            <a:solidFill>
                              <a:schemeClr val="tx1"/>
                            </a:solidFill>
                            <a:latin typeface="Constantia" pitchFamily="18" charset="0"/>
                            <a:ea typeface="MS PGothic" pitchFamily="34" charset="-128"/>
                          </a:defRPr>
                        </a:lvl9pPr>
                      </a:lstStyle>
                      <a:p>
                        <a:r>
                          <a:rPr lang="en-US" altLang="en-US" sz="1000">
                            <a:latin typeface="Arial" pitchFamily="34" charset="0"/>
                            <a:cs typeface="Arial" pitchFamily="34" charset="0"/>
                          </a:rPr>
                          <a:t>2</a:t>
                        </a:r>
                      </a:p>
                    </p:txBody>
                  </p:sp>
                  <p:sp>
                    <p:nvSpPr>
                      <p:cNvPr id="13660" name="TextBox 828"/>
                      <p:cNvSpPr txBox="1">
                        <a:spLocks noChangeArrowheads="1"/>
                      </p:cNvSpPr>
                      <p:nvPr/>
                    </p:nvSpPr>
                    <p:spPr bwMode="auto">
                      <a:xfrm>
                        <a:off x="1550266" y="2655936"/>
                        <a:ext cx="228600" cy="19742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  <p:txBody>
                      <a:bodyPr>
                        <a:spAutoFit/>
                      </a:bodyPr>
                      <a:lstStyle>
                        <a:lvl1pPr>
                          <a:defRPr sz="10700">
                            <a:solidFill>
                              <a:schemeClr val="tx1"/>
                            </a:solidFill>
                            <a:latin typeface="Constantia" pitchFamily="18" charset="0"/>
                            <a:ea typeface="MS PGothic" pitchFamily="34" charset="-128"/>
                          </a:defRPr>
                        </a:lvl1pPr>
                        <a:lvl2pPr marL="742950" indent="-285750">
                          <a:defRPr sz="9900">
                            <a:solidFill>
                              <a:schemeClr val="tx1"/>
                            </a:solidFill>
                            <a:latin typeface="Constantia" pitchFamily="18" charset="0"/>
                            <a:ea typeface="MS PGothic" pitchFamily="34" charset="-128"/>
                          </a:defRPr>
                        </a:lvl2pPr>
                        <a:lvl3pPr marL="1143000" indent="-228600">
                          <a:defRPr sz="8700">
                            <a:solidFill>
                              <a:schemeClr val="tx1"/>
                            </a:solidFill>
                            <a:latin typeface="Constantia" pitchFamily="18" charset="0"/>
                            <a:ea typeface="MS PGothic" pitchFamily="34" charset="-128"/>
                          </a:defRPr>
                        </a:lvl3pPr>
                        <a:lvl4pPr marL="1600200" indent="-228600">
                          <a:defRPr sz="8200">
                            <a:solidFill>
                              <a:schemeClr val="tx1"/>
                            </a:solidFill>
                            <a:latin typeface="Constantia" pitchFamily="18" charset="0"/>
                            <a:ea typeface="MS PGothic" pitchFamily="34" charset="-128"/>
                          </a:defRPr>
                        </a:lvl4pPr>
                        <a:lvl5pPr marL="2057400" indent="-228600">
                          <a:defRPr sz="8200">
                            <a:solidFill>
                              <a:schemeClr val="tx1"/>
                            </a:solidFill>
                            <a:latin typeface="Constantia" pitchFamily="18" charset="0"/>
                            <a:ea typeface="MS PGothic" pitchFamily="34" charset="-128"/>
                          </a:defRPr>
                        </a:lvl5pPr>
                        <a:lvl6pPr marL="2514600" indent="-228600" eaLnBrk="0" fontAlgn="base" hangingPunct="0">
                          <a:spcAft>
                            <a:spcPct val="0"/>
                          </a:spcAft>
                          <a:buClr>
                            <a:srgbClr val="10CF9B"/>
                          </a:buClr>
                          <a:buSzPct val="65000"/>
                          <a:buFont typeface="Wingdings 2" pitchFamily="18" charset="2"/>
                          <a:defRPr sz="8200">
                            <a:solidFill>
                              <a:schemeClr val="tx1"/>
                            </a:solidFill>
                            <a:latin typeface="Constantia" pitchFamily="18" charset="0"/>
                            <a:ea typeface="MS PGothic" pitchFamily="34" charset="-128"/>
                          </a:defRPr>
                        </a:lvl6pPr>
                        <a:lvl7pPr marL="2971800" indent="-228600" eaLnBrk="0" fontAlgn="base" hangingPunct="0">
                          <a:spcAft>
                            <a:spcPct val="0"/>
                          </a:spcAft>
                          <a:buClr>
                            <a:srgbClr val="10CF9B"/>
                          </a:buClr>
                          <a:buSzPct val="65000"/>
                          <a:buFont typeface="Wingdings 2" pitchFamily="18" charset="2"/>
                          <a:defRPr sz="8200">
                            <a:solidFill>
                              <a:schemeClr val="tx1"/>
                            </a:solidFill>
                            <a:latin typeface="Constantia" pitchFamily="18" charset="0"/>
                            <a:ea typeface="MS PGothic" pitchFamily="34" charset="-128"/>
                          </a:defRPr>
                        </a:lvl7pPr>
                        <a:lvl8pPr marL="3429000" indent="-228600" eaLnBrk="0" fontAlgn="base" hangingPunct="0">
                          <a:spcAft>
                            <a:spcPct val="0"/>
                          </a:spcAft>
                          <a:buClr>
                            <a:srgbClr val="10CF9B"/>
                          </a:buClr>
                          <a:buSzPct val="65000"/>
                          <a:buFont typeface="Wingdings 2" pitchFamily="18" charset="2"/>
                          <a:buChar char=""/>
                          <a:defRPr sz="8200">
                            <a:solidFill>
                              <a:schemeClr val="tx1"/>
                            </a:solidFill>
                            <a:latin typeface="Constantia" pitchFamily="18" charset="0"/>
                            <a:ea typeface="MS PGothic" pitchFamily="34" charset="-128"/>
                          </a:defRPr>
                        </a:lvl8pPr>
                        <a:lvl9pPr marL="3886200" indent="-228600" eaLnBrk="0" fontAlgn="base" hangingPunct="0">
                          <a:spcAft>
                            <a:spcPct val="0"/>
                          </a:spcAft>
                          <a:buClr>
                            <a:srgbClr val="10CF9B"/>
                          </a:buClr>
                          <a:buSzPct val="65000"/>
                          <a:buFont typeface="Wingdings 2" pitchFamily="18" charset="2"/>
                          <a:buChar char=""/>
                          <a:defRPr sz="8200">
                            <a:solidFill>
                              <a:schemeClr val="tx1"/>
                            </a:solidFill>
                            <a:latin typeface="Constantia" pitchFamily="18" charset="0"/>
                            <a:ea typeface="MS PGothic" pitchFamily="34" charset="-128"/>
                          </a:defRPr>
                        </a:lvl9pPr>
                      </a:lstStyle>
                      <a:p>
                        <a:r>
                          <a:rPr lang="en-US" altLang="en-US" sz="1000">
                            <a:latin typeface="Arial" pitchFamily="34" charset="0"/>
                            <a:cs typeface="Arial" pitchFamily="34" charset="0"/>
                          </a:rPr>
                          <a:t>1</a:t>
                        </a:r>
                      </a:p>
                    </p:txBody>
                  </p:sp>
                  <p:sp>
                    <p:nvSpPr>
                      <p:cNvPr id="13661" name="TextBox 829"/>
                      <p:cNvSpPr txBox="1">
                        <a:spLocks noChangeArrowheads="1"/>
                      </p:cNvSpPr>
                      <p:nvPr/>
                    </p:nvSpPr>
                    <p:spPr bwMode="auto">
                      <a:xfrm>
                        <a:off x="1540523" y="2940805"/>
                        <a:ext cx="228600" cy="19742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  <p:txBody>
                      <a:bodyPr>
                        <a:spAutoFit/>
                      </a:bodyPr>
                      <a:lstStyle>
                        <a:lvl1pPr>
                          <a:defRPr sz="10700">
                            <a:solidFill>
                              <a:schemeClr val="tx1"/>
                            </a:solidFill>
                            <a:latin typeface="Constantia" pitchFamily="18" charset="0"/>
                            <a:ea typeface="MS PGothic" pitchFamily="34" charset="-128"/>
                          </a:defRPr>
                        </a:lvl1pPr>
                        <a:lvl2pPr marL="742950" indent="-285750">
                          <a:defRPr sz="9900">
                            <a:solidFill>
                              <a:schemeClr val="tx1"/>
                            </a:solidFill>
                            <a:latin typeface="Constantia" pitchFamily="18" charset="0"/>
                            <a:ea typeface="MS PGothic" pitchFamily="34" charset="-128"/>
                          </a:defRPr>
                        </a:lvl2pPr>
                        <a:lvl3pPr marL="1143000" indent="-228600">
                          <a:defRPr sz="8700">
                            <a:solidFill>
                              <a:schemeClr val="tx1"/>
                            </a:solidFill>
                            <a:latin typeface="Constantia" pitchFamily="18" charset="0"/>
                            <a:ea typeface="MS PGothic" pitchFamily="34" charset="-128"/>
                          </a:defRPr>
                        </a:lvl3pPr>
                        <a:lvl4pPr marL="1600200" indent="-228600">
                          <a:defRPr sz="8200">
                            <a:solidFill>
                              <a:schemeClr val="tx1"/>
                            </a:solidFill>
                            <a:latin typeface="Constantia" pitchFamily="18" charset="0"/>
                            <a:ea typeface="MS PGothic" pitchFamily="34" charset="-128"/>
                          </a:defRPr>
                        </a:lvl4pPr>
                        <a:lvl5pPr marL="2057400" indent="-228600">
                          <a:defRPr sz="8200">
                            <a:solidFill>
                              <a:schemeClr val="tx1"/>
                            </a:solidFill>
                            <a:latin typeface="Constantia" pitchFamily="18" charset="0"/>
                            <a:ea typeface="MS PGothic" pitchFamily="34" charset="-128"/>
                          </a:defRPr>
                        </a:lvl5pPr>
                        <a:lvl6pPr marL="2514600" indent="-228600" eaLnBrk="0" fontAlgn="base" hangingPunct="0">
                          <a:spcAft>
                            <a:spcPct val="0"/>
                          </a:spcAft>
                          <a:buClr>
                            <a:srgbClr val="10CF9B"/>
                          </a:buClr>
                          <a:buSzPct val="65000"/>
                          <a:buFont typeface="Wingdings 2" pitchFamily="18" charset="2"/>
                          <a:defRPr sz="8200">
                            <a:solidFill>
                              <a:schemeClr val="tx1"/>
                            </a:solidFill>
                            <a:latin typeface="Constantia" pitchFamily="18" charset="0"/>
                            <a:ea typeface="MS PGothic" pitchFamily="34" charset="-128"/>
                          </a:defRPr>
                        </a:lvl6pPr>
                        <a:lvl7pPr marL="2971800" indent="-228600" eaLnBrk="0" fontAlgn="base" hangingPunct="0">
                          <a:spcAft>
                            <a:spcPct val="0"/>
                          </a:spcAft>
                          <a:buClr>
                            <a:srgbClr val="10CF9B"/>
                          </a:buClr>
                          <a:buSzPct val="65000"/>
                          <a:buFont typeface="Wingdings 2" pitchFamily="18" charset="2"/>
                          <a:defRPr sz="8200">
                            <a:solidFill>
                              <a:schemeClr val="tx1"/>
                            </a:solidFill>
                            <a:latin typeface="Constantia" pitchFamily="18" charset="0"/>
                            <a:ea typeface="MS PGothic" pitchFamily="34" charset="-128"/>
                          </a:defRPr>
                        </a:lvl7pPr>
                        <a:lvl8pPr marL="3429000" indent="-228600" eaLnBrk="0" fontAlgn="base" hangingPunct="0">
                          <a:spcAft>
                            <a:spcPct val="0"/>
                          </a:spcAft>
                          <a:buClr>
                            <a:srgbClr val="10CF9B"/>
                          </a:buClr>
                          <a:buSzPct val="65000"/>
                          <a:buFont typeface="Wingdings 2" pitchFamily="18" charset="2"/>
                          <a:buChar char=""/>
                          <a:defRPr sz="8200">
                            <a:solidFill>
                              <a:schemeClr val="tx1"/>
                            </a:solidFill>
                            <a:latin typeface="Constantia" pitchFamily="18" charset="0"/>
                            <a:ea typeface="MS PGothic" pitchFamily="34" charset="-128"/>
                          </a:defRPr>
                        </a:lvl8pPr>
                        <a:lvl9pPr marL="3886200" indent="-228600" eaLnBrk="0" fontAlgn="base" hangingPunct="0">
                          <a:spcAft>
                            <a:spcPct val="0"/>
                          </a:spcAft>
                          <a:buClr>
                            <a:srgbClr val="10CF9B"/>
                          </a:buClr>
                          <a:buSzPct val="65000"/>
                          <a:buFont typeface="Wingdings 2" pitchFamily="18" charset="2"/>
                          <a:buChar char=""/>
                          <a:defRPr sz="8200">
                            <a:solidFill>
                              <a:schemeClr val="tx1"/>
                            </a:solidFill>
                            <a:latin typeface="Constantia" pitchFamily="18" charset="0"/>
                            <a:ea typeface="MS PGothic" pitchFamily="34" charset="-128"/>
                          </a:defRPr>
                        </a:lvl9pPr>
                      </a:lstStyle>
                      <a:p>
                        <a:r>
                          <a:rPr lang="en-US" altLang="en-US" sz="1000">
                            <a:latin typeface="Arial" pitchFamily="34" charset="0"/>
                            <a:cs typeface="Arial" pitchFamily="34" charset="0"/>
                          </a:rPr>
                          <a:t>0</a:t>
                        </a:r>
                      </a:p>
                    </p:txBody>
                  </p:sp>
                  <p:sp>
                    <p:nvSpPr>
                      <p:cNvPr id="13662" name="TextBox 830"/>
                      <p:cNvSpPr txBox="1">
                        <a:spLocks noChangeArrowheads="1"/>
                      </p:cNvSpPr>
                      <p:nvPr/>
                    </p:nvSpPr>
                    <p:spPr bwMode="auto">
                      <a:xfrm>
                        <a:off x="1486582" y="3220511"/>
                        <a:ext cx="318410" cy="19742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  <p:txBody>
                      <a:bodyPr>
                        <a:spAutoFit/>
                      </a:bodyPr>
                      <a:lstStyle>
                        <a:lvl1pPr>
                          <a:defRPr sz="10700">
                            <a:solidFill>
                              <a:schemeClr val="tx1"/>
                            </a:solidFill>
                            <a:latin typeface="Constantia" pitchFamily="18" charset="0"/>
                            <a:ea typeface="MS PGothic" pitchFamily="34" charset="-128"/>
                          </a:defRPr>
                        </a:lvl1pPr>
                        <a:lvl2pPr marL="742950" indent="-285750">
                          <a:defRPr sz="9900">
                            <a:solidFill>
                              <a:schemeClr val="tx1"/>
                            </a:solidFill>
                            <a:latin typeface="Constantia" pitchFamily="18" charset="0"/>
                            <a:ea typeface="MS PGothic" pitchFamily="34" charset="-128"/>
                          </a:defRPr>
                        </a:lvl2pPr>
                        <a:lvl3pPr marL="1143000" indent="-228600">
                          <a:defRPr sz="8700">
                            <a:solidFill>
                              <a:schemeClr val="tx1"/>
                            </a:solidFill>
                            <a:latin typeface="Constantia" pitchFamily="18" charset="0"/>
                            <a:ea typeface="MS PGothic" pitchFamily="34" charset="-128"/>
                          </a:defRPr>
                        </a:lvl3pPr>
                        <a:lvl4pPr marL="1600200" indent="-228600">
                          <a:defRPr sz="8200">
                            <a:solidFill>
                              <a:schemeClr val="tx1"/>
                            </a:solidFill>
                            <a:latin typeface="Constantia" pitchFamily="18" charset="0"/>
                            <a:ea typeface="MS PGothic" pitchFamily="34" charset="-128"/>
                          </a:defRPr>
                        </a:lvl4pPr>
                        <a:lvl5pPr marL="2057400" indent="-228600">
                          <a:defRPr sz="8200">
                            <a:solidFill>
                              <a:schemeClr val="tx1"/>
                            </a:solidFill>
                            <a:latin typeface="Constantia" pitchFamily="18" charset="0"/>
                            <a:ea typeface="MS PGothic" pitchFamily="34" charset="-128"/>
                          </a:defRPr>
                        </a:lvl5pPr>
                        <a:lvl6pPr marL="2514600" indent="-228600" eaLnBrk="0" fontAlgn="base" hangingPunct="0">
                          <a:spcAft>
                            <a:spcPct val="0"/>
                          </a:spcAft>
                          <a:buClr>
                            <a:srgbClr val="10CF9B"/>
                          </a:buClr>
                          <a:buSzPct val="65000"/>
                          <a:buFont typeface="Wingdings 2" pitchFamily="18" charset="2"/>
                          <a:defRPr sz="8200">
                            <a:solidFill>
                              <a:schemeClr val="tx1"/>
                            </a:solidFill>
                            <a:latin typeface="Constantia" pitchFamily="18" charset="0"/>
                            <a:ea typeface="MS PGothic" pitchFamily="34" charset="-128"/>
                          </a:defRPr>
                        </a:lvl6pPr>
                        <a:lvl7pPr marL="2971800" indent="-228600" eaLnBrk="0" fontAlgn="base" hangingPunct="0">
                          <a:spcAft>
                            <a:spcPct val="0"/>
                          </a:spcAft>
                          <a:buClr>
                            <a:srgbClr val="10CF9B"/>
                          </a:buClr>
                          <a:buSzPct val="65000"/>
                          <a:buFont typeface="Wingdings 2" pitchFamily="18" charset="2"/>
                          <a:defRPr sz="8200">
                            <a:solidFill>
                              <a:schemeClr val="tx1"/>
                            </a:solidFill>
                            <a:latin typeface="Constantia" pitchFamily="18" charset="0"/>
                            <a:ea typeface="MS PGothic" pitchFamily="34" charset="-128"/>
                          </a:defRPr>
                        </a:lvl7pPr>
                        <a:lvl8pPr marL="3429000" indent="-228600" eaLnBrk="0" fontAlgn="base" hangingPunct="0">
                          <a:spcAft>
                            <a:spcPct val="0"/>
                          </a:spcAft>
                          <a:buClr>
                            <a:srgbClr val="10CF9B"/>
                          </a:buClr>
                          <a:buSzPct val="65000"/>
                          <a:buFont typeface="Wingdings 2" pitchFamily="18" charset="2"/>
                          <a:buChar char=""/>
                          <a:defRPr sz="8200">
                            <a:solidFill>
                              <a:schemeClr val="tx1"/>
                            </a:solidFill>
                            <a:latin typeface="Constantia" pitchFamily="18" charset="0"/>
                            <a:ea typeface="MS PGothic" pitchFamily="34" charset="-128"/>
                          </a:defRPr>
                        </a:lvl8pPr>
                        <a:lvl9pPr marL="3886200" indent="-228600" eaLnBrk="0" fontAlgn="base" hangingPunct="0">
                          <a:spcAft>
                            <a:spcPct val="0"/>
                          </a:spcAft>
                          <a:buClr>
                            <a:srgbClr val="10CF9B"/>
                          </a:buClr>
                          <a:buSzPct val="65000"/>
                          <a:buFont typeface="Wingdings 2" pitchFamily="18" charset="2"/>
                          <a:buChar char=""/>
                          <a:defRPr sz="8200">
                            <a:solidFill>
                              <a:schemeClr val="tx1"/>
                            </a:solidFill>
                            <a:latin typeface="Constantia" pitchFamily="18" charset="0"/>
                            <a:ea typeface="MS PGothic" pitchFamily="34" charset="-128"/>
                          </a:defRPr>
                        </a:lvl9pPr>
                      </a:lstStyle>
                      <a:p>
                        <a:r>
                          <a:rPr lang="en-US" altLang="en-US" sz="1000">
                            <a:latin typeface="Arial" pitchFamily="34" charset="0"/>
                            <a:cs typeface="Arial" pitchFamily="34" charset="0"/>
                          </a:rPr>
                          <a:t>-1</a:t>
                        </a:r>
                      </a:p>
                    </p:txBody>
                  </p:sp>
                  <p:grpSp>
                    <p:nvGrpSpPr>
                      <p:cNvPr id="13663" name="Group 524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1862054" y="3276600"/>
                        <a:ext cx="2168660" cy="215768"/>
                        <a:chOff x="1858148" y="4162422"/>
                        <a:chExt cx="2168660" cy="215768"/>
                      </a:xfrm>
                    </p:grpSpPr>
                    <p:sp>
                      <p:nvSpPr>
                        <p:cNvPr id="13664" name="TextBox 832"/>
                        <p:cNvSpPr txBox="1"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1858148" y="4171238"/>
                          <a:ext cx="156385" cy="197428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  <p:txBody>
                        <a:bodyPr>
                          <a:spAutoFit/>
                        </a:bodyPr>
                        <a:lstStyle>
                          <a:lvl1pPr>
                            <a:defRPr sz="10700">
                              <a:solidFill>
                                <a:schemeClr val="tx1"/>
                              </a:solidFill>
                              <a:latin typeface="Constantia" pitchFamily="18" charset="0"/>
                              <a:ea typeface="MS PGothic" pitchFamily="34" charset="-128"/>
                            </a:defRPr>
                          </a:lvl1pPr>
                          <a:lvl2pPr marL="742950" indent="-285750">
                            <a:defRPr sz="9900">
                              <a:solidFill>
                                <a:schemeClr val="tx1"/>
                              </a:solidFill>
                              <a:latin typeface="Constantia" pitchFamily="18" charset="0"/>
                              <a:ea typeface="MS PGothic" pitchFamily="34" charset="-128"/>
                            </a:defRPr>
                          </a:lvl2pPr>
                          <a:lvl3pPr marL="1143000" indent="-228600">
                            <a:defRPr sz="8700">
                              <a:solidFill>
                                <a:schemeClr val="tx1"/>
                              </a:solidFill>
                              <a:latin typeface="Constantia" pitchFamily="18" charset="0"/>
                              <a:ea typeface="MS PGothic" pitchFamily="34" charset="-128"/>
                            </a:defRPr>
                          </a:lvl3pPr>
                          <a:lvl4pPr marL="1600200" indent="-228600">
                            <a:defRPr sz="8200">
                              <a:solidFill>
                                <a:schemeClr val="tx1"/>
                              </a:solidFill>
                              <a:latin typeface="Constantia" pitchFamily="18" charset="0"/>
                              <a:ea typeface="MS PGothic" pitchFamily="34" charset="-128"/>
                            </a:defRPr>
                          </a:lvl4pPr>
                          <a:lvl5pPr marL="2057400" indent="-228600">
                            <a:defRPr sz="8200">
                              <a:solidFill>
                                <a:schemeClr val="tx1"/>
                              </a:solidFill>
                              <a:latin typeface="Constantia" pitchFamily="18" charset="0"/>
                              <a:ea typeface="MS PGothic" pitchFamily="34" charset="-128"/>
                            </a:defRPr>
                          </a:lvl5pPr>
                          <a:lvl6pPr marL="2514600" indent="-228600" eaLnBrk="0" fontAlgn="base" hangingPunct="0">
                            <a:spcAft>
                              <a:spcPct val="0"/>
                            </a:spcAft>
                            <a:buClr>
                              <a:srgbClr val="10CF9B"/>
                            </a:buClr>
                            <a:buSzPct val="65000"/>
                            <a:buFont typeface="Wingdings 2" pitchFamily="18" charset="2"/>
                            <a:defRPr sz="8200">
                              <a:solidFill>
                                <a:schemeClr val="tx1"/>
                              </a:solidFill>
                              <a:latin typeface="Constantia" pitchFamily="18" charset="0"/>
                              <a:ea typeface="MS PGothic" pitchFamily="34" charset="-128"/>
                            </a:defRPr>
                          </a:lvl6pPr>
                          <a:lvl7pPr marL="2971800" indent="-228600" eaLnBrk="0" fontAlgn="base" hangingPunct="0">
                            <a:spcAft>
                              <a:spcPct val="0"/>
                            </a:spcAft>
                            <a:buClr>
                              <a:srgbClr val="10CF9B"/>
                            </a:buClr>
                            <a:buSzPct val="65000"/>
                            <a:buFont typeface="Wingdings 2" pitchFamily="18" charset="2"/>
                            <a:defRPr sz="8200">
                              <a:solidFill>
                                <a:schemeClr val="tx1"/>
                              </a:solidFill>
                              <a:latin typeface="Constantia" pitchFamily="18" charset="0"/>
                              <a:ea typeface="MS PGothic" pitchFamily="34" charset="-128"/>
                            </a:defRPr>
                          </a:lvl7pPr>
                          <a:lvl8pPr marL="3429000" indent="-228600" eaLnBrk="0" fontAlgn="base" hangingPunct="0">
                            <a:spcAft>
                              <a:spcPct val="0"/>
                            </a:spcAft>
                            <a:buClr>
                              <a:srgbClr val="10CF9B"/>
                            </a:buClr>
                            <a:buSzPct val="65000"/>
                            <a:buFont typeface="Wingdings 2" pitchFamily="18" charset="2"/>
                            <a:buChar char=""/>
                            <a:defRPr sz="8200">
                              <a:solidFill>
                                <a:schemeClr val="tx1"/>
                              </a:solidFill>
                              <a:latin typeface="Constantia" pitchFamily="18" charset="0"/>
                              <a:ea typeface="MS PGothic" pitchFamily="34" charset="-128"/>
                            </a:defRPr>
                          </a:lvl8pPr>
                          <a:lvl9pPr marL="3886200" indent="-228600" eaLnBrk="0" fontAlgn="base" hangingPunct="0">
                            <a:spcAft>
                              <a:spcPct val="0"/>
                            </a:spcAft>
                            <a:buClr>
                              <a:srgbClr val="10CF9B"/>
                            </a:buClr>
                            <a:buSzPct val="65000"/>
                            <a:buFont typeface="Wingdings 2" pitchFamily="18" charset="2"/>
                            <a:buChar char=""/>
                            <a:defRPr sz="8200">
                              <a:solidFill>
                                <a:schemeClr val="tx1"/>
                              </a:solidFill>
                              <a:latin typeface="Constantia" pitchFamily="18" charset="0"/>
                              <a:ea typeface="MS PGothic" pitchFamily="34" charset="-128"/>
                            </a:defRPr>
                          </a:lvl9pPr>
                        </a:lstStyle>
                        <a:p>
                          <a:r>
                            <a:rPr lang="en-US" altLang="en-US" sz="1000">
                              <a:latin typeface="Arial" pitchFamily="34" charset="0"/>
                              <a:cs typeface="Arial" pitchFamily="34" charset="0"/>
                            </a:rPr>
                            <a:t>0</a:t>
                          </a:r>
                        </a:p>
                      </p:txBody>
                    </p:sp>
                    <p:sp>
                      <p:nvSpPr>
                        <p:cNvPr id="13665" name="TextBox 833"/>
                        <p:cNvSpPr txBox="1"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2120536" y="4176000"/>
                          <a:ext cx="340462" cy="197428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  <p:txBody>
                        <a:bodyPr>
                          <a:spAutoFit/>
                        </a:bodyPr>
                        <a:lstStyle>
                          <a:lvl1pPr>
                            <a:defRPr sz="10700">
                              <a:solidFill>
                                <a:schemeClr val="tx1"/>
                              </a:solidFill>
                              <a:latin typeface="Constantia" pitchFamily="18" charset="0"/>
                              <a:ea typeface="MS PGothic" pitchFamily="34" charset="-128"/>
                            </a:defRPr>
                          </a:lvl1pPr>
                          <a:lvl2pPr marL="742950" indent="-285750">
                            <a:defRPr sz="9900">
                              <a:solidFill>
                                <a:schemeClr val="tx1"/>
                              </a:solidFill>
                              <a:latin typeface="Constantia" pitchFamily="18" charset="0"/>
                              <a:ea typeface="MS PGothic" pitchFamily="34" charset="-128"/>
                            </a:defRPr>
                          </a:lvl2pPr>
                          <a:lvl3pPr marL="1143000" indent="-228600">
                            <a:defRPr sz="8700">
                              <a:solidFill>
                                <a:schemeClr val="tx1"/>
                              </a:solidFill>
                              <a:latin typeface="Constantia" pitchFamily="18" charset="0"/>
                              <a:ea typeface="MS PGothic" pitchFamily="34" charset="-128"/>
                            </a:defRPr>
                          </a:lvl3pPr>
                          <a:lvl4pPr marL="1600200" indent="-228600">
                            <a:defRPr sz="8200">
                              <a:solidFill>
                                <a:schemeClr val="tx1"/>
                              </a:solidFill>
                              <a:latin typeface="Constantia" pitchFamily="18" charset="0"/>
                              <a:ea typeface="MS PGothic" pitchFamily="34" charset="-128"/>
                            </a:defRPr>
                          </a:lvl4pPr>
                          <a:lvl5pPr marL="2057400" indent="-228600">
                            <a:defRPr sz="8200">
                              <a:solidFill>
                                <a:schemeClr val="tx1"/>
                              </a:solidFill>
                              <a:latin typeface="Constantia" pitchFamily="18" charset="0"/>
                              <a:ea typeface="MS PGothic" pitchFamily="34" charset="-128"/>
                            </a:defRPr>
                          </a:lvl5pPr>
                          <a:lvl6pPr marL="2514600" indent="-228600" eaLnBrk="0" fontAlgn="base" hangingPunct="0">
                            <a:spcAft>
                              <a:spcPct val="0"/>
                            </a:spcAft>
                            <a:buClr>
                              <a:srgbClr val="10CF9B"/>
                            </a:buClr>
                            <a:buSzPct val="65000"/>
                            <a:buFont typeface="Wingdings 2" pitchFamily="18" charset="2"/>
                            <a:defRPr sz="8200">
                              <a:solidFill>
                                <a:schemeClr val="tx1"/>
                              </a:solidFill>
                              <a:latin typeface="Constantia" pitchFamily="18" charset="0"/>
                              <a:ea typeface="MS PGothic" pitchFamily="34" charset="-128"/>
                            </a:defRPr>
                          </a:lvl6pPr>
                          <a:lvl7pPr marL="2971800" indent="-228600" eaLnBrk="0" fontAlgn="base" hangingPunct="0">
                            <a:spcAft>
                              <a:spcPct val="0"/>
                            </a:spcAft>
                            <a:buClr>
                              <a:srgbClr val="10CF9B"/>
                            </a:buClr>
                            <a:buSzPct val="65000"/>
                            <a:buFont typeface="Wingdings 2" pitchFamily="18" charset="2"/>
                            <a:defRPr sz="8200">
                              <a:solidFill>
                                <a:schemeClr val="tx1"/>
                              </a:solidFill>
                              <a:latin typeface="Constantia" pitchFamily="18" charset="0"/>
                              <a:ea typeface="MS PGothic" pitchFamily="34" charset="-128"/>
                            </a:defRPr>
                          </a:lvl7pPr>
                          <a:lvl8pPr marL="3429000" indent="-228600" eaLnBrk="0" fontAlgn="base" hangingPunct="0">
                            <a:spcAft>
                              <a:spcPct val="0"/>
                            </a:spcAft>
                            <a:buClr>
                              <a:srgbClr val="10CF9B"/>
                            </a:buClr>
                            <a:buSzPct val="65000"/>
                            <a:buFont typeface="Wingdings 2" pitchFamily="18" charset="2"/>
                            <a:buChar char=""/>
                            <a:defRPr sz="8200">
                              <a:solidFill>
                                <a:schemeClr val="tx1"/>
                              </a:solidFill>
                              <a:latin typeface="Constantia" pitchFamily="18" charset="0"/>
                              <a:ea typeface="MS PGothic" pitchFamily="34" charset="-128"/>
                            </a:defRPr>
                          </a:lvl8pPr>
                          <a:lvl9pPr marL="3886200" indent="-228600" eaLnBrk="0" fontAlgn="base" hangingPunct="0">
                            <a:spcAft>
                              <a:spcPct val="0"/>
                            </a:spcAft>
                            <a:buClr>
                              <a:srgbClr val="10CF9B"/>
                            </a:buClr>
                            <a:buSzPct val="65000"/>
                            <a:buFont typeface="Wingdings 2" pitchFamily="18" charset="2"/>
                            <a:buChar char=""/>
                            <a:defRPr sz="8200">
                              <a:solidFill>
                                <a:schemeClr val="tx1"/>
                              </a:solidFill>
                              <a:latin typeface="Constantia" pitchFamily="18" charset="0"/>
                              <a:ea typeface="MS PGothic" pitchFamily="34" charset="-128"/>
                            </a:defRPr>
                          </a:lvl9pPr>
                        </a:lstStyle>
                        <a:p>
                          <a:r>
                            <a:rPr lang="en-US" altLang="en-US" sz="1000">
                              <a:latin typeface="Arial" pitchFamily="34" charset="0"/>
                              <a:cs typeface="Arial" pitchFamily="34" charset="0"/>
                            </a:rPr>
                            <a:t>10</a:t>
                          </a:r>
                        </a:p>
                      </p:txBody>
                    </p:sp>
                    <p:sp>
                      <p:nvSpPr>
                        <p:cNvPr id="13666" name="TextBox 834"/>
                        <p:cNvSpPr txBox="1"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2435023" y="4171948"/>
                          <a:ext cx="340462" cy="197428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  <p:txBody>
                        <a:bodyPr>
                          <a:spAutoFit/>
                        </a:bodyPr>
                        <a:lstStyle>
                          <a:lvl1pPr>
                            <a:defRPr sz="10700">
                              <a:solidFill>
                                <a:schemeClr val="tx1"/>
                              </a:solidFill>
                              <a:latin typeface="Constantia" pitchFamily="18" charset="0"/>
                              <a:ea typeface="MS PGothic" pitchFamily="34" charset="-128"/>
                            </a:defRPr>
                          </a:lvl1pPr>
                          <a:lvl2pPr marL="742950" indent="-285750">
                            <a:defRPr sz="9900">
                              <a:solidFill>
                                <a:schemeClr val="tx1"/>
                              </a:solidFill>
                              <a:latin typeface="Constantia" pitchFamily="18" charset="0"/>
                              <a:ea typeface="MS PGothic" pitchFamily="34" charset="-128"/>
                            </a:defRPr>
                          </a:lvl2pPr>
                          <a:lvl3pPr marL="1143000" indent="-228600">
                            <a:defRPr sz="8700">
                              <a:solidFill>
                                <a:schemeClr val="tx1"/>
                              </a:solidFill>
                              <a:latin typeface="Constantia" pitchFamily="18" charset="0"/>
                              <a:ea typeface="MS PGothic" pitchFamily="34" charset="-128"/>
                            </a:defRPr>
                          </a:lvl3pPr>
                          <a:lvl4pPr marL="1600200" indent="-228600">
                            <a:defRPr sz="8200">
                              <a:solidFill>
                                <a:schemeClr val="tx1"/>
                              </a:solidFill>
                              <a:latin typeface="Constantia" pitchFamily="18" charset="0"/>
                              <a:ea typeface="MS PGothic" pitchFamily="34" charset="-128"/>
                            </a:defRPr>
                          </a:lvl4pPr>
                          <a:lvl5pPr marL="2057400" indent="-228600">
                            <a:defRPr sz="8200">
                              <a:solidFill>
                                <a:schemeClr val="tx1"/>
                              </a:solidFill>
                              <a:latin typeface="Constantia" pitchFamily="18" charset="0"/>
                              <a:ea typeface="MS PGothic" pitchFamily="34" charset="-128"/>
                            </a:defRPr>
                          </a:lvl5pPr>
                          <a:lvl6pPr marL="2514600" indent="-228600" eaLnBrk="0" fontAlgn="base" hangingPunct="0">
                            <a:spcAft>
                              <a:spcPct val="0"/>
                            </a:spcAft>
                            <a:buClr>
                              <a:srgbClr val="10CF9B"/>
                            </a:buClr>
                            <a:buSzPct val="65000"/>
                            <a:buFont typeface="Wingdings 2" pitchFamily="18" charset="2"/>
                            <a:defRPr sz="8200">
                              <a:solidFill>
                                <a:schemeClr val="tx1"/>
                              </a:solidFill>
                              <a:latin typeface="Constantia" pitchFamily="18" charset="0"/>
                              <a:ea typeface="MS PGothic" pitchFamily="34" charset="-128"/>
                            </a:defRPr>
                          </a:lvl6pPr>
                          <a:lvl7pPr marL="2971800" indent="-228600" eaLnBrk="0" fontAlgn="base" hangingPunct="0">
                            <a:spcAft>
                              <a:spcPct val="0"/>
                            </a:spcAft>
                            <a:buClr>
                              <a:srgbClr val="10CF9B"/>
                            </a:buClr>
                            <a:buSzPct val="65000"/>
                            <a:buFont typeface="Wingdings 2" pitchFamily="18" charset="2"/>
                            <a:defRPr sz="8200">
                              <a:solidFill>
                                <a:schemeClr val="tx1"/>
                              </a:solidFill>
                              <a:latin typeface="Constantia" pitchFamily="18" charset="0"/>
                              <a:ea typeface="MS PGothic" pitchFamily="34" charset="-128"/>
                            </a:defRPr>
                          </a:lvl7pPr>
                          <a:lvl8pPr marL="3429000" indent="-228600" eaLnBrk="0" fontAlgn="base" hangingPunct="0">
                            <a:spcAft>
                              <a:spcPct val="0"/>
                            </a:spcAft>
                            <a:buClr>
                              <a:srgbClr val="10CF9B"/>
                            </a:buClr>
                            <a:buSzPct val="65000"/>
                            <a:buFont typeface="Wingdings 2" pitchFamily="18" charset="2"/>
                            <a:buChar char=""/>
                            <a:defRPr sz="8200">
                              <a:solidFill>
                                <a:schemeClr val="tx1"/>
                              </a:solidFill>
                              <a:latin typeface="Constantia" pitchFamily="18" charset="0"/>
                              <a:ea typeface="MS PGothic" pitchFamily="34" charset="-128"/>
                            </a:defRPr>
                          </a:lvl8pPr>
                          <a:lvl9pPr marL="3886200" indent="-228600" eaLnBrk="0" fontAlgn="base" hangingPunct="0">
                            <a:spcAft>
                              <a:spcPct val="0"/>
                            </a:spcAft>
                            <a:buClr>
                              <a:srgbClr val="10CF9B"/>
                            </a:buClr>
                            <a:buSzPct val="65000"/>
                            <a:buFont typeface="Wingdings 2" pitchFamily="18" charset="2"/>
                            <a:buChar char=""/>
                            <a:defRPr sz="8200">
                              <a:solidFill>
                                <a:schemeClr val="tx1"/>
                              </a:solidFill>
                              <a:latin typeface="Constantia" pitchFamily="18" charset="0"/>
                              <a:ea typeface="MS PGothic" pitchFamily="34" charset="-128"/>
                            </a:defRPr>
                          </a:lvl9pPr>
                        </a:lstStyle>
                        <a:p>
                          <a:r>
                            <a:rPr lang="en-US" altLang="en-US" sz="1000">
                              <a:latin typeface="Arial" pitchFamily="34" charset="0"/>
                              <a:cs typeface="Arial" pitchFamily="34" charset="0"/>
                            </a:rPr>
                            <a:t>20</a:t>
                          </a:r>
                        </a:p>
                      </p:txBody>
                    </p:sp>
                    <p:sp>
                      <p:nvSpPr>
                        <p:cNvPr id="13667" name="TextBox 835"/>
                        <p:cNvSpPr txBox="1"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3056682" y="4180762"/>
                          <a:ext cx="340462" cy="197428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  <p:txBody>
                        <a:bodyPr>
                          <a:spAutoFit/>
                        </a:bodyPr>
                        <a:lstStyle>
                          <a:lvl1pPr>
                            <a:defRPr sz="10700">
                              <a:solidFill>
                                <a:schemeClr val="tx1"/>
                              </a:solidFill>
                              <a:latin typeface="Constantia" pitchFamily="18" charset="0"/>
                              <a:ea typeface="MS PGothic" pitchFamily="34" charset="-128"/>
                            </a:defRPr>
                          </a:lvl1pPr>
                          <a:lvl2pPr marL="742950" indent="-285750">
                            <a:defRPr sz="9900">
                              <a:solidFill>
                                <a:schemeClr val="tx1"/>
                              </a:solidFill>
                              <a:latin typeface="Constantia" pitchFamily="18" charset="0"/>
                              <a:ea typeface="MS PGothic" pitchFamily="34" charset="-128"/>
                            </a:defRPr>
                          </a:lvl2pPr>
                          <a:lvl3pPr marL="1143000" indent="-228600">
                            <a:defRPr sz="8700">
                              <a:solidFill>
                                <a:schemeClr val="tx1"/>
                              </a:solidFill>
                              <a:latin typeface="Constantia" pitchFamily="18" charset="0"/>
                              <a:ea typeface="MS PGothic" pitchFamily="34" charset="-128"/>
                            </a:defRPr>
                          </a:lvl3pPr>
                          <a:lvl4pPr marL="1600200" indent="-228600">
                            <a:defRPr sz="8200">
                              <a:solidFill>
                                <a:schemeClr val="tx1"/>
                              </a:solidFill>
                              <a:latin typeface="Constantia" pitchFamily="18" charset="0"/>
                              <a:ea typeface="MS PGothic" pitchFamily="34" charset="-128"/>
                            </a:defRPr>
                          </a:lvl4pPr>
                          <a:lvl5pPr marL="2057400" indent="-228600">
                            <a:defRPr sz="8200">
                              <a:solidFill>
                                <a:schemeClr val="tx1"/>
                              </a:solidFill>
                              <a:latin typeface="Constantia" pitchFamily="18" charset="0"/>
                              <a:ea typeface="MS PGothic" pitchFamily="34" charset="-128"/>
                            </a:defRPr>
                          </a:lvl5pPr>
                          <a:lvl6pPr marL="2514600" indent="-228600" eaLnBrk="0" fontAlgn="base" hangingPunct="0">
                            <a:spcAft>
                              <a:spcPct val="0"/>
                            </a:spcAft>
                            <a:buClr>
                              <a:srgbClr val="10CF9B"/>
                            </a:buClr>
                            <a:buSzPct val="65000"/>
                            <a:buFont typeface="Wingdings 2" pitchFamily="18" charset="2"/>
                            <a:defRPr sz="8200">
                              <a:solidFill>
                                <a:schemeClr val="tx1"/>
                              </a:solidFill>
                              <a:latin typeface="Constantia" pitchFamily="18" charset="0"/>
                              <a:ea typeface="MS PGothic" pitchFamily="34" charset="-128"/>
                            </a:defRPr>
                          </a:lvl6pPr>
                          <a:lvl7pPr marL="2971800" indent="-228600" eaLnBrk="0" fontAlgn="base" hangingPunct="0">
                            <a:spcAft>
                              <a:spcPct val="0"/>
                            </a:spcAft>
                            <a:buClr>
                              <a:srgbClr val="10CF9B"/>
                            </a:buClr>
                            <a:buSzPct val="65000"/>
                            <a:buFont typeface="Wingdings 2" pitchFamily="18" charset="2"/>
                            <a:defRPr sz="8200">
                              <a:solidFill>
                                <a:schemeClr val="tx1"/>
                              </a:solidFill>
                              <a:latin typeface="Constantia" pitchFamily="18" charset="0"/>
                              <a:ea typeface="MS PGothic" pitchFamily="34" charset="-128"/>
                            </a:defRPr>
                          </a:lvl7pPr>
                          <a:lvl8pPr marL="3429000" indent="-228600" eaLnBrk="0" fontAlgn="base" hangingPunct="0">
                            <a:spcAft>
                              <a:spcPct val="0"/>
                            </a:spcAft>
                            <a:buClr>
                              <a:srgbClr val="10CF9B"/>
                            </a:buClr>
                            <a:buSzPct val="65000"/>
                            <a:buFont typeface="Wingdings 2" pitchFamily="18" charset="2"/>
                            <a:buChar char=""/>
                            <a:defRPr sz="8200">
                              <a:solidFill>
                                <a:schemeClr val="tx1"/>
                              </a:solidFill>
                              <a:latin typeface="Constantia" pitchFamily="18" charset="0"/>
                              <a:ea typeface="MS PGothic" pitchFamily="34" charset="-128"/>
                            </a:defRPr>
                          </a:lvl8pPr>
                          <a:lvl9pPr marL="3886200" indent="-228600" eaLnBrk="0" fontAlgn="base" hangingPunct="0">
                            <a:spcAft>
                              <a:spcPct val="0"/>
                            </a:spcAft>
                            <a:buClr>
                              <a:srgbClr val="10CF9B"/>
                            </a:buClr>
                            <a:buSzPct val="65000"/>
                            <a:buFont typeface="Wingdings 2" pitchFamily="18" charset="2"/>
                            <a:buChar char=""/>
                            <a:defRPr sz="8200">
                              <a:solidFill>
                                <a:schemeClr val="tx1"/>
                              </a:solidFill>
                              <a:latin typeface="Constantia" pitchFamily="18" charset="0"/>
                              <a:ea typeface="MS PGothic" pitchFamily="34" charset="-128"/>
                            </a:defRPr>
                          </a:lvl9pPr>
                        </a:lstStyle>
                        <a:p>
                          <a:r>
                            <a:rPr lang="en-US" altLang="en-US" sz="1000">
                              <a:latin typeface="Arial" pitchFamily="34" charset="0"/>
                              <a:cs typeface="Arial" pitchFamily="34" charset="0"/>
                            </a:rPr>
                            <a:t>40</a:t>
                          </a:r>
                        </a:p>
                      </p:txBody>
                    </p:sp>
                    <p:sp>
                      <p:nvSpPr>
                        <p:cNvPr id="13668" name="TextBox 836"/>
                        <p:cNvSpPr txBox="1"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2749030" y="4176000"/>
                          <a:ext cx="340462" cy="197428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  <p:txBody>
                        <a:bodyPr>
                          <a:spAutoFit/>
                        </a:bodyPr>
                        <a:lstStyle>
                          <a:lvl1pPr>
                            <a:defRPr sz="10700">
                              <a:solidFill>
                                <a:schemeClr val="tx1"/>
                              </a:solidFill>
                              <a:latin typeface="Constantia" pitchFamily="18" charset="0"/>
                              <a:ea typeface="MS PGothic" pitchFamily="34" charset="-128"/>
                            </a:defRPr>
                          </a:lvl1pPr>
                          <a:lvl2pPr marL="742950" indent="-285750">
                            <a:defRPr sz="9900">
                              <a:solidFill>
                                <a:schemeClr val="tx1"/>
                              </a:solidFill>
                              <a:latin typeface="Constantia" pitchFamily="18" charset="0"/>
                              <a:ea typeface="MS PGothic" pitchFamily="34" charset="-128"/>
                            </a:defRPr>
                          </a:lvl2pPr>
                          <a:lvl3pPr marL="1143000" indent="-228600">
                            <a:defRPr sz="8700">
                              <a:solidFill>
                                <a:schemeClr val="tx1"/>
                              </a:solidFill>
                              <a:latin typeface="Constantia" pitchFamily="18" charset="0"/>
                              <a:ea typeface="MS PGothic" pitchFamily="34" charset="-128"/>
                            </a:defRPr>
                          </a:lvl3pPr>
                          <a:lvl4pPr marL="1600200" indent="-228600">
                            <a:defRPr sz="8200">
                              <a:solidFill>
                                <a:schemeClr val="tx1"/>
                              </a:solidFill>
                              <a:latin typeface="Constantia" pitchFamily="18" charset="0"/>
                              <a:ea typeface="MS PGothic" pitchFamily="34" charset="-128"/>
                            </a:defRPr>
                          </a:lvl4pPr>
                          <a:lvl5pPr marL="2057400" indent="-228600">
                            <a:defRPr sz="8200">
                              <a:solidFill>
                                <a:schemeClr val="tx1"/>
                              </a:solidFill>
                              <a:latin typeface="Constantia" pitchFamily="18" charset="0"/>
                              <a:ea typeface="MS PGothic" pitchFamily="34" charset="-128"/>
                            </a:defRPr>
                          </a:lvl5pPr>
                          <a:lvl6pPr marL="2514600" indent="-228600" eaLnBrk="0" fontAlgn="base" hangingPunct="0">
                            <a:spcAft>
                              <a:spcPct val="0"/>
                            </a:spcAft>
                            <a:buClr>
                              <a:srgbClr val="10CF9B"/>
                            </a:buClr>
                            <a:buSzPct val="65000"/>
                            <a:buFont typeface="Wingdings 2" pitchFamily="18" charset="2"/>
                            <a:defRPr sz="8200">
                              <a:solidFill>
                                <a:schemeClr val="tx1"/>
                              </a:solidFill>
                              <a:latin typeface="Constantia" pitchFamily="18" charset="0"/>
                              <a:ea typeface="MS PGothic" pitchFamily="34" charset="-128"/>
                            </a:defRPr>
                          </a:lvl6pPr>
                          <a:lvl7pPr marL="2971800" indent="-228600" eaLnBrk="0" fontAlgn="base" hangingPunct="0">
                            <a:spcAft>
                              <a:spcPct val="0"/>
                            </a:spcAft>
                            <a:buClr>
                              <a:srgbClr val="10CF9B"/>
                            </a:buClr>
                            <a:buSzPct val="65000"/>
                            <a:buFont typeface="Wingdings 2" pitchFamily="18" charset="2"/>
                            <a:defRPr sz="8200">
                              <a:solidFill>
                                <a:schemeClr val="tx1"/>
                              </a:solidFill>
                              <a:latin typeface="Constantia" pitchFamily="18" charset="0"/>
                              <a:ea typeface="MS PGothic" pitchFamily="34" charset="-128"/>
                            </a:defRPr>
                          </a:lvl7pPr>
                          <a:lvl8pPr marL="3429000" indent="-228600" eaLnBrk="0" fontAlgn="base" hangingPunct="0">
                            <a:spcAft>
                              <a:spcPct val="0"/>
                            </a:spcAft>
                            <a:buClr>
                              <a:srgbClr val="10CF9B"/>
                            </a:buClr>
                            <a:buSzPct val="65000"/>
                            <a:buFont typeface="Wingdings 2" pitchFamily="18" charset="2"/>
                            <a:buChar char=""/>
                            <a:defRPr sz="8200">
                              <a:solidFill>
                                <a:schemeClr val="tx1"/>
                              </a:solidFill>
                              <a:latin typeface="Constantia" pitchFamily="18" charset="0"/>
                              <a:ea typeface="MS PGothic" pitchFamily="34" charset="-128"/>
                            </a:defRPr>
                          </a:lvl8pPr>
                          <a:lvl9pPr marL="3886200" indent="-228600" eaLnBrk="0" fontAlgn="base" hangingPunct="0">
                            <a:spcAft>
                              <a:spcPct val="0"/>
                            </a:spcAft>
                            <a:buClr>
                              <a:srgbClr val="10CF9B"/>
                            </a:buClr>
                            <a:buSzPct val="65000"/>
                            <a:buFont typeface="Wingdings 2" pitchFamily="18" charset="2"/>
                            <a:buChar char=""/>
                            <a:defRPr sz="8200">
                              <a:solidFill>
                                <a:schemeClr val="tx1"/>
                              </a:solidFill>
                              <a:latin typeface="Constantia" pitchFamily="18" charset="0"/>
                              <a:ea typeface="MS PGothic" pitchFamily="34" charset="-128"/>
                            </a:defRPr>
                          </a:lvl9pPr>
                        </a:lstStyle>
                        <a:p>
                          <a:r>
                            <a:rPr lang="en-US" altLang="en-US" sz="1000">
                              <a:latin typeface="Arial" pitchFamily="34" charset="0"/>
                              <a:cs typeface="Arial" pitchFamily="34" charset="0"/>
                            </a:rPr>
                            <a:t>30</a:t>
                          </a:r>
                        </a:p>
                      </p:txBody>
                    </p:sp>
                    <p:sp>
                      <p:nvSpPr>
                        <p:cNvPr id="13669" name="TextBox 837"/>
                        <p:cNvSpPr txBox="1"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3368761" y="4180762"/>
                          <a:ext cx="340462" cy="197428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  <p:txBody>
                        <a:bodyPr>
                          <a:spAutoFit/>
                        </a:bodyPr>
                        <a:lstStyle>
                          <a:lvl1pPr>
                            <a:defRPr sz="10700">
                              <a:solidFill>
                                <a:schemeClr val="tx1"/>
                              </a:solidFill>
                              <a:latin typeface="Constantia" pitchFamily="18" charset="0"/>
                              <a:ea typeface="MS PGothic" pitchFamily="34" charset="-128"/>
                            </a:defRPr>
                          </a:lvl1pPr>
                          <a:lvl2pPr marL="742950" indent="-285750">
                            <a:defRPr sz="9900">
                              <a:solidFill>
                                <a:schemeClr val="tx1"/>
                              </a:solidFill>
                              <a:latin typeface="Constantia" pitchFamily="18" charset="0"/>
                              <a:ea typeface="MS PGothic" pitchFamily="34" charset="-128"/>
                            </a:defRPr>
                          </a:lvl2pPr>
                          <a:lvl3pPr marL="1143000" indent="-228600">
                            <a:defRPr sz="8700">
                              <a:solidFill>
                                <a:schemeClr val="tx1"/>
                              </a:solidFill>
                              <a:latin typeface="Constantia" pitchFamily="18" charset="0"/>
                              <a:ea typeface="MS PGothic" pitchFamily="34" charset="-128"/>
                            </a:defRPr>
                          </a:lvl3pPr>
                          <a:lvl4pPr marL="1600200" indent="-228600">
                            <a:defRPr sz="8200">
                              <a:solidFill>
                                <a:schemeClr val="tx1"/>
                              </a:solidFill>
                              <a:latin typeface="Constantia" pitchFamily="18" charset="0"/>
                              <a:ea typeface="MS PGothic" pitchFamily="34" charset="-128"/>
                            </a:defRPr>
                          </a:lvl4pPr>
                          <a:lvl5pPr marL="2057400" indent="-228600">
                            <a:defRPr sz="8200">
                              <a:solidFill>
                                <a:schemeClr val="tx1"/>
                              </a:solidFill>
                              <a:latin typeface="Constantia" pitchFamily="18" charset="0"/>
                              <a:ea typeface="MS PGothic" pitchFamily="34" charset="-128"/>
                            </a:defRPr>
                          </a:lvl5pPr>
                          <a:lvl6pPr marL="2514600" indent="-228600" eaLnBrk="0" fontAlgn="base" hangingPunct="0">
                            <a:spcAft>
                              <a:spcPct val="0"/>
                            </a:spcAft>
                            <a:buClr>
                              <a:srgbClr val="10CF9B"/>
                            </a:buClr>
                            <a:buSzPct val="65000"/>
                            <a:buFont typeface="Wingdings 2" pitchFamily="18" charset="2"/>
                            <a:defRPr sz="8200">
                              <a:solidFill>
                                <a:schemeClr val="tx1"/>
                              </a:solidFill>
                              <a:latin typeface="Constantia" pitchFamily="18" charset="0"/>
                              <a:ea typeface="MS PGothic" pitchFamily="34" charset="-128"/>
                            </a:defRPr>
                          </a:lvl6pPr>
                          <a:lvl7pPr marL="2971800" indent="-228600" eaLnBrk="0" fontAlgn="base" hangingPunct="0">
                            <a:spcAft>
                              <a:spcPct val="0"/>
                            </a:spcAft>
                            <a:buClr>
                              <a:srgbClr val="10CF9B"/>
                            </a:buClr>
                            <a:buSzPct val="65000"/>
                            <a:buFont typeface="Wingdings 2" pitchFamily="18" charset="2"/>
                            <a:defRPr sz="8200">
                              <a:solidFill>
                                <a:schemeClr val="tx1"/>
                              </a:solidFill>
                              <a:latin typeface="Constantia" pitchFamily="18" charset="0"/>
                              <a:ea typeface="MS PGothic" pitchFamily="34" charset="-128"/>
                            </a:defRPr>
                          </a:lvl7pPr>
                          <a:lvl8pPr marL="3429000" indent="-228600" eaLnBrk="0" fontAlgn="base" hangingPunct="0">
                            <a:spcAft>
                              <a:spcPct val="0"/>
                            </a:spcAft>
                            <a:buClr>
                              <a:srgbClr val="10CF9B"/>
                            </a:buClr>
                            <a:buSzPct val="65000"/>
                            <a:buFont typeface="Wingdings 2" pitchFamily="18" charset="2"/>
                            <a:buChar char=""/>
                            <a:defRPr sz="8200">
                              <a:solidFill>
                                <a:schemeClr val="tx1"/>
                              </a:solidFill>
                              <a:latin typeface="Constantia" pitchFamily="18" charset="0"/>
                              <a:ea typeface="MS PGothic" pitchFamily="34" charset="-128"/>
                            </a:defRPr>
                          </a:lvl8pPr>
                          <a:lvl9pPr marL="3886200" indent="-228600" eaLnBrk="0" fontAlgn="base" hangingPunct="0">
                            <a:spcAft>
                              <a:spcPct val="0"/>
                            </a:spcAft>
                            <a:buClr>
                              <a:srgbClr val="10CF9B"/>
                            </a:buClr>
                            <a:buSzPct val="65000"/>
                            <a:buFont typeface="Wingdings 2" pitchFamily="18" charset="2"/>
                            <a:buChar char=""/>
                            <a:defRPr sz="8200">
                              <a:solidFill>
                                <a:schemeClr val="tx1"/>
                              </a:solidFill>
                              <a:latin typeface="Constantia" pitchFamily="18" charset="0"/>
                              <a:ea typeface="MS PGothic" pitchFamily="34" charset="-128"/>
                            </a:defRPr>
                          </a:lvl9pPr>
                        </a:lstStyle>
                        <a:p>
                          <a:r>
                            <a:rPr lang="en-US" altLang="en-US" sz="1000">
                              <a:latin typeface="Arial" pitchFamily="34" charset="0"/>
                              <a:cs typeface="Arial" pitchFamily="34" charset="0"/>
                            </a:rPr>
                            <a:t>50</a:t>
                          </a:r>
                        </a:p>
                      </p:txBody>
                    </p:sp>
                    <p:sp>
                      <p:nvSpPr>
                        <p:cNvPr id="13670" name="TextBox 838"/>
                        <p:cNvSpPr txBox="1"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3686346" y="4162422"/>
                          <a:ext cx="340462" cy="197428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  <p:txBody>
                        <a:bodyPr>
                          <a:spAutoFit/>
                        </a:bodyPr>
                        <a:lstStyle>
                          <a:lvl1pPr>
                            <a:defRPr sz="10700">
                              <a:solidFill>
                                <a:schemeClr val="tx1"/>
                              </a:solidFill>
                              <a:latin typeface="Constantia" pitchFamily="18" charset="0"/>
                              <a:ea typeface="MS PGothic" pitchFamily="34" charset="-128"/>
                            </a:defRPr>
                          </a:lvl1pPr>
                          <a:lvl2pPr marL="742950" indent="-285750">
                            <a:defRPr sz="9900">
                              <a:solidFill>
                                <a:schemeClr val="tx1"/>
                              </a:solidFill>
                              <a:latin typeface="Constantia" pitchFamily="18" charset="0"/>
                              <a:ea typeface="MS PGothic" pitchFamily="34" charset="-128"/>
                            </a:defRPr>
                          </a:lvl2pPr>
                          <a:lvl3pPr marL="1143000" indent="-228600">
                            <a:defRPr sz="8700">
                              <a:solidFill>
                                <a:schemeClr val="tx1"/>
                              </a:solidFill>
                              <a:latin typeface="Constantia" pitchFamily="18" charset="0"/>
                              <a:ea typeface="MS PGothic" pitchFamily="34" charset="-128"/>
                            </a:defRPr>
                          </a:lvl3pPr>
                          <a:lvl4pPr marL="1600200" indent="-228600">
                            <a:defRPr sz="8200">
                              <a:solidFill>
                                <a:schemeClr val="tx1"/>
                              </a:solidFill>
                              <a:latin typeface="Constantia" pitchFamily="18" charset="0"/>
                              <a:ea typeface="MS PGothic" pitchFamily="34" charset="-128"/>
                            </a:defRPr>
                          </a:lvl4pPr>
                          <a:lvl5pPr marL="2057400" indent="-228600">
                            <a:defRPr sz="8200">
                              <a:solidFill>
                                <a:schemeClr val="tx1"/>
                              </a:solidFill>
                              <a:latin typeface="Constantia" pitchFamily="18" charset="0"/>
                              <a:ea typeface="MS PGothic" pitchFamily="34" charset="-128"/>
                            </a:defRPr>
                          </a:lvl5pPr>
                          <a:lvl6pPr marL="2514600" indent="-228600" eaLnBrk="0" fontAlgn="base" hangingPunct="0">
                            <a:spcAft>
                              <a:spcPct val="0"/>
                            </a:spcAft>
                            <a:buClr>
                              <a:srgbClr val="10CF9B"/>
                            </a:buClr>
                            <a:buSzPct val="65000"/>
                            <a:buFont typeface="Wingdings 2" pitchFamily="18" charset="2"/>
                            <a:defRPr sz="8200">
                              <a:solidFill>
                                <a:schemeClr val="tx1"/>
                              </a:solidFill>
                              <a:latin typeface="Constantia" pitchFamily="18" charset="0"/>
                              <a:ea typeface="MS PGothic" pitchFamily="34" charset="-128"/>
                            </a:defRPr>
                          </a:lvl6pPr>
                          <a:lvl7pPr marL="2971800" indent="-228600" eaLnBrk="0" fontAlgn="base" hangingPunct="0">
                            <a:spcAft>
                              <a:spcPct val="0"/>
                            </a:spcAft>
                            <a:buClr>
                              <a:srgbClr val="10CF9B"/>
                            </a:buClr>
                            <a:buSzPct val="65000"/>
                            <a:buFont typeface="Wingdings 2" pitchFamily="18" charset="2"/>
                            <a:defRPr sz="8200">
                              <a:solidFill>
                                <a:schemeClr val="tx1"/>
                              </a:solidFill>
                              <a:latin typeface="Constantia" pitchFamily="18" charset="0"/>
                              <a:ea typeface="MS PGothic" pitchFamily="34" charset="-128"/>
                            </a:defRPr>
                          </a:lvl7pPr>
                          <a:lvl8pPr marL="3429000" indent="-228600" eaLnBrk="0" fontAlgn="base" hangingPunct="0">
                            <a:spcAft>
                              <a:spcPct val="0"/>
                            </a:spcAft>
                            <a:buClr>
                              <a:srgbClr val="10CF9B"/>
                            </a:buClr>
                            <a:buSzPct val="65000"/>
                            <a:buFont typeface="Wingdings 2" pitchFamily="18" charset="2"/>
                            <a:buChar char=""/>
                            <a:defRPr sz="8200">
                              <a:solidFill>
                                <a:schemeClr val="tx1"/>
                              </a:solidFill>
                              <a:latin typeface="Constantia" pitchFamily="18" charset="0"/>
                              <a:ea typeface="MS PGothic" pitchFamily="34" charset="-128"/>
                            </a:defRPr>
                          </a:lvl8pPr>
                          <a:lvl9pPr marL="3886200" indent="-228600" eaLnBrk="0" fontAlgn="base" hangingPunct="0">
                            <a:spcAft>
                              <a:spcPct val="0"/>
                            </a:spcAft>
                            <a:buClr>
                              <a:srgbClr val="10CF9B"/>
                            </a:buClr>
                            <a:buSzPct val="65000"/>
                            <a:buFont typeface="Wingdings 2" pitchFamily="18" charset="2"/>
                            <a:buChar char=""/>
                            <a:defRPr sz="8200">
                              <a:solidFill>
                                <a:schemeClr val="tx1"/>
                              </a:solidFill>
                              <a:latin typeface="Constantia" pitchFamily="18" charset="0"/>
                              <a:ea typeface="MS PGothic" pitchFamily="34" charset="-128"/>
                            </a:defRPr>
                          </a:lvl9pPr>
                        </a:lstStyle>
                        <a:p>
                          <a:r>
                            <a:rPr lang="en-US" altLang="en-US" sz="1000">
                              <a:latin typeface="Arial" pitchFamily="34" charset="0"/>
                              <a:cs typeface="Arial" pitchFamily="34" charset="0"/>
                            </a:rPr>
                            <a:t>60</a:t>
                          </a:r>
                        </a:p>
                      </p:txBody>
                    </p:sp>
                  </p:grpSp>
                </p:grpSp>
                <p:sp>
                  <p:nvSpPr>
                    <p:cNvPr id="13423" name="TextBox 560"/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2056638" y="5429938"/>
                      <a:ext cx="1141932" cy="197428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>
                      <a:spAutoFit/>
                    </a:bodyPr>
                    <a:lstStyle>
                      <a:lvl1pPr>
                        <a:defRPr sz="10700">
                          <a:solidFill>
                            <a:schemeClr val="tx1"/>
                          </a:solidFill>
                          <a:latin typeface="Constantia" pitchFamily="18" charset="0"/>
                          <a:ea typeface="MS PGothic" pitchFamily="34" charset="-128"/>
                        </a:defRPr>
                      </a:lvl1pPr>
                      <a:lvl2pPr marL="742950" indent="-285750">
                        <a:defRPr sz="9900">
                          <a:solidFill>
                            <a:schemeClr val="tx1"/>
                          </a:solidFill>
                          <a:latin typeface="Constantia" pitchFamily="18" charset="0"/>
                          <a:ea typeface="MS PGothic" pitchFamily="34" charset="-128"/>
                        </a:defRPr>
                      </a:lvl2pPr>
                      <a:lvl3pPr marL="1143000" indent="-228600">
                        <a:defRPr sz="8700">
                          <a:solidFill>
                            <a:schemeClr val="tx1"/>
                          </a:solidFill>
                          <a:latin typeface="Constantia" pitchFamily="18" charset="0"/>
                          <a:ea typeface="MS PGothic" pitchFamily="34" charset="-128"/>
                        </a:defRPr>
                      </a:lvl3pPr>
                      <a:lvl4pPr marL="1600200" indent="-228600">
                        <a:defRPr sz="8200">
                          <a:solidFill>
                            <a:schemeClr val="tx1"/>
                          </a:solidFill>
                          <a:latin typeface="Constantia" pitchFamily="18" charset="0"/>
                          <a:ea typeface="MS PGothic" pitchFamily="34" charset="-128"/>
                        </a:defRPr>
                      </a:lvl4pPr>
                      <a:lvl5pPr marL="2057400" indent="-228600">
                        <a:defRPr sz="8200">
                          <a:solidFill>
                            <a:schemeClr val="tx1"/>
                          </a:solidFill>
                          <a:latin typeface="Constantia" pitchFamily="18" charset="0"/>
                          <a:ea typeface="MS PGothic" pitchFamily="34" charset="-128"/>
                        </a:defRPr>
                      </a:lvl5pPr>
                      <a:lvl6pPr marL="2514600" indent="-228600" eaLnBrk="0" fontAlgn="base" hangingPunct="0"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itchFamily="18" charset="2"/>
                        <a:defRPr sz="8200">
                          <a:solidFill>
                            <a:schemeClr val="tx1"/>
                          </a:solidFill>
                          <a:latin typeface="Constantia" pitchFamily="18" charset="0"/>
                          <a:ea typeface="MS PGothic" pitchFamily="34" charset="-128"/>
                        </a:defRPr>
                      </a:lvl6pPr>
                      <a:lvl7pPr marL="2971800" indent="-228600" eaLnBrk="0" fontAlgn="base" hangingPunct="0"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itchFamily="18" charset="2"/>
                        <a:defRPr sz="8200">
                          <a:solidFill>
                            <a:schemeClr val="tx1"/>
                          </a:solidFill>
                          <a:latin typeface="Constantia" pitchFamily="18" charset="0"/>
                          <a:ea typeface="MS PGothic" pitchFamily="34" charset="-128"/>
                        </a:defRPr>
                      </a:lvl7pPr>
                      <a:lvl8pPr marL="3429000" indent="-228600" eaLnBrk="0" fontAlgn="base" hangingPunct="0"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itchFamily="18" charset="2"/>
                        <a:buChar char=""/>
                        <a:defRPr sz="8200">
                          <a:solidFill>
                            <a:schemeClr val="tx1"/>
                          </a:solidFill>
                          <a:latin typeface="Constantia" pitchFamily="18" charset="0"/>
                          <a:ea typeface="MS PGothic" pitchFamily="34" charset="-128"/>
                        </a:defRPr>
                      </a:lvl8pPr>
                      <a:lvl9pPr marL="3886200" indent="-228600" eaLnBrk="0" fontAlgn="base" hangingPunct="0"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itchFamily="18" charset="2"/>
                        <a:buChar char=""/>
                        <a:defRPr sz="8200">
                          <a:solidFill>
                            <a:schemeClr val="tx1"/>
                          </a:solidFill>
                          <a:latin typeface="Constantia" pitchFamily="18" charset="0"/>
                          <a:ea typeface="MS PGothic" pitchFamily="34" charset="-128"/>
                        </a:defRPr>
                      </a:lvl9pPr>
                    </a:lstStyle>
                    <a:p>
                      <a:r>
                        <a:rPr lang="en-US" altLang="en-US" sz="1000">
                          <a:latin typeface="Arial" pitchFamily="34" charset="0"/>
                          <a:cs typeface="Arial" pitchFamily="34" charset="0"/>
                        </a:rPr>
                        <a:t>time [sec]</a:t>
                      </a:r>
                    </a:p>
                  </p:txBody>
                </p:sp>
                <p:sp>
                  <p:nvSpPr>
                    <p:cNvPr id="13424" name="TextBox 561"/>
                    <p:cNvSpPr txBox="1">
                      <a:spLocks noChangeArrowheads="1"/>
                    </p:cNvSpPr>
                    <p:nvPr/>
                  </p:nvSpPr>
                  <p:spPr bwMode="auto">
                    <a:xfrm rot="-5400000">
                      <a:off x="823356" y="4354918"/>
                      <a:ext cx="1141932" cy="297607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>
                      <a:spAutoFit/>
                    </a:bodyPr>
                    <a:lstStyle>
                      <a:lvl1pPr>
                        <a:defRPr sz="10700">
                          <a:solidFill>
                            <a:schemeClr val="tx1"/>
                          </a:solidFill>
                          <a:latin typeface="Constantia" pitchFamily="18" charset="0"/>
                          <a:ea typeface="MS PGothic" pitchFamily="34" charset="-128"/>
                        </a:defRPr>
                      </a:lvl1pPr>
                      <a:lvl2pPr marL="742950" indent="-285750">
                        <a:defRPr sz="9900">
                          <a:solidFill>
                            <a:schemeClr val="tx1"/>
                          </a:solidFill>
                          <a:latin typeface="Constantia" pitchFamily="18" charset="0"/>
                          <a:ea typeface="MS PGothic" pitchFamily="34" charset="-128"/>
                        </a:defRPr>
                      </a:lvl2pPr>
                      <a:lvl3pPr marL="1143000" indent="-228600">
                        <a:defRPr sz="8700">
                          <a:solidFill>
                            <a:schemeClr val="tx1"/>
                          </a:solidFill>
                          <a:latin typeface="Constantia" pitchFamily="18" charset="0"/>
                          <a:ea typeface="MS PGothic" pitchFamily="34" charset="-128"/>
                        </a:defRPr>
                      </a:lvl3pPr>
                      <a:lvl4pPr marL="1600200" indent="-228600">
                        <a:defRPr sz="8200">
                          <a:solidFill>
                            <a:schemeClr val="tx1"/>
                          </a:solidFill>
                          <a:latin typeface="Constantia" pitchFamily="18" charset="0"/>
                          <a:ea typeface="MS PGothic" pitchFamily="34" charset="-128"/>
                        </a:defRPr>
                      </a:lvl4pPr>
                      <a:lvl5pPr marL="2057400" indent="-228600">
                        <a:defRPr sz="8200">
                          <a:solidFill>
                            <a:schemeClr val="tx1"/>
                          </a:solidFill>
                          <a:latin typeface="Constantia" pitchFamily="18" charset="0"/>
                          <a:ea typeface="MS PGothic" pitchFamily="34" charset="-128"/>
                        </a:defRPr>
                      </a:lvl5pPr>
                      <a:lvl6pPr marL="2514600" indent="-228600" eaLnBrk="0" fontAlgn="base" hangingPunct="0"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itchFamily="18" charset="2"/>
                        <a:defRPr sz="8200">
                          <a:solidFill>
                            <a:schemeClr val="tx1"/>
                          </a:solidFill>
                          <a:latin typeface="Constantia" pitchFamily="18" charset="0"/>
                          <a:ea typeface="MS PGothic" pitchFamily="34" charset="-128"/>
                        </a:defRPr>
                      </a:lvl6pPr>
                      <a:lvl7pPr marL="2971800" indent="-228600" eaLnBrk="0" fontAlgn="base" hangingPunct="0"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itchFamily="18" charset="2"/>
                        <a:defRPr sz="8200">
                          <a:solidFill>
                            <a:schemeClr val="tx1"/>
                          </a:solidFill>
                          <a:latin typeface="Constantia" pitchFamily="18" charset="0"/>
                          <a:ea typeface="MS PGothic" pitchFamily="34" charset="-128"/>
                        </a:defRPr>
                      </a:lvl7pPr>
                      <a:lvl8pPr marL="3429000" indent="-228600" eaLnBrk="0" fontAlgn="base" hangingPunct="0"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itchFamily="18" charset="2"/>
                        <a:buChar char=""/>
                        <a:defRPr sz="8200">
                          <a:solidFill>
                            <a:schemeClr val="tx1"/>
                          </a:solidFill>
                          <a:latin typeface="Constantia" pitchFamily="18" charset="0"/>
                          <a:ea typeface="MS PGothic" pitchFamily="34" charset="-128"/>
                        </a:defRPr>
                      </a:lvl8pPr>
                      <a:lvl9pPr marL="3886200" indent="-228600" eaLnBrk="0" fontAlgn="base" hangingPunct="0"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itchFamily="18" charset="2"/>
                        <a:buChar char=""/>
                        <a:defRPr sz="8200">
                          <a:solidFill>
                            <a:schemeClr val="tx1"/>
                          </a:solidFill>
                          <a:latin typeface="Constantia" pitchFamily="18" charset="0"/>
                          <a:ea typeface="MS PGothic" pitchFamily="34" charset="-128"/>
                        </a:defRPr>
                      </a:lvl9pPr>
                    </a:lstStyle>
                    <a:p>
                      <a:r>
                        <a:rPr lang="el-GR" altLang="en-US" sz="1600">
                          <a:latin typeface="Arial" pitchFamily="34" charset="0"/>
                          <a:cs typeface="Arial" pitchFamily="34" charset="0"/>
                        </a:rPr>
                        <a:t>Δ</a:t>
                      </a:r>
                      <a:r>
                        <a:rPr lang="en-US" altLang="en-US" sz="1600">
                          <a:latin typeface="Arial" pitchFamily="34" charset="0"/>
                          <a:cs typeface="Arial" pitchFamily="34" charset="0"/>
                        </a:rPr>
                        <a:t>S/S [%]</a:t>
                      </a:r>
                    </a:p>
                  </p:txBody>
                </p:sp>
              </p:grpSp>
              <p:sp>
                <p:nvSpPr>
                  <p:cNvPr id="13421" name="TextBox 558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2867952" y="3784253"/>
                    <a:ext cx="2188260" cy="666321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>
                    <a:spAutoFit/>
                  </a:bodyPr>
                  <a:lstStyle>
                    <a:lvl1pPr>
                      <a:defRPr sz="10700">
                        <a:solidFill>
                          <a:schemeClr val="tx1"/>
                        </a:solidFill>
                        <a:latin typeface="Constantia" pitchFamily="18" charset="0"/>
                        <a:ea typeface="MS PGothic" pitchFamily="34" charset="-128"/>
                      </a:defRPr>
                    </a:lvl1pPr>
                    <a:lvl2pPr marL="742950" indent="-285750">
                      <a:defRPr sz="9900">
                        <a:solidFill>
                          <a:schemeClr val="tx1"/>
                        </a:solidFill>
                        <a:latin typeface="Constantia" pitchFamily="18" charset="0"/>
                        <a:ea typeface="MS PGothic" pitchFamily="34" charset="-128"/>
                      </a:defRPr>
                    </a:lvl2pPr>
                    <a:lvl3pPr marL="1143000" indent="-228600">
                      <a:defRPr sz="8700">
                        <a:solidFill>
                          <a:schemeClr val="tx1"/>
                        </a:solidFill>
                        <a:latin typeface="Constantia" pitchFamily="18" charset="0"/>
                        <a:ea typeface="MS PGothic" pitchFamily="34" charset="-128"/>
                      </a:defRPr>
                    </a:lvl3pPr>
                    <a:lvl4pPr marL="1600200" indent="-228600">
                      <a:defRPr sz="8200">
                        <a:solidFill>
                          <a:schemeClr val="tx1"/>
                        </a:solidFill>
                        <a:latin typeface="Constantia" pitchFamily="18" charset="0"/>
                        <a:ea typeface="MS PGothic" pitchFamily="34" charset="-128"/>
                      </a:defRPr>
                    </a:lvl4pPr>
                    <a:lvl5pPr marL="2057400" indent="-228600">
                      <a:defRPr sz="8200">
                        <a:solidFill>
                          <a:schemeClr val="tx1"/>
                        </a:solidFill>
                        <a:latin typeface="Constantia" pitchFamily="18" charset="0"/>
                        <a:ea typeface="MS PGothic" pitchFamily="34" charset="-128"/>
                      </a:defRPr>
                    </a:lvl5pPr>
                    <a:lvl6pPr marL="2514600" indent="-228600" eaLnBrk="0" fontAlgn="base" hangingPunct="0">
                      <a:spcAft>
                        <a:spcPct val="0"/>
                      </a:spcAft>
                      <a:buClr>
                        <a:srgbClr val="10CF9B"/>
                      </a:buClr>
                      <a:buSzPct val="65000"/>
                      <a:buFont typeface="Wingdings 2" pitchFamily="18" charset="2"/>
                      <a:defRPr sz="8200">
                        <a:solidFill>
                          <a:schemeClr val="tx1"/>
                        </a:solidFill>
                        <a:latin typeface="Constantia" pitchFamily="18" charset="0"/>
                        <a:ea typeface="MS PGothic" pitchFamily="34" charset="-128"/>
                      </a:defRPr>
                    </a:lvl6pPr>
                    <a:lvl7pPr marL="2971800" indent="-228600" eaLnBrk="0" fontAlgn="base" hangingPunct="0">
                      <a:spcAft>
                        <a:spcPct val="0"/>
                      </a:spcAft>
                      <a:buClr>
                        <a:srgbClr val="10CF9B"/>
                      </a:buClr>
                      <a:buSzPct val="65000"/>
                      <a:buFont typeface="Wingdings 2" pitchFamily="18" charset="2"/>
                      <a:defRPr sz="8200">
                        <a:solidFill>
                          <a:schemeClr val="tx1"/>
                        </a:solidFill>
                        <a:latin typeface="Constantia" pitchFamily="18" charset="0"/>
                        <a:ea typeface="MS PGothic" pitchFamily="34" charset="-128"/>
                      </a:defRPr>
                    </a:lvl7pPr>
                    <a:lvl8pPr marL="3429000" indent="-228600" eaLnBrk="0" fontAlgn="base" hangingPunct="0">
                      <a:spcAft>
                        <a:spcPct val="0"/>
                      </a:spcAft>
                      <a:buClr>
                        <a:srgbClr val="10CF9B"/>
                      </a:buClr>
                      <a:buSzPct val="65000"/>
                      <a:buFont typeface="Wingdings 2" pitchFamily="18" charset="2"/>
                      <a:buChar char=""/>
                      <a:defRPr sz="8200">
                        <a:solidFill>
                          <a:schemeClr val="tx1"/>
                        </a:solidFill>
                        <a:latin typeface="Constantia" pitchFamily="18" charset="0"/>
                        <a:ea typeface="MS PGothic" pitchFamily="34" charset="-128"/>
                      </a:defRPr>
                    </a:lvl8pPr>
                    <a:lvl9pPr marL="3886200" indent="-228600" eaLnBrk="0" fontAlgn="base" hangingPunct="0">
                      <a:spcAft>
                        <a:spcPct val="0"/>
                      </a:spcAft>
                      <a:buClr>
                        <a:srgbClr val="10CF9B"/>
                      </a:buClr>
                      <a:buSzPct val="65000"/>
                      <a:buFont typeface="Wingdings 2" pitchFamily="18" charset="2"/>
                      <a:buChar char=""/>
                      <a:defRPr sz="8200">
                        <a:solidFill>
                          <a:schemeClr val="tx1"/>
                        </a:solidFill>
                        <a:latin typeface="Constantia" pitchFamily="18" charset="0"/>
                        <a:ea typeface="MS PGothic" pitchFamily="34" charset="-128"/>
                      </a:defRPr>
                    </a:lvl9pPr>
                  </a:lstStyle>
                  <a:p>
                    <a:pPr>
                      <a:buFontTx/>
                      <a:buChar char="-"/>
                    </a:pPr>
                    <a:r>
                      <a:rPr lang="en-US" altLang="en-US" sz="1600">
                        <a:solidFill>
                          <a:srgbClr val="00B050"/>
                        </a:solidFill>
                        <a:latin typeface="Arial" pitchFamily="34" charset="0"/>
                        <a:cs typeface="Arial" pitchFamily="34" charset="0"/>
                      </a:rPr>
                      <a:t> </a:t>
                    </a:r>
                    <a:r>
                      <a:rPr lang="en-US" altLang="en-US" sz="1600">
                        <a:solidFill>
                          <a:srgbClr val="0000CC"/>
                        </a:solidFill>
                        <a:latin typeface="Arial" pitchFamily="34" charset="0"/>
                        <a:cs typeface="Arial" pitchFamily="34" charset="0"/>
                      </a:rPr>
                      <a:t>GE-EPI 2.7x2.7mm</a:t>
                    </a:r>
                    <a:r>
                      <a:rPr lang="en-US" altLang="en-US" sz="1600" baseline="30000">
                        <a:solidFill>
                          <a:srgbClr val="0000CC"/>
                        </a:solidFill>
                        <a:latin typeface="Arial" pitchFamily="34" charset="0"/>
                        <a:cs typeface="Arial" pitchFamily="34" charset="0"/>
                      </a:rPr>
                      <a:t>2</a:t>
                    </a:r>
                    <a:endParaRPr lang="en-US" altLang="en-US" sz="1600">
                      <a:solidFill>
                        <a:srgbClr val="0000CC"/>
                      </a:solidFill>
                      <a:latin typeface="Arial" pitchFamily="34" charset="0"/>
                      <a:cs typeface="Arial" pitchFamily="34" charset="0"/>
                    </a:endParaRPr>
                  </a:p>
                  <a:p>
                    <a:pPr>
                      <a:buFontTx/>
                      <a:buChar char="-"/>
                    </a:pPr>
                    <a:r>
                      <a:rPr lang="en-US" altLang="en-US" sz="1600">
                        <a:solidFill>
                          <a:srgbClr val="00B050"/>
                        </a:solidFill>
                        <a:latin typeface="Arial" pitchFamily="34" charset="0"/>
                        <a:cs typeface="Arial" pitchFamily="34" charset="0"/>
                      </a:rPr>
                      <a:t>SPEN 1.7x1.7mm</a:t>
                    </a:r>
                    <a:r>
                      <a:rPr lang="en-US" altLang="en-US" sz="1600" baseline="30000">
                        <a:solidFill>
                          <a:srgbClr val="00B050"/>
                        </a:solidFill>
                        <a:latin typeface="Arial" pitchFamily="34" charset="0"/>
                        <a:cs typeface="Arial" pitchFamily="34" charset="0"/>
                      </a:rPr>
                      <a:t>2</a:t>
                    </a:r>
                    <a:endParaRPr lang="en-US" altLang="en-US" sz="1600">
                      <a:solidFill>
                        <a:srgbClr val="00B050"/>
                      </a:solidFill>
                      <a:latin typeface="Arial" pitchFamily="34" charset="0"/>
                      <a:cs typeface="Arial" pitchFamily="34" charset="0"/>
                    </a:endParaRPr>
                  </a:p>
                  <a:p>
                    <a:pPr>
                      <a:buFontTx/>
                      <a:buChar char="-"/>
                    </a:pPr>
                    <a:r>
                      <a:rPr lang="en-US" altLang="en-US" sz="1600">
                        <a:solidFill>
                          <a:srgbClr val="FF0000"/>
                        </a:solidFill>
                        <a:latin typeface="Arial" pitchFamily="34" charset="0"/>
                        <a:cs typeface="Arial" pitchFamily="34" charset="0"/>
                      </a:rPr>
                      <a:t>SPEN 1.7x0.8mm</a:t>
                    </a:r>
                    <a:r>
                      <a:rPr lang="en-US" altLang="en-US" sz="1600" baseline="30000">
                        <a:solidFill>
                          <a:srgbClr val="FF0000"/>
                        </a:solidFill>
                        <a:latin typeface="Arial" pitchFamily="34" charset="0"/>
                        <a:cs typeface="Arial" pitchFamily="34" charset="0"/>
                      </a:rPr>
                      <a:t>2</a:t>
                    </a:r>
                    <a:endParaRPr lang="en-US" altLang="en-US" sz="1600">
                      <a:solidFill>
                        <a:srgbClr val="FF0000"/>
                      </a:solidFill>
                      <a:latin typeface="Arial" pitchFamily="34" charset="0"/>
                      <a:cs typeface="Arial" pitchFamily="34" charset="0"/>
                    </a:endParaRPr>
                  </a:p>
                </p:txBody>
              </p:sp>
            </p:grpSp>
          </p:grpSp>
          <p:sp>
            <p:nvSpPr>
              <p:cNvPr id="643" name="TextBox 642"/>
              <p:cNvSpPr txBox="1"/>
              <p:nvPr/>
            </p:nvSpPr>
            <p:spPr>
              <a:xfrm>
                <a:off x="12681355" y="22800566"/>
                <a:ext cx="6216396" cy="138499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800" b="1" u="sng" dirty="0" smtClean="0">
                    <a:solidFill>
                      <a:srgbClr val="0000CC"/>
                    </a:solidFill>
                    <a:cs typeface="Times New Roman" panose="02020603050405020304" pitchFamily="18" charset="0"/>
                  </a:rPr>
                  <a:t>Functional </a:t>
                </a:r>
                <a:r>
                  <a:rPr lang="en-US" sz="2800" b="1" u="sng" dirty="0" smtClean="0">
                    <a:solidFill>
                      <a:srgbClr val="0000CC"/>
                    </a:solidFill>
                    <a:cs typeface="Times New Roman" panose="02020603050405020304" pitchFamily="18" charset="0"/>
                  </a:rPr>
                  <a:t>SPEN MRI </a:t>
                </a:r>
                <a:r>
                  <a:rPr lang="en-US" sz="2800" b="1" u="sng" dirty="0" smtClean="0">
                    <a:solidFill>
                      <a:schemeClr val="tx1"/>
                    </a:solidFill>
                    <a:cs typeface="Times New Roman" panose="02020603050405020304" pitchFamily="18" charset="0"/>
                  </a:rPr>
                  <a:t>– </a:t>
                </a:r>
                <a:r>
                  <a:rPr lang="en-US" sz="2800" b="1" u="sng" dirty="0" smtClean="0">
                    <a:solidFill>
                      <a:schemeClr val="tx1"/>
                    </a:solidFill>
                    <a:cs typeface="Times New Roman" panose="02020603050405020304" pitchFamily="18" charset="0"/>
                  </a:rPr>
                  <a:t>Motor Activation Monitored in the </a:t>
                </a:r>
                <a:r>
                  <a:rPr lang="en-US" sz="2800" u="sng" dirty="0" smtClean="0">
                    <a:solidFill>
                      <a:schemeClr val="tx1"/>
                    </a:solidFill>
                    <a:cs typeface="Times New Roman" panose="02020603050405020304" pitchFamily="18" charset="0"/>
                  </a:rPr>
                  <a:t>Human </a:t>
                </a:r>
                <a:r>
                  <a:rPr lang="en-US" sz="2800" u="sng" dirty="0" smtClean="0">
                    <a:solidFill>
                      <a:schemeClr val="tx1"/>
                    </a:solidFill>
                    <a:cs typeface="Times New Roman" panose="02020603050405020304" pitchFamily="18" charset="0"/>
                  </a:rPr>
                  <a:t>Brain (3T)</a:t>
                </a:r>
                <a:r>
                  <a:rPr lang="en-US" sz="2800" b="1" u="sng" dirty="0" smtClean="0">
                    <a:solidFill>
                      <a:schemeClr val="tx1"/>
                    </a:solidFill>
                    <a:cs typeface="Times New Roman" panose="02020603050405020304" pitchFamily="18" charset="0"/>
                  </a:rPr>
                  <a:t> :</a:t>
                </a:r>
                <a:endParaRPr lang="en-US" sz="2800" b="1" u="sng" dirty="0">
                  <a:solidFill>
                    <a:schemeClr val="tx1"/>
                  </a:solidFill>
                  <a:cs typeface="Times New Roman" panose="02020603050405020304" pitchFamily="18" charset="0"/>
                </a:endParaRPr>
              </a:p>
            </p:txBody>
          </p:sp>
        </p:grpSp>
      </p:grpSp>
      <p:grpSp>
        <p:nvGrpSpPr>
          <p:cNvPr id="139" name="Group 138"/>
          <p:cNvGrpSpPr/>
          <p:nvPr/>
        </p:nvGrpSpPr>
        <p:grpSpPr>
          <a:xfrm>
            <a:off x="19979890" y="19690286"/>
            <a:ext cx="9904720" cy="9428630"/>
            <a:chOff x="19853810" y="22643613"/>
            <a:chExt cx="9904720" cy="9428630"/>
          </a:xfrm>
        </p:grpSpPr>
        <p:grpSp>
          <p:nvGrpSpPr>
            <p:cNvPr id="129" name="Group 128"/>
            <p:cNvGrpSpPr/>
            <p:nvPr/>
          </p:nvGrpSpPr>
          <p:grpSpPr>
            <a:xfrm>
              <a:off x="19853810" y="22643613"/>
              <a:ext cx="9904720" cy="8339767"/>
              <a:chOff x="19853810" y="22643613"/>
              <a:chExt cx="9904720" cy="8339767"/>
            </a:xfrm>
          </p:grpSpPr>
          <p:pic>
            <p:nvPicPr>
              <p:cNvPr id="14033" name="Picture 721" descr="E:\Reports-Articles\Conferences\Chemistry-Potential_Students-2015\mrm25344\mrm25344-005.jpg"/>
              <p:cNvPicPr>
                <a:picLocks noChangeAspect="1" noChangeArrowheads="1"/>
              </p:cNvPicPr>
              <p:nvPr/>
            </p:nvPicPr>
            <p:blipFill>
              <a:blip r:embed="rId2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0031291" y="23668180"/>
                <a:ext cx="9727239" cy="731520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644" name="TextBox 643"/>
              <p:cNvSpPr txBox="1"/>
              <p:nvPr/>
            </p:nvSpPr>
            <p:spPr>
              <a:xfrm>
                <a:off x="19853810" y="22643613"/>
                <a:ext cx="9037004" cy="95410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b="1" u="sng" dirty="0" smtClean="0">
                    <a:solidFill>
                      <a:srgbClr val="0000CC"/>
                    </a:solidFill>
                    <a:cs typeface="Times New Roman" panose="02020603050405020304" pitchFamily="18" charset="0"/>
                  </a:rPr>
                  <a:t>Breast  Cancer </a:t>
                </a:r>
                <a:r>
                  <a:rPr lang="en-US" sz="2800" u="sng" dirty="0" smtClean="0">
                    <a:solidFill>
                      <a:srgbClr val="0000CC"/>
                    </a:solidFill>
                    <a:cs typeface="Times New Roman" panose="02020603050405020304" pitchFamily="18" charset="0"/>
                  </a:rPr>
                  <a:t>Patient </a:t>
                </a:r>
                <a:r>
                  <a:rPr lang="en-US" sz="2800" u="sng" dirty="0">
                    <a:solidFill>
                      <a:schemeClr val="tx1"/>
                    </a:solidFill>
                    <a:cs typeface="Times New Roman" panose="02020603050405020304" pitchFamily="18" charset="0"/>
                  </a:rPr>
                  <a:t>– </a:t>
                </a:r>
                <a:r>
                  <a:rPr lang="en-US" sz="2800" u="sng" dirty="0" smtClean="0">
                    <a:solidFill>
                      <a:schemeClr val="tx1"/>
                    </a:solidFill>
                    <a:cs typeface="Times New Roman" panose="02020603050405020304" pitchFamily="18" charset="0"/>
                  </a:rPr>
                  <a:t>Detection </a:t>
                </a:r>
                <a:r>
                  <a:rPr lang="en-US" sz="2800" u="sng" dirty="0" smtClean="0">
                    <a:solidFill>
                      <a:schemeClr val="tx1"/>
                    </a:solidFill>
                    <a:cs typeface="Times New Roman" panose="02020603050405020304" pitchFamily="18" charset="0"/>
                  </a:rPr>
                  <a:t>of malignancies </a:t>
                </a:r>
                <a:r>
                  <a:rPr lang="en-US" sz="2800" b="1" u="sng" dirty="0" smtClean="0">
                    <a:solidFill>
                      <a:schemeClr val="tx1"/>
                    </a:solidFill>
                    <a:cs typeface="Times New Roman" panose="02020603050405020304" pitchFamily="18" charset="0"/>
                  </a:rPr>
                  <a:t>by SPEN-based Diffusion </a:t>
                </a:r>
                <a:r>
                  <a:rPr lang="en-US" sz="2800" b="1" u="sng" dirty="0" smtClean="0">
                    <a:solidFill>
                      <a:schemeClr val="tx1"/>
                    </a:solidFill>
                    <a:cs typeface="Times New Roman" panose="02020603050405020304" pitchFamily="18" charset="0"/>
                  </a:rPr>
                  <a:t>Imaging </a:t>
                </a:r>
                <a:r>
                  <a:rPr lang="en-US" sz="2800" u="sng" dirty="0" smtClean="0">
                    <a:solidFill>
                      <a:schemeClr val="tx1"/>
                    </a:solidFill>
                    <a:cs typeface="Times New Roman" panose="02020603050405020304" pitchFamily="18" charset="0"/>
                  </a:rPr>
                  <a:t>(3T)</a:t>
                </a:r>
                <a:r>
                  <a:rPr lang="en-US" sz="2800" b="1" u="sng" dirty="0" smtClean="0">
                    <a:solidFill>
                      <a:schemeClr val="tx1"/>
                    </a:solidFill>
                    <a:cs typeface="Times New Roman" panose="02020603050405020304" pitchFamily="18" charset="0"/>
                  </a:rPr>
                  <a:t> :</a:t>
                </a:r>
                <a:endParaRPr lang="en-US" sz="2800" b="1" u="sng" dirty="0">
                  <a:solidFill>
                    <a:schemeClr val="tx1"/>
                  </a:solidFill>
                  <a:cs typeface="Times New Roman" panose="02020603050405020304" pitchFamily="18" charset="0"/>
                </a:endParaRPr>
              </a:p>
            </p:txBody>
          </p:sp>
        </p:grpSp>
        <p:sp>
          <p:nvSpPr>
            <p:cNvPr id="687" name="TextBox 839"/>
            <p:cNvSpPr txBox="1">
              <a:spLocks noChangeArrowheads="1"/>
            </p:cNvSpPr>
            <p:nvPr/>
          </p:nvSpPr>
          <p:spPr bwMode="auto">
            <a:xfrm>
              <a:off x="20031291" y="31056580"/>
              <a:ext cx="8877591" cy="10156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 sz="10700">
                  <a:solidFill>
                    <a:schemeClr val="tx1"/>
                  </a:solidFill>
                  <a:latin typeface="Constantia" pitchFamily="18" charset="0"/>
                  <a:ea typeface="MS PGothic" pitchFamily="34" charset="-128"/>
                </a:defRPr>
              </a:lvl1pPr>
              <a:lvl2pPr marL="742950" indent="-285750">
                <a:defRPr sz="9900">
                  <a:solidFill>
                    <a:schemeClr val="tx1"/>
                  </a:solidFill>
                  <a:latin typeface="Constantia" pitchFamily="18" charset="0"/>
                  <a:ea typeface="MS PGothic" pitchFamily="34" charset="-128"/>
                </a:defRPr>
              </a:lvl2pPr>
              <a:lvl3pPr marL="1143000" indent="-228600">
                <a:defRPr sz="8700">
                  <a:solidFill>
                    <a:schemeClr val="tx1"/>
                  </a:solidFill>
                  <a:latin typeface="Constantia" pitchFamily="18" charset="0"/>
                  <a:ea typeface="MS PGothic" pitchFamily="34" charset="-128"/>
                </a:defRPr>
              </a:lvl3pPr>
              <a:lvl4pPr marL="1600200" indent="-228600">
                <a:defRPr sz="8200">
                  <a:solidFill>
                    <a:schemeClr val="tx1"/>
                  </a:solidFill>
                  <a:latin typeface="Constantia" pitchFamily="18" charset="0"/>
                  <a:ea typeface="MS PGothic" pitchFamily="34" charset="-128"/>
                </a:defRPr>
              </a:lvl4pPr>
              <a:lvl5pPr marL="2057400" indent="-228600">
                <a:defRPr sz="8200">
                  <a:solidFill>
                    <a:schemeClr val="tx1"/>
                  </a:solidFill>
                  <a:latin typeface="Constantia" pitchFamily="18" charset="0"/>
                  <a:ea typeface="MS PGothic" pitchFamily="34" charset="-128"/>
                </a:defRPr>
              </a:lvl5pPr>
              <a:lvl6pPr marL="2514600" indent="-228600" eaLnBrk="0" fontAlgn="base" hangingPunct="0"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itchFamily="18" charset="2"/>
                <a:defRPr sz="8200">
                  <a:solidFill>
                    <a:schemeClr val="tx1"/>
                  </a:solidFill>
                  <a:latin typeface="Constantia" pitchFamily="18" charset="0"/>
                  <a:ea typeface="MS PGothic" pitchFamily="34" charset="-128"/>
                </a:defRPr>
              </a:lvl6pPr>
              <a:lvl7pPr marL="2971800" indent="-228600" eaLnBrk="0" fontAlgn="base" hangingPunct="0"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itchFamily="18" charset="2"/>
                <a:defRPr sz="8200">
                  <a:solidFill>
                    <a:schemeClr val="tx1"/>
                  </a:solidFill>
                  <a:latin typeface="Constantia" pitchFamily="18" charset="0"/>
                  <a:ea typeface="MS PGothic" pitchFamily="34" charset="-128"/>
                </a:defRPr>
              </a:lvl7pPr>
              <a:lvl8pPr marL="3429000" indent="-228600" eaLnBrk="0" fontAlgn="base" hangingPunct="0"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itchFamily="18" charset="2"/>
                <a:buChar char=""/>
                <a:defRPr sz="8200">
                  <a:solidFill>
                    <a:schemeClr val="tx1"/>
                  </a:solidFill>
                  <a:latin typeface="Constantia" pitchFamily="18" charset="0"/>
                  <a:ea typeface="MS PGothic" pitchFamily="34" charset="-128"/>
                </a:defRPr>
              </a:lvl8pPr>
              <a:lvl9pPr marL="3886200" indent="-228600" eaLnBrk="0" fontAlgn="base" hangingPunct="0"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itchFamily="18" charset="2"/>
                <a:buChar char=""/>
                <a:defRPr sz="8200">
                  <a:solidFill>
                    <a:schemeClr val="tx1"/>
                  </a:solidFill>
                  <a:latin typeface="Constantia" pitchFamily="18" charset="0"/>
                  <a:ea typeface="MS PGothic" pitchFamily="34" charset="-128"/>
                </a:defRPr>
              </a:lvl9pPr>
            </a:lstStyle>
            <a:p>
              <a:pPr algn="l"/>
              <a:r>
                <a:rPr lang="en-US" altLang="en-US" sz="2000" b="0" dirty="0" smtClean="0">
                  <a:latin typeface="Times New Roman" pitchFamily="18" charset="0"/>
                </a:rPr>
                <a:t>Comparison between </a:t>
              </a:r>
              <a:r>
                <a:rPr lang="en-US" altLang="en-US" sz="2000" b="0" dirty="0">
                  <a:latin typeface="Times New Roman" pitchFamily="18" charset="0"/>
                </a:rPr>
                <a:t>images derived from SE-EPI and single-slice SPEN scans of a patient with </a:t>
              </a:r>
              <a:r>
                <a:rPr lang="en-US" altLang="en-US" sz="2000" b="0" dirty="0" smtClean="0">
                  <a:latin typeface="Times New Roman" pitchFamily="18" charset="0"/>
                </a:rPr>
                <a:t>IDC. Red </a:t>
              </a:r>
              <a:r>
                <a:rPr lang="en-US" altLang="en-US" sz="2000" b="0" dirty="0">
                  <a:latin typeface="Times New Roman" pitchFamily="18" charset="0"/>
                </a:rPr>
                <a:t>arrowheads indicate the cancer; yellow arrowheads indicate the cysts; dashed orange regions highlight the folding of cysts and fat</a:t>
              </a:r>
            </a:p>
          </p:txBody>
        </p:sp>
      </p:grpSp>
      <p:grpSp>
        <p:nvGrpSpPr>
          <p:cNvPr id="146" name="Group 145"/>
          <p:cNvGrpSpPr/>
          <p:nvPr/>
        </p:nvGrpSpPr>
        <p:grpSpPr>
          <a:xfrm>
            <a:off x="13426563" y="13580655"/>
            <a:ext cx="11930196" cy="6075497"/>
            <a:chOff x="13426563" y="13017842"/>
            <a:chExt cx="11930196" cy="6075497"/>
          </a:xfrm>
        </p:grpSpPr>
        <p:sp>
          <p:nvSpPr>
            <p:cNvPr id="650" name="TextBox 649"/>
            <p:cNvSpPr txBox="1"/>
            <p:nvPr/>
          </p:nvSpPr>
          <p:spPr>
            <a:xfrm>
              <a:off x="13433880" y="13017842"/>
              <a:ext cx="9390325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b="1" u="sng" dirty="0" smtClean="0">
                  <a:solidFill>
                    <a:srgbClr val="0000CC"/>
                  </a:solidFill>
                  <a:cs typeface="Times New Roman" panose="02020603050405020304" pitchFamily="18" charset="0"/>
                </a:rPr>
                <a:t>Imaging Near </a:t>
              </a:r>
              <a:r>
                <a:rPr lang="en-US" sz="2800" b="1" u="sng" dirty="0" smtClean="0">
                  <a:solidFill>
                    <a:srgbClr val="0000CC"/>
                  </a:solidFill>
                  <a:cs typeface="Times New Roman" panose="02020603050405020304" pitchFamily="18" charset="0"/>
                </a:rPr>
                <a:t>Metallic </a:t>
              </a:r>
              <a:r>
                <a:rPr lang="en-US" sz="2800" b="1" u="sng" dirty="0" err="1" smtClean="0">
                  <a:solidFill>
                    <a:srgbClr val="0000CC"/>
                  </a:solidFill>
                  <a:cs typeface="Times New Roman" panose="02020603050405020304" pitchFamily="18" charset="0"/>
                </a:rPr>
                <a:t>Impalants</a:t>
              </a:r>
              <a:r>
                <a:rPr lang="en-US" sz="2800" b="1" u="sng" dirty="0" smtClean="0">
                  <a:solidFill>
                    <a:srgbClr val="0000CC"/>
                  </a:solidFill>
                  <a:cs typeface="Times New Roman" panose="02020603050405020304" pitchFamily="18" charset="0"/>
                </a:rPr>
                <a:t> </a:t>
              </a:r>
              <a:r>
                <a:rPr lang="en-US" sz="2800" b="1" u="sng" dirty="0" smtClean="0">
                  <a:solidFill>
                    <a:schemeClr val="tx1"/>
                  </a:solidFill>
                  <a:cs typeface="Times New Roman" panose="02020603050405020304" pitchFamily="18" charset="0"/>
                </a:rPr>
                <a:t>(7T </a:t>
              </a:r>
              <a:r>
                <a:rPr lang="en-US" sz="2800" b="1" u="sng" dirty="0" err="1" smtClean="0">
                  <a:solidFill>
                    <a:schemeClr val="tx1"/>
                  </a:solidFill>
                  <a:cs typeface="Times New Roman" panose="02020603050405020304" pitchFamily="18" charset="0"/>
                </a:rPr>
                <a:t>microimaging</a:t>
              </a:r>
              <a:r>
                <a:rPr lang="en-US" sz="2800" b="1" u="sng" dirty="0" smtClean="0">
                  <a:solidFill>
                    <a:schemeClr val="tx1"/>
                  </a:solidFill>
                  <a:cs typeface="Times New Roman" panose="02020603050405020304" pitchFamily="18" charset="0"/>
                </a:rPr>
                <a:t>):</a:t>
              </a:r>
              <a:endParaRPr lang="en-US" sz="2800" b="1" u="sng" dirty="0">
                <a:solidFill>
                  <a:schemeClr val="tx1"/>
                </a:solidFill>
                <a:cs typeface="Times New Roman" panose="02020603050405020304" pitchFamily="18" charset="0"/>
              </a:endParaRPr>
            </a:p>
          </p:txBody>
        </p:sp>
        <p:pic>
          <p:nvPicPr>
            <p:cNvPr id="14034" name="Picture 722" descr="E:\Reports-Articles\Conferences\Chemistry-Potential_Students-2015\10334_2012_318_Fig4_HTML.gif"/>
            <p:cNvPicPr>
              <a:picLocks noChangeAspect="1" noChangeArrowheads="1"/>
            </p:cNvPicPr>
            <p:nvPr/>
          </p:nvPicPr>
          <p:blipFill rotWithShape="1">
            <a:blip r:embed="rId2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3981"/>
            <a:stretch/>
          </p:blipFill>
          <p:spPr bwMode="auto">
            <a:xfrm>
              <a:off x="13426563" y="13606939"/>
              <a:ext cx="11930196" cy="54864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58" name="Freeform 157"/>
          <p:cNvSpPr/>
          <p:nvPr/>
        </p:nvSpPr>
        <p:spPr>
          <a:xfrm>
            <a:off x="17449800" y="6783064"/>
            <a:ext cx="2590800" cy="436885"/>
          </a:xfrm>
          <a:custGeom>
            <a:avLst/>
            <a:gdLst>
              <a:gd name="connsiteX0" fmla="*/ 3048000 w 3048000"/>
              <a:gd name="connsiteY0" fmla="*/ 0 h 895350"/>
              <a:gd name="connsiteX1" fmla="*/ 1085850 w 3048000"/>
              <a:gd name="connsiteY1" fmla="*/ 228600 h 895350"/>
              <a:gd name="connsiteX2" fmla="*/ 0 w 3048000"/>
              <a:gd name="connsiteY2" fmla="*/ 895350 h 895350"/>
              <a:gd name="connsiteX0" fmla="*/ 3048000 w 3048000"/>
              <a:gd name="connsiteY0" fmla="*/ 16076 h 911426"/>
              <a:gd name="connsiteX1" fmla="*/ 1066800 w 3048000"/>
              <a:gd name="connsiteY1" fmla="*/ 73226 h 911426"/>
              <a:gd name="connsiteX2" fmla="*/ 0 w 3048000"/>
              <a:gd name="connsiteY2" fmla="*/ 911426 h 911426"/>
              <a:gd name="connsiteX0" fmla="*/ 2571750 w 2571750"/>
              <a:gd name="connsiteY0" fmla="*/ 611129 h 839729"/>
              <a:gd name="connsiteX1" fmla="*/ 1066800 w 2571750"/>
              <a:gd name="connsiteY1" fmla="*/ 1529 h 839729"/>
              <a:gd name="connsiteX2" fmla="*/ 0 w 2571750"/>
              <a:gd name="connsiteY2" fmla="*/ 839729 h 839729"/>
              <a:gd name="connsiteX0" fmla="*/ 2571750 w 2571750"/>
              <a:gd name="connsiteY0" fmla="*/ 119331 h 347931"/>
              <a:gd name="connsiteX1" fmla="*/ 304800 w 2571750"/>
              <a:gd name="connsiteY1" fmla="*/ 5031 h 347931"/>
              <a:gd name="connsiteX2" fmla="*/ 0 w 2571750"/>
              <a:gd name="connsiteY2" fmla="*/ 347931 h 347931"/>
              <a:gd name="connsiteX0" fmla="*/ 2571750 w 2571750"/>
              <a:gd name="connsiteY0" fmla="*/ 194216 h 422816"/>
              <a:gd name="connsiteX1" fmla="*/ 990600 w 2571750"/>
              <a:gd name="connsiteY1" fmla="*/ 3716 h 422816"/>
              <a:gd name="connsiteX2" fmla="*/ 0 w 2571750"/>
              <a:gd name="connsiteY2" fmla="*/ 422816 h 422816"/>
              <a:gd name="connsiteX0" fmla="*/ 2628900 w 2628900"/>
              <a:gd name="connsiteY0" fmla="*/ 0 h 495300"/>
              <a:gd name="connsiteX1" fmla="*/ 990600 w 2628900"/>
              <a:gd name="connsiteY1" fmla="*/ 76200 h 495300"/>
              <a:gd name="connsiteX2" fmla="*/ 0 w 2628900"/>
              <a:gd name="connsiteY2" fmla="*/ 495300 h 495300"/>
              <a:gd name="connsiteX0" fmla="*/ 2590800 w 2590800"/>
              <a:gd name="connsiteY0" fmla="*/ 140120 h 425870"/>
              <a:gd name="connsiteX1" fmla="*/ 990600 w 2590800"/>
              <a:gd name="connsiteY1" fmla="*/ 6770 h 425870"/>
              <a:gd name="connsiteX2" fmla="*/ 0 w 2590800"/>
              <a:gd name="connsiteY2" fmla="*/ 425870 h 425870"/>
              <a:gd name="connsiteX0" fmla="*/ 2590800 w 2590800"/>
              <a:gd name="connsiteY0" fmla="*/ 145203 h 430953"/>
              <a:gd name="connsiteX1" fmla="*/ 990600 w 2590800"/>
              <a:gd name="connsiteY1" fmla="*/ 11853 h 430953"/>
              <a:gd name="connsiteX2" fmla="*/ 0 w 2590800"/>
              <a:gd name="connsiteY2" fmla="*/ 430953 h 430953"/>
              <a:gd name="connsiteX0" fmla="*/ 2590800 w 2590800"/>
              <a:gd name="connsiteY0" fmla="*/ 151135 h 436885"/>
              <a:gd name="connsiteX1" fmla="*/ 990600 w 2590800"/>
              <a:gd name="connsiteY1" fmla="*/ 17785 h 436885"/>
              <a:gd name="connsiteX2" fmla="*/ 0 w 2590800"/>
              <a:gd name="connsiteY2" fmla="*/ 436885 h 4368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590800" h="436885">
                <a:moveTo>
                  <a:pt x="2590800" y="151135"/>
                </a:moveTo>
                <a:cubicBezTo>
                  <a:pt x="1863725" y="19372"/>
                  <a:pt x="1422400" y="-29840"/>
                  <a:pt x="990600" y="17785"/>
                </a:cubicBezTo>
                <a:cubicBezTo>
                  <a:pt x="558800" y="65410"/>
                  <a:pt x="288925" y="178122"/>
                  <a:pt x="0" y="436885"/>
                </a:cubicBezTo>
              </a:path>
            </a:pathLst>
          </a:custGeom>
          <a:noFill/>
          <a:ln w="38100">
            <a:headEnd type="none" w="med" len="med"/>
            <a:tailEnd type="arrow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00" name="Picture 399"/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2373934" y="2770276"/>
            <a:ext cx="2671482" cy="93278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ow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Flow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E2D700"/>
    </a:hlink>
    <a:folHlink>
      <a:srgbClr val="85DFD0"/>
    </a:folHlink>
  </a:clrScheme>
</a:themeOverride>
</file>

<file path=ppt/theme/themeOverride2.xml><?xml version="1.0" encoding="utf-8"?>
<a:themeOverride xmlns:a="http://schemas.openxmlformats.org/drawingml/2006/main">
  <a:clrScheme name="Flow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E2D700"/>
    </a:hlink>
    <a:folHlink>
      <a:srgbClr val="85DFD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8736</TotalTime>
  <Words>893</Words>
  <Application>Microsoft Macintosh PowerPoint</Application>
  <PresentationFormat>Custom</PresentationFormat>
  <Paragraphs>91</Paragraphs>
  <Slides>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2" baseType="lpstr">
      <vt:lpstr>Flow</vt:lpstr>
      <vt:lpstr>PowerPoint Presentation</vt:lpstr>
    </vt:vector>
  </TitlesOfParts>
  <Manager/>
  <Company>TAU</Company>
  <LinksUpToDate>false</LinksUpToDate>
  <SharedDoc>false</SharedDoc>
  <HyperlinkBase/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שקופית 1</dc:title>
  <dc:subject/>
  <dc:creator>YORAM</dc:creator>
  <cp:keywords/>
  <dc:description/>
  <cp:lastModifiedBy>Lucio Frydman</cp:lastModifiedBy>
  <cp:revision>711</cp:revision>
  <dcterms:created xsi:type="dcterms:W3CDTF">2006-02-07T11:19:21Z</dcterms:created>
  <dcterms:modified xsi:type="dcterms:W3CDTF">2015-02-19T15:54:53Z</dcterms:modified>
  <cp:category/>
</cp:coreProperties>
</file>