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 id="2147483733" r:id="rId7"/>
    <p:sldMasterId id="2147483745" r:id="rId8"/>
    <p:sldMasterId id="2147483757" r:id="rId9"/>
    <p:sldMasterId id="2147483769" r:id="rId10"/>
    <p:sldMasterId id="2147483781" r:id="rId11"/>
    <p:sldMasterId id="2147483793" r:id="rId12"/>
    <p:sldMasterId id="2147483805" r:id="rId13"/>
    <p:sldMasterId id="2147483950" r:id="rId14"/>
    <p:sldMasterId id="2147483962" r:id="rId15"/>
    <p:sldMasterId id="2147483974" r:id="rId16"/>
    <p:sldMasterId id="2147483986" r:id="rId17"/>
    <p:sldMasterId id="2147483998" r:id="rId18"/>
  </p:sldMasterIdLst>
  <p:notesMasterIdLst>
    <p:notesMasterId r:id="rId37"/>
  </p:notesMasterIdLst>
  <p:sldIdLst>
    <p:sldId id="354" r:id="rId19"/>
    <p:sldId id="355" r:id="rId20"/>
    <p:sldId id="313" r:id="rId21"/>
    <p:sldId id="345" r:id="rId22"/>
    <p:sldId id="349" r:id="rId23"/>
    <p:sldId id="352" r:id="rId24"/>
    <p:sldId id="346" r:id="rId25"/>
    <p:sldId id="347" r:id="rId26"/>
    <p:sldId id="338" r:id="rId27"/>
    <p:sldId id="344" r:id="rId28"/>
    <p:sldId id="295" r:id="rId29"/>
    <p:sldId id="310" r:id="rId30"/>
    <p:sldId id="329" r:id="rId31"/>
    <p:sldId id="330" r:id="rId32"/>
    <p:sldId id="353" r:id="rId33"/>
    <p:sldId id="331" r:id="rId34"/>
    <p:sldId id="308" r:id="rId35"/>
    <p:sldId id="32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50021"/>
    <a:srgbClr val="CC0000"/>
    <a:srgbClr val="33A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2" autoAdjust="0"/>
    <p:restoredTop sz="86083" autoAdjust="0"/>
  </p:normalViewPr>
  <p:slideViewPr>
    <p:cSldViewPr>
      <p:cViewPr varScale="1">
        <p:scale>
          <a:sx n="133" d="100"/>
          <a:sy n="133" d="100"/>
        </p:scale>
        <p:origin x="-1296" y="-112"/>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20.wmf"/><Relationship Id="rId2"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5D4A857-484E-48C1-B4B3-B00D24D25D08}" type="datetimeFigureOut">
              <a:rPr lang="en-US"/>
              <a:pPr>
                <a:defRPr/>
              </a:pPr>
              <a:t>6/1/15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EDF113A-C466-43B0-A8FF-32AC0970DB13}" type="slidenum">
              <a:rPr lang="en-US"/>
              <a:pPr>
                <a:defRPr/>
              </a:pPr>
              <a:t>‹#›</a:t>
            </a:fld>
            <a:endParaRPr lang="en-US" dirty="0"/>
          </a:p>
        </p:txBody>
      </p:sp>
    </p:spTree>
    <p:extLst>
      <p:ext uri="{BB962C8B-B14F-4D97-AF65-F5344CB8AC3E}">
        <p14:creationId xmlns:p14="http://schemas.microsoft.com/office/powerpoint/2010/main" val="3972461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6EA693-04B3-42CC-94AE-6D5470345E8D}" type="slidenum">
              <a:rPr lang="en-US" smtClean="0">
                <a:latin typeface="Arial" pitchFamily="34" charset="0"/>
              </a:rPr>
              <a:pPr/>
              <a:t>3</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861DC-CA39-134D-B649-300C8105988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1233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Acquisition</a:t>
            </a:r>
            <a:r>
              <a:rPr lang="en-US" baseline="0" dirty="0" smtClean="0"/>
              <a:t> time!!</a:t>
            </a:r>
            <a:endParaRPr lang="en-US"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6</a:t>
            </a:fld>
            <a:endParaRPr lang="en-US" dirty="0"/>
          </a:p>
        </p:txBody>
      </p:sp>
    </p:spTree>
    <p:extLst>
      <p:ext uri="{BB962C8B-B14F-4D97-AF65-F5344CB8AC3E}">
        <p14:creationId xmlns:p14="http://schemas.microsoft.com/office/powerpoint/2010/main" val="11924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dirty="0" smtClean="0"/>
              <a:t>A double-PFG sequence. Note that two gradient pairs are applied in succession, with the timing between them defined as the mixing time (</a:t>
            </a:r>
            <a:r>
              <a:rPr lang="en-GB" altLang="en-US" sz="1000" i="1" dirty="0" smtClean="0"/>
              <a:t>t</a:t>
            </a:r>
            <a:r>
              <a:rPr lang="en-GB" altLang="en-US" sz="1000" dirty="0" smtClean="0"/>
              <a:t>m). In this specific sequence, the case of ψ = 180° is shown owing to the fourth and fifth 90° RF pulses. (G) The angular d-PFG methodology. Here, the gradient durations and amplitudes are set, along with the diffusion periods and the mixing time. What is varied is simply the relative angle between the gradient vectors, defined as ψ. Here, the experiment is shown in the </a:t>
            </a:r>
            <a:r>
              <a:rPr lang="en-GB" altLang="en-US" sz="1000" i="1" dirty="0" smtClean="0"/>
              <a:t>X</a:t>
            </a:r>
            <a:r>
              <a:rPr lang="en-GB" altLang="en-US" sz="1000" dirty="0" smtClean="0"/>
              <a:t>−</a:t>
            </a:r>
            <a:r>
              <a:rPr lang="en-GB" altLang="en-US" sz="1000" i="1" dirty="0" smtClean="0"/>
              <a:t>Y</a:t>
            </a:r>
            <a:r>
              <a:rPr lang="en-GB" altLang="en-US" sz="1000" dirty="0" smtClean="0"/>
              <a:t> </a:t>
            </a:r>
            <a:endParaRPr lang="en-US" sz="1000"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7</a:t>
            </a:fld>
            <a:endParaRPr lang="en-US" dirty="0"/>
          </a:p>
        </p:txBody>
      </p:sp>
    </p:spTree>
    <p:extLst>
      <p:ext uri="{BB962C8B-B14F-4D97-AF65-F5344CB8AC3E}">
        <p14:creationId xmlns:p14="http://schemas.microsoft.com/office/powerpoint/2010/main" val="182367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dirty="0" smtClean="0"/>
              <a:t>A double-PFG sequence. Note that two gradient pairs are applied in succession, with the timing between them defined as the mixing time (</a:t>
            </a:r>
            <a:r>
              <a:rPr lang="en-GB" altLang="en-US" sz="1000" i="1" dirty="0" smtClean="0"/>
              <a:t>t</a:t>
            </a:r>
            <a:r>
              <a:rPr lang="en-GB" altLang="en-US" sz="1000" dirty="0" smtClean="0"/>
              <a:t>m). In this specific sequence, the case of ψ = 180° is shown owing to the fourth and fifth 90° RF pulses. (G) The angular d-PFG methodology. Here, the gradient durations and amplitudes are set, along with the diffusion periods and the mixing time. What is varied is simply the relative angle between the gradient vectors, defined as ψ. Here, the experiment is shown in the </a:t>
            </a:r>
            <a:r>
              <a:rPr lang="en-GB" altLang="en-US" sz="1000" i="1" dirty="0" smtClean="0"/>
              <a:t>X</a:t>
            </a:r>
            <a:r>
              <a:rPr lang="en-GB" altLang="en-US" sz="1000" dirty="0" smtClean="0"/>
              <a:t>−</a:t>
            </a:r>
            <a:r>
              <a:rPr lang="en-GB" altLang="en-US" sz="1000" i="1" dirty="0" smtClean="0"/>
              <a:t>Y</a:t>
            </a:r>
            <a:r>
              <a:rPr lang="en-GB" altLang="en-US" sz="1000" dirty="0" smtClean="0"/>
              <a:t> </a:t>
            </a:r>
          </a:p>
          <a:p>
            <a:endParaRPr lang="en-GB" sz="1000" dirty="0" smtClean="0"/>
          </a:p>
          <a:p>
            <a:r>
              <a:rPr lang="en-GB" sz="1000" dirty="0" err="1" smtClean="0"/>
              <a:t>csA</a:t>
            </a:r>
            <a:r>
              <a:rPr lang="en-GB" sz="1000" dirty="0" smtClean="0"/>
              <a:t> - </a:t>
            </a:r>
            <a:r>
              <a:rPr lang="en-GB" sz="1000" dirty="0" err="1" smtClean="0"/>
              <a:t>Compartmetn</a:t>
            </a:r>
            <a:r>
              <a:rPr lang="en-GB" sz="1000" dirty="0" smtClean="0"/>
              <a:t> shape Anisotropy</a:t>
            </a:r>
            <a:endParaRPr lang="en-US" sz="1000"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8</a:t>
            </a:fld>
            <a:endParaRPr lang="en-US" dirty="0"/>
          </a:p>
        </p:txBody>
      </p:sp>
    </p:spTree>
    <p:extLst>
      <p:ext uri="{BB962C8B-B14F-4D97-AF65-F5344CB8AC3E}">
        <p14:creationId xmlns:p14="http://schemas.microsoft.com/office/powerpoint/2010/main" val="18236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10</a:t>
            </a:fld>
            <a:endParaRPr lang="en-US" dirty="0"/>
          </a:p>
        </p:txBody>
      </p:sp>
    </p:spTree>
    <p:extLst>
      <p:ext uri="{BB962C8B-B14F-4D97-AF65-F5344CB8AC3E}">
        <p14:creationId xmlns:p14="http://schemas.microsoft.com/office/powerpoint/2010/main" val="154331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11</a:t>
            </a:fld>
            <a:endParaRPr lang="en-US" dirty="0"/>
          </a:p>
        </p:txBody>
      </p:sp>
    </p:spTree>
    <p:extLst>
      <p:ext uri="{BB962C8B-B14F-4D97-AF65-F5344CB8AC3E}">
        <p14:creationId xmlns:p14="http://schemas.microsoft.com/office/powerpoint/2010/main" val="386537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13</a:t>
            </a:fld>
            <a:endParaRPr lang="en-US" dirty="0"/>
          </a:p>
        </p:txBody>
      </p:sp>
    </p:spTree>
    <p:extLst>
      <p:ext uri="{BB962C8B-B14F-4D97-AF65-F5344CB8AC3E}">
        <p14:creationId xmlns:p14="http://schemas.microsoft.com/office/powerpoint/2010/main" val="154331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14</a:t>
            </a:fld>
            <a:endParaRPr lang="en-US" dirty="0"/>
          </a:p>
        </p:txBody>
      </p:sp>
    </p:spTree>
    <p:extLst>
      <p:ext uri="{BB962C8B-B14F-4D97-AF65-F5344CB8AC3E}">
        <p14:creationId xmlns:p14="http://schemas.microsoft.com/office/powerpoint/2010/main" val="154331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F113A-C466-43B0-A8FF-32AC0970DB13}" type="slidenum">
              <a:rPr lang="en-US" smtClean="0"/>
              <a:pPr>
                <a:defRPr/>
              </a:pPr>
              <a:t>16</a:t>
            </a:fld>
            <a:endParaRPr lang="en-US" dirty="0"/>
          </a:p>
        </p:txBody>
      </p:sp>
    </p:spTree>
    <p:extLst>
      <p:ext uri="{BB962C8B-B14F-4D97-AF65-F5344CB8AC3E}">
        <p14:creationId xmlns:p14="http://schemas.microsoft.com/office/powerpoint/2010/main" val="154331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82880"/>
            <a:ext cx="2208848" cy="61036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82880"/>
            <a:ext cx="6489383" cy="6103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0"/>
            <a:ext cx="6400800" cy="1753077"/>
          </a:xfrm>
        </p:spPr>
        <p:txBody>
          <a:bodyPr/>
          <a:lstStyle>
            <a:lvl1pPr marL="0" indent="0" algn="ctr">
              <a:buNone/>
              <a:defRPr/>
            </a:lvl1pPr>
            <a:lvl2pPr marL="411440" indent="0" algn="ctr">
              <a:buNone/>
              <a:defRPr/>
            </a:lvl2pPr>
            <a:lvl3pPr marL="822875" indent="0" algn="ctr">
              <a:buNone/>
              <a:defRPr/>
            </a:lvl3pPr>
            <a:lvl4pPr marL="1234319" indent="0" algn="ctr">
              <a:buNone/>
              <a:defRPr/>
            </a:lvl4pPr>
            <a:lvl5pPr marL="1645755" indent="0" algn="ctr">
              <a:buNone/>
              <a:defRPr/>
            </a:lvl5pPr>
            <a:lvl6pPr marL="2057195" indent="0" algn="ctr">
              <a:buNone/>
              <a:defRPr/>
            </a:lvl6pPr>
            <a:lvl7pPr marL="2468633" indent="0" algn="ctr">
              <a:buNone/>
              <a:defRPr/>
            </a:lvl7pPr>
            <a:lvl8pPr marL="2880072" indent="0" algn="ctr">
              <a:buNone/>
              <a:defRPr/>
            </a:lvl8pPr>
            <a:lvl9pPr marL="329151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40" indent="0">
              <a:buNone/>
              <a:defRPr sz="1600"/>
            </a:lvl2pPr>
            <a:lvl3pPr marL="822875" indent="0">
              <a:buNone/>
              <a:defRPr sz="1400"/>
            </a:lvl3pPr>
            <a:lvl4pPr marL="1234319" indent="0">
              <a:buNone/>
              <a:defRPr sz="1300"/>
            </a:lvl4pPr>
            <a:lvl5pPr marL="1645755" indent="0">
              <a:buNone/>
              <a:defRPr sz="1300"/>
            </a:lvl5pPr>
            <a:lvl6pPr marL="2057195" indent="0">
              <a:buNone/>
              <a:defRPr sz="1300"/>
            </a:lvl6pPr>
            <a:lvl7pPr marL="2468633" indent="0">
              <a:buNone/>
              <a:defRPr sz="1300"/>
            </a:lvl7pPr>
            <a:lvl8pPr marL="2880072" indent="0">
              <a:buNone/>
              <a:defRPr sz="1300"/>
            </a:lvl8pPr>
            <a:lvl9pPr marL="3291510"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1611630"/>
            <a:ext cx="170307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1770" y="1611630"/>
            <a:ext cx="170307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40" indent="0">
              <a:buNone/>
              <a:defRPr sz="1800" b="1"/>
            </a:lvl2pPr>
            <a:lvl3pPr marL="822875" indent="0">
              <a:buNone/>
              <a:defRPr sz="1600" b="1"/>
            </a:lvl3pPr>
            <a:lvl4pPr marL="1234319" indent="0">
              <a:buNone/>
              <a:defRPr sz="1400" b="1"/>
            </a:lvl4pPr>
            <a:lvl5pPr marL="1645755" indent="0">
              <a:buNone/>
              <a:defRPr sz="1400" b="1"/>
            </a:lvl5pPr>
            <a:lvl6pPr marL="2057195" indent="0">
              <a:buNone/>
              <a:defRPr sz="1400" b="1"/>
            </a:lvl6pPr>
            <a:lvl7pPr marL="2468633" indent="0">
              <a:buNone/>
              <a:defRPr sz="1400" b="1"/>
            </a:lvl7pPr>
            <a:lvl8pPr marL="2880072" indent="0">
              <a:buNone/>
              <a:defRPr sz="1400" b="1"/>
            </a:lvl8pPr>
            <a:lvl9pPr marL="329151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7" y="1534478"/>
            <a:ext cx="4041933" cy="640080"/>
          </a:xfrm>
        </p:spPr>
        <p:txBody>
          <a:bodyPr anchor="b"/>
          <a:lstStyle>
            <a:lvl1pPr marL="0" indent="0">
              <a:buNone/>
              <a:defRPr sz="2200" b="1"/>
            </a:lvl1pPr>
            <a:lvl2pPr marL="411440" indent="0">
              <a:buNone/>
              <a:defRPr sz="1800" b="1"/>
            </a:lvl2pPr>
            <a:lvl3pPr marL="822875" indent="0">
              <a:buNone/>
              <a:defRPr sz="1600" b="1"/>
            </a:lvl3pPr>
            <a:lvl4pPr marL="1234319" indent="0">
              <a:buNone/>
              <a:defRPr sz="1400" b="1"/>
            </a:lvl4pPr>
            <a:lvl5pPr marL="1645755" indent="0">
              <a:buNone/>
              <a:defRPr sz="1400" b="1"/>
            </a:lvl5pPr>
            <a:lvl6pPr marL="2057195" indent="0">
              <a:buNone/>
              <a:defRPr sz="1400" b="1"/>
            </a:lvl6pPr>
            <a:lvl7pPr marL="2468633" indent="0">
              <a:buNone/>
              <a:defRPr sz="1400" b="1"/>
            </a:lvl7pPr>
            <a:lvl8pPr marL="2880072" indent="0">
              <a:buNone/>
              <a:defRPr sz="1400" b="1"/>
            </a:lvl8pPr>
            <a:lvl9pPr marL="329151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7"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40" indent="0">
              <a:buNone/>
              <a:defRPr sz="1100"/>
            </a:lvl2pPr>
            <a:lvl3pPr marL="822875" indent="0">
              <a:buNone/>
              <a:defRPr sz="900"/>
            </a:lvl3pPr>
            <a:lvl4pPr marL="1234319" indent="0">
              <a:buNone/>
              <a:defRPr sz="800"/>
            </a:lvl4pPr>
            <a:lvl5pPr marL="1645755" indent="0">
              <a:buNone/>
              <a:defRPr sz="800"/>
            </a:lvl5pPr>
            <a:lvl6pPr marL="2057195" indent="0">
              <a:buNone/>
              <a:defRPr sz="800"/>
            </a:lvl6pPr>
            <a:lvl7pPr marL="2468633" indent="0">
              <a:buNone/>
              <a:defRPr sz="800"/>
            </a:lvl7pPr>
            <a:lvl8pPr marL="2880072" indent="0">
              <a:buNone/>
              <a:defRPr sz="800"/>
            </a:lvl8pPr>
            <a:lvl9pPr marL="3291510"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40" indent="0">
              <a:buNone/>
              <a:defRPr sz="2500"/>
            </a:lvl2pPr>
            <a:lvl3pPr marL="822875" indent="0">
              <a:buNone/>
              <a:defRPr sz="2200"/>
            </a:lvl3pPr>
            <a:lvl4pPr marL="1234319" indent="0">
              <a:buNone/>
              <a:defRPr sz="1800"/>
            </a:lvl4pPr>
            <a:lvl5pPr marL="1645755" indent="0">
              <a:buNone/>
              <a:defRPr sz="1800"/>
            </a:lvl5pPr>
            <a:lvl6pPr marL="2057195" indent="0">
              <a:buNone/>
              <a:defRPr sz="1800"/>
            </a:lvl6pPr>
            <a:lvl7pPr marL="2468633" indent="0">
              <a:buNone/>
              <a:defRPr sz="1800"/>
            </a:lvl7pPr>
            <a:lvl8pPr marL="2880072" indent="0">
              <a:buNone/>
              <a:defRPr sz="1800"/>
            </a:lvl8pPr>
            <a:lvl9pPr marL="3291510"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40" indent="0">
              <a:buNone/>
              <a:defRPr sz="1100"/>
            </a:lvl2pPr>
            <a:lvl3pPr marL="822875" indent="0">
              <a:buNone/>
              <a:defRPr sz="900"/>
            </a:lvl3pPr>
            <a:lvl4pPr marL="1234319" indent="0">
              <a:buNone/>
              <a:defRPr sz="800"/>
            </a:lvl4pPr>
            <a:lvl5pPr marL="1645755" indent="0">
              <a:buNone/>
              <a:defRPr sz="800"/>
            </a:lvl5pPr>
            <a:lvl6pPr marL="2057195" indent="0">
              <a:buNone/>
              <a:defRPr sz="800"/>
            </a:lvl6pPr>
            <a:lvl7pPr marL="2468633" indent="0">
              <a:buNone/>
              <a:defRPr sz="800"/>
            </a:lvl7pPr>
            <a:lvl8pPr marL="2880072" indent="0">
              <a:buNone/>
              <a:defRPr sz="800"/>
            </a:lvl8pPr>
            <a:lvl9pPr marL="3291510"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692140"/>
          </a:xfrm>
          <a:prstGeom prst="rect">
            <a:avLst/>
          </a:prstGeom>
        </p:spPr>
        <p:txBody>
          <a:bodyPr vert="eaVert"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69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82880"/>
            <a:ext cx="2208848" cy="61036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82880"/>
            <a:ext cx="6489383" cy="6103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8"/>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1"/>
            <a:ext cx="6400800" cy="1753077"/>
          </a:xfrm>
        </p:spPr>
        <p:txBody>
          <a:bodyPr/>
          <a:lstStyle>
            <a:lvl1pPr marL="0" indent="0" algn="ctr">
              <a:buNone/>
              <a:defRPr/>
            </a:lvl1pPr>
            <a:lvl2pPr marL="411436" indent="0" algn="ctr">
              <a:buNone/>
              <a:defRPr/>
            </a:lvl2pPr>
            <a:lvl3pPr marL="822866" indent="0" algn="ctr">
              <a:buNone/>
              <a:defRPr/>
            </a:lvl3pPr>
            <a:lvl4pPr marL="1234307" indent="0" algn="ctr">
              <a:buNone/>
              <a:defRPr/>
            </a:lvl4pPr>
            <a:lvl5pPr marL="1645738" indent="0" algn="ctr">
              <a:buNone/>
              <a:defRPr/>
            </a:lvl5pPr>
            <a:lvl6pPr marL="2057174" indent="0" algn="ctr">
              <a:buNone/>
              <a:defRPr/>
            </a:lvl6pPr>
            <a:lvl7pPr marL="2468608" indent="0" algn="ctr">
              <a:buNone/>
              <a:defRPr/>
            </a:lvl7pPr>
            <a:lvl8pPr marL="2880043" indent="0" algn="ctr">
              <a:buNone/>
              <a:defRPr/>
            </a:lvl8pPr>
            <a:lvl9pPr marL="3291477"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36" indent="0">
              <a:buNone/>
              <a:defRPr sz="1600"/>
            </a:lvl2pPr>
            <a:lvl3pPr marL="822866" indent="0">
              <a:buNone/>
              <a:defRPr sz="1400"/>
            </a:lvl3pPr>
            <a:lvl4pPr marL="1234307" indent="0">
              <a:buNone/>
              <a:defRPr sz="1300"/>
            </a:lvl4pPr>
            <a:lvl5pPr marL="1645738" indent="0">
              <a:buNone/>
              <a:defRPr sz="1300"/>
            </a:lvl5pPr>
            <a:lvl6pPr marL="2057174" indent="0">
              <a:buNone/>
              <a:defRPr sz="1300"/>
            </a:lvl6pPr>
            <a:lvl7pPr marL="2468608" indent="0">
              <a:buNone/>
              <a:defRPr sz="1300"/>
            </a:lvl7pPr>
            <a:lvl8pPr marL="2880043" indent="0">
              <a:buNone/>
              <a:defRPr sz="1300"/>
            </a:lvl8pPr>
            <a:lvl9pPr marL="3291477"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5775" y="3406140"/>
            <a:ext cx="1994535" cy="20574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7470" y="3406140"/>
            <a:ext cx="1994535" cy="20574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36" indent="0">
              <a:buNone/>
              <a:defRPr sz="1800" b="1"/>
            </a:lvl2pPr>
            <a:lvl3pPr marL="822866" indent="0">
              <a:buNone/>
              <a:defRPr sz="1600" b="1"/>
            </a:lvl3pPr>
            <a:lvl4pPr marL="1234307" indent="0">
              <a:buNone/>
              <a:defRPr sz="1400" b="1"/>
            </a:lvl4pPr>
            <a:lvl5pPr marL="1645738" indent="0">
              <a:buNone/>
              <a:defRPr sz="1400" b="1"/>
            </a:lvl5pPr>
            <a:lvl6pPr marL="2057174" indent="0">
              <a:buNone/>
              <a:defRPr sz="1400" b="1"/>
            </a:lvl6pPr>
            <a:lvl7pPr marL="2468608" indent="0">
              <a:buNone/>
              <a:defRPr sz="1400" b="1"/>
            </a:lvl7pPr>
            <a:lvl8pPr marL="2880043" indent="0">
              <a:buNone/>
              <a:defRPr sz="1400" b="1"/>
            </a:lvl8pPr>
            <a:lvl9pPr marL="329147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8" y="1534478"/>
            <a:ext cx="4041933" cy="640080"/>
          </a:xfrm>
        </p:spPr>
        <p:txBody>
          <a:bodyPr anchor="b"/>
          <a:lstStyle>
            <a:lvl1pPr marL="0" indent="0">
              <a:buNone/>
              <a:defRPr sz="2200" b="1"/>
            </a:lvl1pPr>
            <a:lvl2pPr marL="411436" indent="0">
              <a:buNone/>
              <a:defRPr sz="1800" b="1"/>
            </a:lvl2pPr>
            <a:lvl3pPr marL="822866" indent="0">
              <a:buNone/>
              <a:defRPr sz="1600" b="1"/>
            </a:lvl3pPr>
            <a:lvl4pPr marL="1234307" indent="0">
              <a:buNone/>
              <a:defRPr sz="1400" b="1"/>
            </a:lvl4pPr>
            <a:lvl5pPr marL="1645738" indent="0">
              <a:buNone/>
              <a:defRPr sz="1400" b="1"/>
            </a:lvl5pPr>
            <a:lvl6pPr marL="2057174" indent="0">
              <a:buNone/>
              <a:defRPr sz="1400" b="1"/>
            </a:lvl6pPr>
            <a:lvl7pPr marL="2468608" indent="0">
              <a:buNone/>
              <a:defRPr sz="1400" b="1"/>
            </a:lvl7pPr>
            <a:lvl8pPr marL="2880043" indent="0">
              <a:buNone/>
              <a:defRPr sz="1400" b="1"/>
            </a:lvl8pPr>
            <a:lvl9pPr marL="329147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8"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3"/>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36" indent="0">
              <a:buNone/>
              <a:defRPr sz="1100"/>
            </a:lvl2pPr>
            <a:lvl3pPr marL="822866" indent="0">
              <a:buNone/>
              <a:defRPr sz="900"/>
            </a:lvl3pPr>
            <a:lvl4pPr marL="1234307" indent="0">
              <a:buNone/>
              <a:defRPr sz="800"/>
            </a:lvl4pPr>
            <a:lvl5pPr marL="1645738" indent="0">
              <a:buNone/>
              <a:defRPr sz="800"/>
            </a:lvl5pPr>
            <a:lvl6pPr marL="2057174" indent="0">
              <a:buNone/>
              <a:defRPr sz="800"/>
            </a:lvl6pPr>
            <a:lvl7pPr marL="2468608" indent="0">
              <a:buNone/>
              <a:defRPr sz="800"/>
            </a:lvl7pPr>
            <a:lvl8pPr marL="2880043" indent="0">
              <a:buNone/>
              <a:defRPr sz="800"/>
            </a:lvl8pPr>
            <a:lvl9pPr marL="3291477"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Text Placeholder 2"/>
          <p:cNvSpPr>
            <a:spLocks noGrp="1"/>
          </p:cNvSpPr>
          <p:nvPr>
            <p:ph type="body" sz="half" idx="1"/>
          </p:nvPr>
        </p:nvSpPr>
        <p:spPr>
          <a:xfrm>
            <a:off x="891540" y="891540"/>
            <a:ext cx="3611880" cy="5074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0580" y="891540"/>
            <a:ext cx="3611880" cy="5074920"/>
          </a:xfrm>
        </p:spPr>
        <p:txBody>
          <a:bodyPr/>
          <a:lstStyle/>
          <a:p>
            <a:pPr lvl="0"/>
            <a:r>
              <a:rPr lang="en-US" noProof="0" dirty="0" smtClean="0">
                <a:sym typeface="Palatino" pitchFamily="18" charset="0"/>
              </a:rPr>
              <a:t>Click icon to add clip art</a:t>
            </a:r>
            <a:endParaRPr lang="en-US" noProof="0" dirty="0">
              <a:sym typeface="Palatino" pitchFamily="18" charset="0"/>
            </a:endParaRPr>
          </a:p>
        </p:txBody>
      </p:sp>
    </p:spTree>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36" indent="0">
              <a:buNone/>
              <a:defRPr sz="2500"/>
            </a:lvl2pPr>
            <a:lvl3pPr marL="822866" indent="0">
              <a:buNone/>
              <a:defRPr sz="2200"/>
            </a:lvl3pPr>
            <a:lvl4pPr marL="1234307" indent="0">
              <a:buNone/>
              <a:defRPr sz="1800"/>
            </a:lvl4pPr>
            <a:lvl5pPr marL="1645738" indent="0">
              <a:buNone/>
              <a:defRPr sz="1800"/>
            </a:lvl5pPr>
            <a:lvl6pPr marL="2057174" indent="0">
              <a:buNone/>
              <a:defRPr sz="1800"/>
            </a:lvl6pPr>
            <a:lvl7pPr marL="2468608" indent="0">
              <a:buNone/>
              <a:defRPr sz="1800"/>
            </a:lvl7pPr>
            <a:lvl8pPr marL="2880043" indent="0">
              <a:buNone/>
              <a:defRPr sz="1800"/>
            </a:lvl8pPr>
            <a:lvl9pPr marL="3291477"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36" indent="0">
              <a:buNone/>
              <a:defRPr sz="1100"/>
            </a:lvl2pPr>
            <a:lvl3pPr marL="822866" indent="0">
              <a:buNone/>
              <a:defRPr sz="900"/>
            </a:lvl3pPr>
            <a:lvl4pPr marL="1234307" indent="0">
              <a:buNone/>
              <a:defRPr sz="800"/>
            </a:lvl4pPr>
            <a:lvl5pPr marL="1645738" indent="0">
              <a:buNone/>
              <a:defRPr sz="800"/>
            </a:lvl5pPr>
            <a:lvl6pPr marL="2057174" indent="0">
              <a:buNone/>
              <a:defRPr sz="800"/>
            </a:lvl6pPr>
            <a:lvl7pPr marL="2468608" indent="0">
              <a:buNone/>
              <a:defRPr sz="800"/>
            </a:lvl7pPr>
            <a:lvl8pPr marL="2880043" indent="0">
              <a:buNone/>
              <a:defRPr sz="800"/>
            </a:lvl8pPr>
            <a:lvl9pPr marL="3291477"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443" y="1394460"/>
            <a:ext cx="1031558" cy="40690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5770" y="1394460"/>
            <a:ext cx="2957513"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9"/>
            <a:ext cx="7772400" cy="1470183"/>
          </a:xfrm>
          <a:prstGeom prst="rect">
            <a:avLst/>
          </a:prstGeom>
        </p:spPr>
        <p:txBody>
          <a:bodyPr lIns="82292" tIns="41148" rIns="82292" bIns="41148"/>
          <a:lstStyle/>
          <a:p>
            <a:r>
              <a:rPr lang="en-US" smtClean="0"/>
              <a:t>Click to edit Master title style</a:t>
            </a:r>
            <a:endParaRPr lang="en-US"/>
          </a:p>
        </p:txBody>
      </p:sp>
      <p:sp>
        <p:nvSpPr>
          <p:cNvPr id="3" name="Subtitle 2"/>
          <p:cNvSpPr>
            <a:spLocks noGrp="1"/>
          </p:cNvSpPr>
          <p:nvPr>
            <p:ph type="subTitle" idx="1"/>
          </p:nvPr>
        </p:nvSpPr>
        <p:spPr>
          <a:xfrm>
            <a:off x="1371600" y="3886212"/>
            <a:ext cx="6400800" cy="1753077"/>
          </a:xfrm>
        </p:spPr>
        <p:txBody>
          <a:bodyPr/>
          <a:lstStyle>
            <a:lvl1pPr marL="0" indent="0" algn="ctr">
              <a:buNone/>
              <a:defRPr/>
            </a:lvl1pPr>
            <a:lvl2pPr marL="411432" indent="0" algn="ctr">
              <a:buNone/>
              <a:defRPr/>
            </a:lvl2pPr>
            <a:lvl3pPr marL="822857" indent="0" algn="ctr">
              <a:buNone/>
              <a:defRPr/>
            </a:lvl3pPr>
            <a:lvl4pPr marL="1234295" indent="0" algn="ctr">
              <a:buNone/>
              <a:defRPr/>
            </a:lvl4pPr>
            <a:lvl5pPr marL="1645721" indent="0" algn="ctr">
              <a:buNone/>
              <a:defRPr/>
            </a:lvl5pPr>
            <a:lvl6pPr marL="2057153" indent="0" algn="ctr">
              <a:buNone/>
              <a:defRPr/>
            </a:lvl6pPr>
            <a:lvl7pPr marL="2468583" indent="0" algn="ctr">
              <a:buNone/>
              <a:defRPr/>
            </a:lvl7pPr>
            <a:lvl8pPr marL="2880014" indent="0" algn="ctr">
              <a:buNone/>
              <a:defRPr/>
            </a:lvl8pPr>
            <a:lvl9pPr marL="3291444"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a:prstGeom prst="rect">
            <a:avLst/>
          </a:prstGeom>
        </p:spPr>
        <p:txBody>
          <a:bodyPr lIns="82292" tIns="41148" rIns="82292"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32" indent="0">
              <a:buNone/>
              <a:defRPr sz="1600"/>
            </a:lvl2pPr>
            <a:lvl3pPr marL="822857" indent="0">
              <a:buNone/>
              <a:defRPr sz="1400"/>
            </a:lvl3pPr>
            <a:lvl4pPr marL="1234295" indent="0">
              <a:buNone/>
              <a:defRPr sz="1300"/>
            </a:lvl4pPr>
            <a:lvl5pPr marL="1645721" indent="0">
              <a:buNone/>
              <a:defRPr sz="1300"/>
            </a:lvl5pPr>
            <a:lvl6pPr marL="2057153" indent="0">
              <a:buNone/>
              <a:defRPr sz="1300"/>
            </a:lvl6pPr>
            <a:lvl7pPr marL="2468583" indent="0">
              <a:buNone/>
              <a:defRPr sz="1300"/>
            </a:lvl7pPr>
            <a:lvl8pPr marL="2880014" indent="0">
              <a:buNone/>
              <a:defRPr sz="1300"/>
            </a:lvl8pPr>
            <a:lvl9pPr marL="3291444"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Content Placeholder 2"/>
          <p:cNvSpPr>
            <a:spLocks noGrp="1"/>
          </p:cNvSpPr>
          <p:nvPr>
            <p:ph sz="half" idx="1"/>
          </p:nvPr>
        </p:nvSpPr>
        <p:spPr>
          <a:xfrm>
            <a:off x="891540" y="891540"/>
            <a:ext cx="3611880" cy="50749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891540"/>
            <a:ext cx="3611880" cy="50749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32" indent="0">
              <a:buNone/>
              <a:defRPr sz="1800" b="1"/>
            </a:lvl2pPr>
            <a:lvl3pPr marL="822857" indent="0">
              <a:buNone/>
              <a:defRPr sz="1600" b="1"/>
            </a:lvl3pPr>
            <a:lvl4pPr marL="1234295" indent="0">
              <a:buNone/>
              <a:defRPr sz="1400" b="1"/>
            </a:lvl4pPr>
            <a:lvl5pPr marL="1645721" indent="0">
              <a:buNone/>
              <a:defRPr sz="1400" b="1"/>
            </a:lvl5pPr>
            <a:lvl6pPr marL="2057153" indent="0">
              <a:buNone/>
              <a:defRPr sz="1400" b="1"/>
            </a:lvl6pPr>
            <a:lvl7pPr marL="2468583" indent="0">
              <a:buNone/>
              <a:defRPr sz="1400" b="1"/>
            </a:lvl7pPr>
            <a:lvl8pPr marL="2880014" indent="0">
              <a:buNone/>
              <a:defRPr sz="1400" b="1"/>
            </a:lvl8pPr>
            <a:lvl9pPr marL="329144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9" y="1534478"/>
            <a:ext cx="4041933" cy="640080"/>
          </a:xfrm>
        </p:spPr>
        <p:txBody>
          <a:bodyPr anchor="b"/>
          <a:lstStyle>
            <a:lvl1pPr marL="0" indent="0">
              <a:buNone/>
              <a:defRPr sz="2200" b="1"/>
            </a:lvl1pPr>
            <a:lvl2pPr marL="411432" indent="0">
              <a:buNone/>
              <a:defRPr sz="1800" b="1"/>
            </a:lvl2pPr>
            <a:lvl3pPr marL="822857" indent="0">
              <a:buNone/>
              <a:defRPr sz="1600" b="1"/>
            </a:lvl3pPr>
            <a:lvl4pPr marL="1234295" indent="0">
              <a:buNone/>
              <a:defRPr sz="1400" b="1"/>
            </a:lvl4pPr>
            <a:lvl5pPr marL="1645721" indent="0">
              <a:buNone/>
              <a:defRPr sz="1400" b="1"/>
            </a:lvl5pPr>
            <a:lvl6pPr marL="2057153" indent="0">
              <a:buNone/>
              <a:defRPr sz="1400" b="1"/>
            </a:lvl6pPr>
            <a:lvl7pPr marL="2468583" indent="0">
              <a:buNone/>
              <a:defRPr sz="1400" b="1"/>
            </a:lvl7pPr>
            <a:lvl8pPr marL="2880014" indent="0">
              <a:buNone/>
              <a:defRPr sz="1400" b="1"/>
            </a:lvl8pPr>
            <a:lvl9pPr marL="329144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9"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9"/>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3077"/>
          </a:xfrm>
        </p:spPr>
        <p:txBody>
          <a:bodyPr/>
          <a:lstStyle>
            <a:lvl1pPr marL="0" indent="0" algn="ctr">
              <a:buNone/>
              <a:defRPr/>
            </a:lvl1pPr>
            <a:lvl2pPr marL="411472" indent="0" algn="ctr">
              <a:buNone/>
              <a:defRPr/>
            </a:lvl2pPr>
            <a:lvl3pPr marL="822944" indent="0" algn="ctr">
              <a:buNone/>
              <a:defRPr/>
            </a:lvl3pPr>
            <a:lvl4pPr marL="1234415" indent="0" algn="ctr">
              <a:buNone/>
              <a:defRPr/>
            </a:lvl4pPr>
            <a:lvl5pPr marL="1645888" indent="0" algn="ctr">
              <a:buNone/>
              <a:defRPr/>
            </a:lvl5pPr>
            <a:lvl6pPr marL="2057359" indent="0" algn="ctr">
              <a:buNone/>
              <a:defRPr/>
            </a:lvl6pPr>
            <a:lvl7pPr marL="2468831" indent="0" algn="ctr">
              <a:buNone/>
              <a:defRPr/>
            </a:lvl7pPr>
            <a:lvl8pPr marL="2880302" indent="0" algn="ctr">
              <a:buNone/>
              <a:defRPr/>
            </a:lvl8pPr>
            <a:lvl9pPr marL="3291774"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4"/>
            <a:ext cx="3008948" cy="1161573"/>
          </a:xfrm>
          <a:prstGeom prst="rect">
            <a:avLst/>
          </a:prstGeom>
        </p:spPr>
        <p:txBody>
          <a:bodyPr lIns="82292" tIns="41148" rIns="82292"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32" indent="0">
              <a:buNone/>
              <a:defRPr sz="1100"/>
            </a:lvl2pPr>
            <a:lvl3pPr marL="822857" indent="0">
              <a:buNone/>
              <a:defRPr sz="900"/>
            </a:lvl3pPr>
            <a:lvl4pPr marL="1234295" indent="0">
              <a:buNone/>
              <a:defRPr sz="800"/>
            </a:lvl4pPr>
            <a:lvl5pPr marL="1645721" indent="0">
              <a:buNone/>
              <a:defRPr sz="800"/>
            </a:lvl5pPr>
            <a:lvl6pPr marL="2057153" indent="0">
              <a:buNone/>
              <a:defRPr sz="800"/>
            </a:lvl6pPr>
            <a:lvl7pPr marL="2468583" indent="0">
              <a:buNone/>
              <a:defRPr sz="800"/>
            </a:lvl7pPr>
            <a:lvl8pPr marL="2880014" indent="0">
              <a:buNone/>
              <a:defRPr sz="800"/>
            </a:lvl8pPr>
            <a:lvl9pPr marL="3291444"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a:prstGeom prst="rect">
            <a:avLst/>
          </a:prstGeom>
        </p:spPr>
        <p:txBody>
          <a:bodyPr lIns="82292" tIns="41148" rIns="82292"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32" indent="0">
              <a:buNone/>
              <a:defRPr sz="2500"/>
            </a:lvl2pPr>
            <a:lvl3pPr marL="822857" indent="0">
              <a:buNone/>
              <a:defRPr sz="2200"/>
            </a:lvl3pPr>
            <a:lvl4pPr marL="1234295" indent="0">
              <a:buNone/>
              <a:defRPr sz="1800"/>
            </a:lvl4pPr>
            <a:lvl5pPr marL="1645721" indent="0">
              <a:buNone/>
              <a:defRPr sz="1800"/>
            </a:lvl5pPr>
            <a:lvl6pPr marL="2057153" indent="0">
              <a:buNone/>
              <a:defRPr sz="1800"/>
            </a:lvl6pPr>
            <a:lvl7pPr marL="2468583" indent="0">
              <a:buNone/>
              <a:defRPr sz="1800"/>
            </a:lvl7pPr>
            <a:lvl8pPr marL="2880014" indent="0">
              <a:buNone/>
              <a:defRPr sz="1800"/>
            </a:lvl8pPr>
            <a:lvl9pPr marL="3291444"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32" indent="0">
              <a:buNone/>
              <a:defRPr sz="1100"/>
            </a:lvl2pPr>
            <a:lvl3pPr marL="822857" indent="0">
              <a:buNone/>
              <a:defRPr sz="900"/>
            </a:lvl3pPr>
            <a:lvl4pPr marL="1234295" indent="0">
              <a:buNone/>
              <a:defRPr sz="800"/>
            </a:lvl4pPr>
            <a:lvl5pPr marL="1645721" indent="0">
              <a:buNone/>
              <a:defRPr sz="800"/>
            </a:lvl5pPr>
            <a:lvl6pPr marL="2057153" indent="0">
              <a:buNone/>
              <a:defRPr sz="800"/>
            </a:lvl6pPr>
            <a:lvl7pPr marL="2468583" indent="0">
              <a:buNone/>
              <a:defRPr sz="800"/>
            </a:lvl7pPr>
            <a:lvl8pPr marL="2880014" indent="0">
              <a:buNone/>
              <a:defRPr sz="800"/>
            </a:lvl8pPr>
            <a:lvl9pPr marL="3291444"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692140"/>
          </a:xfrm>
          <a:prstGeom prst="rect">
            <a:avLst/>
          </a:prstGeom>
        </p:spPr>
        <p:txBody>
          <a:bodyPr vert="eaVert" lIns="82292" tIns="41148" rIns="82292"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69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80"/>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13"/>
            <a:ext cx="6400800" cy="1753077"/>
          </a:xfrm>
        </p:spPr>
        <p:txBody>
          <a:bodyPr/>
          <a:lstStyle>
            <a:lvl1pPr marL="0" indent="0" algn="ctr">
              <a:buNone/>
              <a:defRPr/>
            </a:lvl1pPr>
            <a:lvl2pPr marL="411428" indent="0" algn="ctr">
              <a:buNone/>
              <a:defRPr/>
            </a:lvl2pPr>
            <a:lvl3pPr marL="822848" indent="0" algn="ctr">
              <a:buNone/>
              <a:defRPr/>
            </a:lvl3pPr>
            <a:lvl4pPr marL="1234283" indent="0" algn="ctr">
              <a:buNone/>
              <a:defRPr/>
            </a:lvl4pPr>
            <a:lvl5pPr marL="1645705" indent="0" algn="ctr">
              <a:buNone/>
              <a:defRPr/>
            </a:lvl5pPr>
            <a:lvl6pPr marL="2057133" indent="0" algn="ctr">
              <a:buNone/>
              <a:defRPr/>
            </a:lvl6pPr>
            <a:lvl7pPr marL="2468559" indent="0" algn="ctr">
              <a:buNone/>
              <a:defRPr/>
            </a:lvl7pPr>
            <a:lvl8pPr marL="2879986" indent="0" algn="ctr">
              <a:buNone/>
              <a:defRPr/>
            </a:lvl8pPr>
            <a:lvl9pPr marL="3291411"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28" indent="0">
              <a:buNone/>
              <a:defRPr sz="1600"/>
            </a:lvl2pPr>
            <a:lvl3pPr marL="822848" indent="0">
              <a:buNone/>
              <a:defRPr sz="1400"/>
            </a:lvl3pPr>
            <a:lvl4pPr marL="1234283" indent="0">
              <a:buNone/>
              <a:defRPr sz="1300"/>
            </a:lvl4pPr>
            <a:lvl5pPr marL="1645705" indent="0">
              <a:buNone/>
              <a:defRPr sz="1300"/>
            </a:lvl5pPr>
            <a:lvl6pPr marL="2057133" indent="0">
              <a:buNone/>
              <a:defRPr sz="1300"/>
            </a:lvl6pPr>
            <a:lvl7pPr marL="2468559" indent="0">
              <a:buNone/>
              <a:defRPr sz="1300"/>
            </a:lvl7pPr>
            <a:lvl8pPr marL="2879986" indent="0">
              <a:buNone/>
              <a:defRPr sz="1300"/>
            </a:lvl8pPr>
            <a:lvl9pPr marL="3291411"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3540" y="1611630"/>
            <a:ext cx="132588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26580" y="1611630"/>
            <a:ext cx="132588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28" indent="0">
              <a:buNone/>
              <a:defRPr sz="1800" b="1"/>
            </a:lvl2pPr>
            <a:lvl3pPr marL="822848" indent="0">
              <a:buNone/>
              <a:defRPr sz="1600" b="1"/>
            </a:lvl3pPr>
            <a:lvl4pPr marL="1234283" indent="0">
              <a:buNone/>
              <a:defRPr sz="1400" b="1"/>
            </a:lvl4pPr>
            <a:lvl5pPr marL="1645705" indent="0">
              <a:buNone/>
              <a:defRPr sz="1400" b="1"/>
            </a:lvl5pPr>
            <a:lvl6pPr marL="2057133" indent="0">
              <a:buNone/>
              <a:defRPr sz="1400" b="1"/>
            </a:lvl6pPr>
            <a:lvl7pPr marL="2468559" indent="0">
              <a:buNone/>
              <a:defRPr sz="1400" b="1"/>
            </a:lvl7pPr>
            <a:lvl8pPr marL="2879986" indent="0">
              <a:buNone/>
              <a:defRPr sz="1400" b="1"/>
            </a:lvl8pPr>
            <a:lvl9pPr marL="329141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80" y="1534478"/>
            <a:ext cx="4041933" cy="640080"/>
          </a:xfrm>
        </p:spPr>
        <p:txBody>
          <a:bodyPr anchor="b"/>
          <a:lstStyle>
            <a:lvl1pPr marL="0" indent="0">
              <a:buNone/>
              <a:defRPr sz="2200" b="1"/>
            </a:lvl1pPr>
            <a:lvl2pPr marL="411428" indent="0">
              <a:buNone/>
              <a:defRPr sz="1800" b="1"/>
            </a:lvl2pPr>
            <a:lvl3pPr marL="822848" indent="0">
              <a:buNone/>
              <a:defRPr sz="1600" b="1"/>
            </a:lvl3pPr>
            <a:lvl4pPr marL="1234283" indent="0">
              <a:buNone/>
              <a:defRPr sz="1400" b="1"/>
            </a:lvl4pPr>
            <a:lvl5pPr marL="1645705" indent="0">
              <a:buNone/>
              <a:defRPr sz="1400" b="1"/>
            </a:lvl5pPr>
            <a:lvl6pPr marL="2057133" indent="0">
              <a:buNone/>
              <a:defRPr sz="1400" b="1"/>
            </a:lvl6pPr>
            <a:lvl7pPr marL="2468559" indent="0">
              <a:buNone/>
              <a:defRPr sz="1400" b="1"/>
            </a:lvl7pPr>
            <a:lvl8pPr marL="2879986" indent="0">
              <a:buNone/>
              <a:defRPr sz="1400" b="1"/>
            </a:lvl8pPr>
            <a:lvl9pPr marL="329141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0"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5"/>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28" indent="0">
              <a:buNone/>
              <a:defRPr sz="1100"/>
            </a:lvl2pPr>
            <a:lvl3pPr marL="822848" indent="0">
              <a:buNone/>
              <a:defRPr sz="900"/>
            </a:lvl3pPr>
            <a:lvl4pPr marL="1234283" indent="0">
              <a:buNone/>
              <a:defRPr sz="800"/>
            </a:lvl4pPr>
            <a:lvl5pPr marL="1645705" indent="0">
              <a:buNone/>
              <a:defRPr sz="800"/>
            </a:lvl5pPr>
            <a:lvl6pPr marL="2057133" indent="0">
              <a:buNone/>
              <a:defRPr sz="800"/>
            </a:lvl6pPr>
            <a:lvl7pPr marL="2468559" indent="0">
              <a:buNone/>
              <a:defRPr sz="800"/>
            </a:lvl7pPr>
            <a:lvl8pPr marL="2879986" indent="0">
              <a:buNone/>
              <a:defRPr sz="800"/>
            </a:lvl8pPr>
            <a:lvl9pPr marL="3291411"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28" indent="0">
              <a:buNone/>
              <a:defRPr sz="2500"/>
            </a:lvl2pPr>
            <a:lvl3pPr marL="822848" indent="0">
              <a:buNone/>
              <a:defRPr sz="2200"/>
            </a:lvl3pPr>
            <a:lvl4pPr marL="1234283" indent="0">
              <a:buNone/>
              <a:defRPr sz="1800"/>
            </a:lvl4pPr>
            <a:lvl5pPr marL="1645705" indent="0">
              <a:buNone/>
              <a:defRPr sz="1800"/>
            </a:lvl5pPr>
            <a:lvl6pPr marL="2057133" indent="0">
              <a:buNone/>
              <a:defRPr sz="1800"/>
            </a:lvl6pPr>
            <a:lvl7pPr marL="2468559" indent="0">
              <a:buNone/>
              <a:defRPr sz="1800"/>
            </a:lvl7pPr>
            <a:lvl8pPr marL="2879986" indent="0">
              <a:buNone/>
              <a:defRPr sz="1800"/>
            </a:lvl8pPr>
            <a:lvl9pPr marL="3291411"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28" indent="0">
              <a:buNone/>
              <a:defRPr sz="1100"/>
            </a:lvl2pPr>
            <a:lvl3pPr marL="822848" indent="0">
              <a:buNone/>
              <a:defRPr sz="900"/>
            </a:lvl3pPr>
            <a:lvl4pPr marL="1234283" indent="0">
              <a:buNone/>
              <a:defRPr sz="800"/>
            </a:lvl4pPr>
            <a:lvl5pPr marL="1645705" indent="0">
              <a:buNone/>
              <a:defRPr sz="800"/>
            </a:lvl5pPr>
            <a:lvl6pPr marL="2057133" indent="0">
              <a:buNone/>
              <a:defRPr sz="800"/>
            </a:lvl6pPr>
            <a:lvl7pPr marL="2468559" indent="0">
              <a:buNone/>
              <a:defRPr sz="800"/>
            </a:lvl7pPr>
            <a:lvl8pPr marL="2879986" indent="0">
              <a:buNone/>
              <a:defRPr sz="800"/>
            </a:lvl8pPr>
            <a:lvl9pPr marL="3291411"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82880"/>
            <a:ext cx="2208848" cy="61036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82880"/>
            <a:ext cx="6489383" cy="6103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18363416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9864275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4209328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92712-4033-AF4E-BC25-51FBFAE865F7}"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5936469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D92712-4033-AF4E-BC25-51FBFAE865F7}" type="datetimeFigureOut">
              <a:rPr lang="en-US" smtClean="0"/>
              <a:t>6/1/15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78450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72" indent="0">
              <a:buNone/>
              <a:defRPr sz="1600"/>
            </a:lvl2pPr>
            <a:lvl3pPr marL="822944" indent="0">
              <a:buNone/>
              <a:defRPr sz="1400"/>
            </a:lvl3pPr>
            <a:lvl4pPr marL="1234415" indent="0">
              <a:buNone/>
              <a:defRPr sz="1300"/>
            </a:lvl4pPr>
            <a:lvl5pPr marL="1645888" indent="0">
              <a:buNone/>
              <a:defRPr sz="1300"/>
            </a:lvl5pPr>
            <a:lvl6pPr marL="2057359" indent="0">
              <a:buNone/>
              <a:defRPr sz="1300"/>
            </a:lvl6pPr>
            <a:lvl7pPr marL="2468831" indent="0">
              <a:buNone/>
              <a:defRPr sz="1300"/>
            </a:lvl7pPr>
            <a:lvl8pPr marL="2880302" indent="0">
              <a:buNone/>
              <a:defRPr sz="1300"/>
            </a:lvl8pPr>
            <a:lvl9pPr marL="3291774"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92712-4033-AF4E-BC25-51FBFAE865F7}" type="datetimeFigureOut">
              <a:rPr lang="en-US" smtClean="0"/>
              <a:t>6/1/15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4366809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2712-4033-AF4E-BC25-51FBFAE865F7}" type="datetimeFigureOut">
              <a:rPr lang="en-US" smtClean="0"/>
              <a:t>6/1/15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23826295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2712-4033-AF4E-BC25-51FBFAE865F7}"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170876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2712-4033-AF4E-BC25-51FBFAE865F7}"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5707396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2346064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40317324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2893806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8024524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3225782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04C05-3831-4C4C-B545-665A999DFE65}"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49604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1611630"/>
            <a:ext cx="361188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11630"/>
            <a:ext cx="361188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04C05-3831-4C4C-B545-665A999DFE65}" type="datetimeFigureOut">
              <a:rPr lang="en-US" smtClean="0"/>
              <a:t>6/1/15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24367361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04C05-3831-4C4C-B545-665A999DFE65}" type="datetimeFigureOut">
              <a:rPr lang="en-US" smtClean="0"/>
              <a:t>6/1/15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7384712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04C05-3831-4C4C-B545-665A999DFE65}" type="datetimeFigureOut">
              <a:rPr lang="en-US" smtClean="0"/>
              <a:t>6/1/15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5013393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04C05-3831-4C4C-B545-665A999DFE65}"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1232326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04C05-3831-4C4C-B545-665A999DFE65}"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6372269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1017867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22956162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18363416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9864275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42093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4478"/>
            <a:ext cx="4040505" cy="640080"/>
          </a:xfrm>
        </p:spPr>
        <p:txBody>
          <a:bodyPr anchor="b"/>
          <a:lstStyle>
            <a:lvl1pPr marL="0" indent="0">
              <a:buNone/>
              <a:defRPr sz="2200" b="1"/>
            </a:lvl1pPr>
            <a:lvl2pPr marL="411472" indent="0">
              <a:buNone/>
              <a:defRPr sz="1800" b="1"/>
            </a:lvl2pPr>
            <a:lvl3pPr marL="822944" indent="0">
              <a:buNone/>
              <a:defRPr sz="1600" b="1"/>
            </a:lvl3pPr>
            <a:lvl4pPr marL="1234415" indent="0">
              <a:buNone/>
              <a:defRPr sz="1400" b="1"/>
            </a:lvl4pPr>
            <a:lvl5pPr marL="1645888" indent="0">
              <a:buNone/>
              <a:defRPr sz="1400" b="1"/>
            </a:lvl5pPr>
            <a:lvl6pPr marL="2057359" indent="0">
              <a:buNone/>
              <a:defRPr sz="1400" b="1"/>
            </a:lvl6pPr>
            <a:lvl7pPr marL="2468831" indent="0">
              <a:buNone/>
              <a:defRPr sz="1400" b="1"/>
            </a:lvl7pPr>
            <a:lvl8pPr marL="2880302" indent="0">
              <a:buNone/>
              <a:defRPr sz="1400" b="1"/>
            </a:lvl8pPr>
            <a:lvl9pPr marL="329177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2"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9" y="1534478"/>
            <a:ext cx="4041933" cy="640080"/>
          </a:xfrm>
        </p:spPr>
        <p:txBody>
          <a:bodyPr anchor="b"/>
          <a:lstStyle>
            <a:lvl1pPr marL="0" indent="0">
              <a:buNone/>
              <a:defRPr sz="2200" b="1"/>
            </a:lvl1pPr>
            <a:lvl2pPr marL="411472" indent="0">
              <a:buNone/>
              <a:defRPr sz="1800" b="1"/>
            </a:lvl2pPr>
            <a:lvl3pPr marL="822944" indent="0">
              <a:buNone/>
              <a:defRPr sz="1600" b="1"/>
            </a:lvl3pPr>
            <a:lvl4pPr marL="1234415" indent="0">
              <a:buNone/>
              <a:defRPr sz="1400" b="1"/>
            </a:lvl4pPr>
            <a:lvl5pPr marL="1645888" indent="0">
              <a:buNone/>
              <a:defRPr sz="1400" b="1"/>
            </a:lvl5pPr>
            <a:lvl6pPr marL="2057359" indent="0">
              <a:buNone/>
              <a:defRPr sz="1400" b="1"/>
            </a:lvl6pPr>
            <a:lvl7pPr marL="2468831" indent="0">
              <a:buNone/>
              <a:defRPr sz="1400" b="1"/>
            </a:lvl7pPr>
            <a:lvl8pPr marL="2880302" indent="0">
              <a:buNone/>
              <a:defRPr sz="1400" b="1"/>
            </a:lvl8pPr>
            <a:lvl9pPr marL="329177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9"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92712-4033-AF4E-BC25-51FBFAE865F7}"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5936469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D92712-4033-AF4E-BC25-51FBFAE865F7}" type="datetimeFigureOut">
              <a:rPr lang="en-US" smtClean="0"/>
              <a:t>6/1/15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7845098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92712-4033-AF4E-BC25-51FBFAE865F7}" type="datetimeFigureOut">
              <a:rPr lang="en-US" smtClean="0"/>
              <a:t>6/1/15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4366809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2712-4033-AF4E-BC25-51FBFAE865F7}" type="datetimeFigureOut">
              <a:rPr lang="en-US" smtClean="0"/>
              <a:t>6/1/15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23826295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2712-4033-AF4E-BC25-51FBFAE865F7}"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170876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2712-4033-AF4E-BC25-51FBFAE865F7}"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570739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32346064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7ABC0-8347-2E43-BB51-30B347059303}" type="slidenum">
              <a:rPr lang="en-US" smtClean="0"/>
              <a:t>‹#›</a:t>
            </a:fld>
            <a:endParaRPr lang="en-US" dirty="0"/>
          </a:p>
        </p:txBody>
      </p:sp>
    </p:spTree>
    <p:extLst>
      <p:ext uri="{BB962C8B-B14F-4D97-AF65-F5344CB8AC3E}">
        <p14:creationId xmlns:p14="http://schemas.microsoft.com/office/powerpoint/2010/main" val="40317324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2893806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802452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32257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204C05-3831-4C4C-B545-665A999DFE65}"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4960450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204C05-3831-4C4C-B545-665A999DFE65}" type="datetimeFigureOut">
              <a:rPr lang="en-US" smtClean="0"/>
              <a:t>6/1/15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24367361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04C05-3831-4C4C-B545-665A999DFE65}" type="datetimeFigureOut">
              <a:rPr lang="en-US" smtClean="0"/>
              <a:t>6/1/15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7384712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04C05-3831-4C4C-B545-665A999DFE65}" type="datetimeFigureOut">
              <a:rPr lang="en-US" smtClean="0"/>
              <a:t>6/1/15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5013393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04C05-3831-4C4C-B545-665A999DFE65}"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31232326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04C05-3831-4C4C-B545-665A999DFE65}" type="datetimeFigureOut">
              <a:rPr lang="en-US" smtClean="0"/>
              <a:t>6/1/15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6372269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11017867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04C05-3831-4C4C-B545-665A999DFE65}" type="datetimeFigureOut">
              <a:rPr lang="en-US" smtClean="0"/>
              <a:t>6/1/15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62288-7C60-F148-993A-FADB162B9D4F}" type="slidenum">
              <a:rPr lang="en-US" smtClean="0"/>
              <a:t>‹#›</a:t>
            </a:fld>
            <a:endParaRPr lang="en-US" dirty="0"/>
          </a:p>
        </p:txBody>
      </p:sp>
    </p:spTree>
    <p:extLst>
      <p:ext uri="{BB962C8B-B14F-4D97-AF65-F5344CB8AC3E}">
        <p14:creationId xmlns:p14="http://schemas.microsoft.com/office/powerpoint/2010/main" val="22956162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E2C6C">
                  <a:tint val="75000"/>
                </a:srgbClr>
              </a:solidFill>
            </a:endParaRPr>
          </a:p>
        </p:txBody>
      </p:sp>
      <p:sp>
        <p:nvSpPr>
          <p:cNvPr id="6" name="Slide Number Placeholder 5"/>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259332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E2C6C">
                  <a:tint val="75000"/>
                </a:srgbClr>
              </a:solidFill>
            </a:endParaRPr>
          </a:p>
        </p:txBody>
      </p:sp>
      <p:sp>
        <p:nvSpPr>
          <p:cNvPr id="6" name="Slide Number Placeholder 5"/>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43350957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E2C6C">
                  <a:tint val="75000"/>
                </a:srgbClr>
              </a:solidFill>
            </a:endParaRPr>
          </a:p>
        </p:txBody>
      </p:sp>
      <p:sp>
        <p:nvSpPr>
          <p:cNvPr id="6" name="Slide Number Placeholder 5"/>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91455905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E2C6C">
                  <a:tint val="75000"/>
                </a:srgbClr>
              </a:solidFill>
            </a:endParaRPr>
          </a:p>
        </p:txBody>
      </p:sp>
      <p:sp>
        <p:nvSpPr>
          <p:cNvPr id="7" name="Slide Number Placeholder 6"/>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19073390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8" name="Footer Placeholder 7"/>
          <p:cNvSpPr>
            <a:spLocks noGrp="1"/>
          </p:cNvSpPr>
          <p:nvPr>
            <p:ph type="ftr" sz="quarter" idx="11"/>
          </p:nvPr>
        </p:nvSpPr>
        <p:spPr/>
        <p:txBody>
          <a:bodyPr/>
          <a:lstStyle/>
          <a:p>
            <a:endParaRPr lang="en-US" dirty="0">
              <a:solidFill>
                <a:srgbClr val="2E2C6C">
                  <a:tint val="75000"/>
                </a:srgbClr>
              </a:solidFill>
            </a:endParaRPr>
          </a:p>
        </p:txBody>
      </p:sp>
      <p:sp>
        <p:nvSpPr>
          <p:cNvPr id="9" name="Slide Number Placeholder 8"/>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9056260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E2C6C">
                  <a:tint val="75000"/>
                </a:srgbClr>
              </a:solidFill>
            </a:endParaRPr>
          </a:p>
        </p:txBody>
      </p:sp>
      <p:sp>
        <p:nvSpPr>
          <p:cNvPr id="5" name="Slide Number Placeholder 4"/>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222029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E2C6C">
                  <a:tint val="75000"/>
                </a:srgbClr>
              </a:solidFill>
            </a:endParaRPr>
          </a:p>
        </p:txBody>
      </p:sp>
      <p:sp>
        <p:nvSpPr>
          <p:cNvPr id="4" name="Slide Number Placeholder 3"/>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8110673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E2C6C">
                  <a:tint val="75000"/>
                </a:srgbClr>
              </a:solidFill>
            </a:endParaRPr>
          </a:p>
        </p:txBody>
      </p:sp>
      <p:sp>
        <p:nvSpPr>
          <p:cNvPr id="7" name="Slide Number Placeholder 6"/>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28843080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E2C6C">
                  <a:tint val="75000"/>
                </a:srgbClr>
              </a:solidFill>
            </a:endParaRPr>
          </a:p>
        </p:txBody>
      </p:sp>
      <p:sp>
        <p:nvSpPr>
          <p:cNvPr id="7" name="Slide Number Placeholder 6"/>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19516031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E2C6C">
                  <a:tint val="75000"/>
                </a:srgbClr>
              </a:solidFill>
            </a:endParaRPr>
          </a:p>
        </p:txBody>
      </p:sp>
      <p:sp>
        <p:nvSpPr>
          <p:cNvPr id="6" name="Slide Number Placeholder 5"/>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30676920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92712-4033-AF4E-BC25-51FBFAE865F7}" type="datetimeFigureOut">
              <a:rPr lang="en-US" smtClean="0">
                <a:solidFill>
                  <a:srgbClr val="2E2C6C">
                    <a:tint val="75000"/>
                  </a:srgbClr>
                </a:solidFill>
              </a:rPr>
              <a:pPr/>
              <a:t>6/1/15</a:t>
            </a:fld>
            <a:endParaRPr lang="en-US" dirty="0">
              <a:solidFill>
                <a:srgbClr val="2E2C6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E2C6C">
                  <a:tint val="75000"/>
                </a:srgbClr>
              </a:solidFill>
            </a:endParaRPr>
          </a:p>
        </p:txBody>
      </p:sp>
      <p:sp>
        <p:nvSpPr>
          <p:cNvPr id="6" name="Slide Number Placeholder 5"/>
          <p:cNvSpPr>
            <a:spLocks noGrp="1"/>
          </p:cNvSpPr>
          <p:nvPr>
            <p:ph type="sldNum" sz="quarter" idx="12"/>
          </p:nvPr>
        </p:nvSpPr>
        <p:spPr/>
        <p:txBody>
          <a:bodyPr/>
          <a:lstStyle/>
          <a:p>
            <a:fld id="{C927ABC0-8347-2E43-BB51-30B347059303}" type="slidenum">
              <a:rPr lang="en-US" smtClean="0">
                <a:solidFill>
                  <a:srgbClr val="2E2C6C">
                    <a:tint val="75000"/>
                  </a:srgbClr>
                </a:solidFill>
              </a:rPr>
              <a:pPr/>
              <a:t>‹#›</a:t>
            </a:fld>
            <a:endParaRPr lang="en-US" dirty="0">
              <a:solidFill>
                <a:srgbClr val="2E2C6C">
                  <a:tint val="75000"/>
                </a:srgbClr>
              </a:solidFill>
            </a:endParaRPr>
          </a:p>
        </p:txBody>
      </p:sp>
    </p:spTree>
    <p:extLst>
      <p:ext uri="{BB962C8B-B14F-4D97-AF65-F5344CB8AC3E}">
        <p14:creationId xmlns:p14="http://schemas.microsoft.com/office/powerpoint/2010/main" val="180837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4"/>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7"/>
            <a:ext cx="3008948" cy="4692015"/>
          </a:xfrm>
        </p:spPr>
        <p:txBody>
          <a:bodyPr/>
          <a:lstStyle>
            <a:lvl1pPr marL="0" indent="0">
              <a:buNone/>
              <a:defRPr sz="1300"/>
            </a:lvl1pPr>
            <a:lvl2pPr marL="411472" indent="0">
              <a:buNone/>
              <a:defRPr sz="1100"/>
            </a:lvl2pPr>
            <a:lvl3pPr marL="822944" indent="0">
              <a:buNone/>
              <a:defRPr sz="900"/>
            </a:lvl3pPr>
            <a:lvl4pPr marL="1234415" indent="0">
              <a:buNone/>
              <a:defRPr sz="800"/>
            </a:lvl4pPr>
            <a:lvl5pPr marL="1645888" indent="0">
              <a:buNone/>
              <a:defRPr sz="800"/>
            </a:lvl5pPr>
            <a:lvl6pPr marL="2057359" indent="0">
              <a:buNone/>
              <a:defRPr sz="800"/>
            </a:lvl6pPr>
            <a:lvl7pPr marL="2468831" indent="0">
              <a:buNone/>
              <a:defRPr sz="800"/>
            </a:lvl7pPr>
            <a:lvl8pPr marL="2880302" indent="0">
              <a:buNone/>
              <a:defRPr sz="800"/>
            </a:lvl8pPr>
            <a:lvl9pPr marL="3291774"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72" indent="0">
              <a:buNone/>
              <a:defRPr sz="2500"/>
            </a:lvl2pPr>
            <a:lvl3pPr marL="822944" indent="0">
              <a:buNone/>
              <a:defRPr sz="2200"/>
            </a:lvl3pPr>
            <a:lvl4pPr marL="1234415" indent="0">
              <a:buNone/>
              <a:defRPr sz="1800"/>
            </a:lvl4pPr>
            <a:lvl5pPr marL="1645888" indent="0">
              <a:buNone/>
              <a:defRPr sz="1800"/>
            </a:lvl5pPr>
            <a:lvl6pPr marL="2057359" indent="0">
              <a:buNone/>
              <a:defRPr sz="1800"/>
            </a:lvl6pPr>
            <a:lvl7pPr marL="2468831" indent="0">
              <a:buNone/>
              <a:defRPr sz="1800"/>
            </a:lvl7pPr>
            <a:lvl8pPr marL="2880302" indent="0">
              <a:buNone/>
              <a:defRPr sz="1800"/>
            </a:lvl8pPr>
            <a:lvl9pPr marL="3291774"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72" indent="0">
              <a:buNone/>
              <a:defRPr sz="1100"/>
            </a:lvl2pPr>
            <a:lvl3pPr marL="822944" indent="0">
              <a:buNone/>
              <a:defRPr sz="900"/>
            </a:lvl3pPr>
            <a:lvl4pPr marL="1234415" indent="0">
              <a:buNone/>
              <a:defRPr sz="800"/>
            </a:lvl4pPr>
            <a:lvl5pPr marL="1645888" indent="0">
              <a:buNone/>
              <a:defRPr sz="800"/>
            </a:lvl5pPr>
            <a:lvl6pPr marL="2057359" indent="0">
              <a:buNone/>
              <a:defRPr sz="800"/>
            </a:lvl6pPr>
            <a:lvl7pPr marL="2468831" indent="0">
              <a:buNone/>
              <a:defRPr sz="800"/>
            </a:lvl7pPr>
            <a:lvl8pPr marL="2880302" indent="0">
              <a:buNone/>
              <a:defRPr sz="800"/>
            </a:lvl8pPr>
            <a:lvl9pPr marL="3291774"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82880"/>
            <a:ext cx="2208848" cy="61036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82880"/>
            <a:ext cx="6489383" cy="6103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0"/>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3077"/>
          </a:xfrm>
          <a:prstGeom prst="rect">
            <a:avLst/>
          </a:prstGeom>
        </p:spPr>
        <p:txBody>
          <a:bodyPr lIns="82293" tIns="41148" rIns="82293" bIns="41148"/>
          <a:lstStyle>
            <a:lvl1pPr marL="0" indent="0" algn="ctr">
              <a:buNone/>
              <a:defRPr/>
            </a:lvl1pPr>
            <a:lvl2pPr marL="411468" indent="0" algn="ctr">
              <a:buNone/>
              <a:defRPr/>
            </a:lvl2pPr>
            <a:lvl3pPr marL="822936" indent="0" algn="ctr">
              <a:buNone/>
              <a:defRPr/>
            </a:lvl3pPr>
            <a:lvl4pPr marL="1234403" indent="0" algn="ctr">
              <a:buNone/>
              <a:defRPr/>
            </a:lvl4pPr>
            <a:lvl5pPr marL="1645871" indent="0" algn="ctr">
              <a:buNone/>
              <a:defRPr/>
            </a:lvl5pPr>
            <a:lvl6pPr marL="2057339" indent="0" algn="ctr">
              <a:buNone/>
              <a:defRPr/>
            </a:lvl6pPr>
            <a:lvl7pPr marL="2468806" indent="0" algn="ctr">
              <a:buNone/>
              <a:defRPr/>
            </a:lvl7pPr>
            <a:lvl8pPr marL="2880274" indent="0" algn="ctr">
              <a:buNone/>
              <a:defRPr/>
            </a:lvl8pPr>
            <a:lvl9pPr marL="3291741"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lIns="82293" tIns="41148" rIns="82293"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a:prstGeom prst="rect">
            <a:avLst/>
          </a:prstGeom>
        </p:spPr>
        <p:txBody>
          <a:bodyPr lIns="82293" tIns="41148" rIns="82293" bIns="41148" anchor="b"/>
          <a:lstStyle>
            <a:lvl1pPr marL="0" indent="0">
              <a:buNone/>
              <a:defRPr sz="1800"/>
            </a:lvl1pPr>
            <a:lvl2pPr marL="411468" indent="0">
              <a:buNone/>
              <a:defRPr sz="1600"/>
            </a:lvl2pPr>
            <a:lvl3pPr marL="822936" indent="0">
              <a:buNone/>
              <a:defRPr sz="1400"/>
            </a:lvl3pPr>
            <a:lvl4pPr marL="1234403" indent="0">
              <a:buNone/>
              <a:defRPr sz="1300"/>
            </a:lvl4pPr>
            <a:lvl5pPr marL="1645871" indent="0">
              <a:buNone/>
              <a:defRPr sz="1300"/>
            </a:lvl5pPr>
            <a:lvl6pPr marL="2057339" indent="0">
              <a:buNone/>
              <a:defRPr sz="1300"/>
            </a:lvl6pPr>
            <a:lvl7pPr marL="2468806" indent="0">
              <a:buNone/>
              <a:defRPr sz="1300"/>
            </a:lvl7pPr>
            <a:lvl8pPr marL="2880274" indent="0">
              <a:buNone/>
              <a:defRPr sz="1300"/>
            </a:lvl8pPr>
            <a:lvl9pPr marL="3291741"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lIns="82293" tIns="41148" rIns="82293"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lIns="82293" tIns="41148" rIns="82293"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4478"/>
            <a:ext cx="4040505" cy="640080"/>
          </a:xfrm>
          <a:prstGeom prst="rect">
            <a:avLst/>
          </a:prstGeom>
        </p:spPr>
        <p:txBody>
          <a:bodyPr lIns="82293" tIns="41148" rIns="82293" bIns="41148" anchor="b"/>
          <a:lstStyle>
            <a:lvl1pPr marL="0" indent="0">
              <a:buNone/>
              <a:defRPr sz="2200" b="1"/>
            </a:lvl1pPr>
            <a:lvl2pPr marL="411468" indent="0">
              <a:buNone/>
              <a:defRPr sz="1800" b="1"/>
            </a:lvl2pPr>
            <a:lvl3pPr marL="822936" indent="0">
              <a:buNone/>
              <a:defRPr sz="1600" b="1"/>
            </a:lvl3pPr>
            <a:lvl4pPr marL="1234403" indent="0">
              <a:buNone/>
              <a:defRPr sz="1400" b="1"/>
            </a:lvl4pPr>
            <a:lvl5pPr marL="1645871" indent="0">
              <a:buNone/>
              <a:defRPr sz="1400" b="1"/>
            </a:lvl5pPr>
            <a:lvl6pPr marL="2057339" indent="0">
              <a:buNone/>
              <a:defRPr sz="1400" b="1"/>
            </a:lvl6pPr>
            <a:lvl7pPr marL="2468806" indent="0">
              <a:buNone/>
              <a:defRPr sz="1400" b="1"/>
            </a:lvl7pPr>
            <a:lvl8pPr marL="2880274" indent="0">
              <a:buNone/>
              <a:defRPr sz="1400" b="1"/>
            </a:lvl8pPr>
            <a:lvl9pPr marL="329174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3" y="2174560"/>
            <a:ext cx="4040505" cy="3951923"/>
          </a:xfrm>
          <a:prstGeom prst="rect">
            <a:avLst/>
          </a:prstGeom>
        </p:spPr>
        <p:txBody>
          <a:bodyPr lIns="82293" tIns="41148" rIns="82293"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0" y="1534478"/>
            <a:ext cx="4041933" cy="640080"/>
          </a:xfrm>
          <a:prstGeom prst="rect">
            <a:avLst/>
          </a:prstGeom>
        </p:spPr>
        <p:txBody>
          <a:bodyPr lIns="82293" tIns="41148" rIns="82293" bIns="41148" anchor="b"/>
          <a:lstStyle>
            <a:lvl1pPr marL="0" indent="0">
              <a:buNone/>
              <a:defRPr sz="2200" b="1"/>
            </a:lvl1pPr>
            <a:lvl2pPr marL="411468" indent="0">
              <a:buNone/>
              <a:defRPr sz="1800" b="1"/>
            </a:lvl2pPr>
            <a:lvl3pPr marL="822936" indent="0">
              <a:buNone/>
              <a:defRPr sz="1600" b="1"/>
            </a:lvl3pPr>
            <a:lvl4pPr marL="1234403" indent="0">
              <a:buNone/>
              <a:defRPr sz="1400" b="1"/>
            </a:lvl4pPr>
            <a:lvl5pPr marL="1645871" indent="0">
              <a:buNone/>
              <a:defRPr sz="1400" b="1"/>
            </a:lvl5pPr>
            <a:lvl6pPr marL="2057339" indent="0">
              <a:buNone/>
              <a:defRPr sz="1400" b="1"/>
            </a:lvl6pPr>
            <a:lvl7pPr marL="2468806" indent="0">
              <a:buNone/>
              <a:defRPr sz="1400" b="1"/>
            </a:lvl7pPr>
            <a:lvl8pPr marL="2880274" indent="0">
              <a:buNone/>
              <a:defRPr sz="1400" b="1"/>
            </a:lvl8pPr>
            <a:lvl9pPr marL="329174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0" y="2174560"/>
            <a:ext cx="4041933" cy="3951923"/>
          </a:xfrm>
          <a:prstGeom prst="rect">
            <a:avLst/>
          </a:prstGeom>
        </p:spPr>
        <p:txBody>
          <a:bodyPr lIns="82293" tIns="41148" rIns="82293"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a:prstGeom prst="rect">
            <a:avLst/>
          </a:prstGeom>
        </p:spPr>
        <p:txBody>
          <a:bodyPr lIns="82296" tIns="41148" rIns="82296"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5"/>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lIns="82293" tIns="41148" rIns="82293"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8"/>
            <a:ext cx="3008948" cy="4692015"/>
          </a:xfrm>
          <a:prstGeom prst="rect">
            <a:avLst/>
          </a:prstGeom>
        </p:spPr>
        <p:txBody>
          <a:bodyPr lIns="82293" tIns="41148" rIns="82293" bIns="41148"/>
          <a:lstStyle>
            <a:lvl1pPr marL="0" indent="0">
              <a:buNone/>
              <a:defRPr sz="1300"/>
            </a:lvl1pPr>
            <a:lvl2pPr marL="411468" indent="0">
              <a:buNone/>
              <a:defRPr sz="1100"/>
            </a:lvl2pPr>
            <a:lvl3pPr marL="822936" indent="0">
              <a:buNone/>
              <a:defRPr sz="900"/>
            </a:lvl3pPr>
            <a:lvl4pPr marL="1234403" indent="0">
              <a:buNone/>
              <a:defRPr sz="800"/>
            </a:lvl4pPr>
            <a:lvl5pPr marL="1645871" indent="0">
              <a:buNone/>
              <a:defRPr sz="800"/>
            </a:lvl5pPr>
            <a:lvl6pPr marL="2057339" indent="0">
              <a:buNone/>
              <a:defRPr sz="800"/>
            </a:lvl6pPr>
            <a:lvl7pPr marL="2468806" indent="0">
              <a:buNone/>
              <a:defRPr sz="800"/>
            </a:lvl7pPr>
            <a:lvl8pPr marL="2880274" indent="0">
              <a:buNone/>
              <a:defRPr sz="800"/>
            </a:lvl8pPr>
            <a:lvl9pPr marL="3291741"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a:prstGeom prst="rect">
            <a:avLst/>
          </a:prstGeom>
        </p:spPr>
        <p:txBody>
          <a:bodyPr lIns="82293" tIns="41148" rIns="82293" bIns="41148"/>
          <a:lstStyle>
            <a:lvl1pPr marL="0" indent="0">
              <a:buNone/>
              <a:defRPr sz="2900"/>
            </a:lvl1pPr>
            <a:lvl2pPr marL="411468" indent="0">
              <a:buNone/>
              <a:defRPr sz="2500"/>
            </a:lvl2pPr>
            <a:lvl3pPr marL="822936" indent="0">
              <a:buNone/>
              <a:defRPr sz="2200"/>
            </a:lvl3pPr>
            <a:lvl4pPr marL="1234403" indent="0">
              <a:buNone/>
              <a:defRPr sz="1800"/>
            </a:lvl4pPr>
            <a:lvl5pPr marL="1645871" indent="0">
              <a:buNone/>
              <a:defRPr sz="1800"/>
            </a:lvl5pPr>
            <a:lvl6pPr marL="2057339" indent="0">
              <a:buNone/>
              <a:defRPr sz="1800"/>
            </a:lvl6pPr>
            <a:lvl7pPr marL="2468806" indent="0">
              <a:buNone/>
              <a:defRPr sz="1800"/>
            </a:lvl7pPr>
            <a:lvl8pPr marL="2880274" indent="0">
              <a:buNone/>
              <a:defRPr sz="1800"/>
            </a:lvl8pPr>
            <a:lvl9pPr marL="3291741"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a:prstGeom prst="rect">
            <a:avLst/>
          </a:prstGeom>
        </p:spPr>
        <p:txBody>
          <a:bodyPr lIns="82293" tIns="41148" rIns="82293" bIns="41148"/>
          <a:lstStyle>
            <a:lvl1pPr marL="0" indent="0">
              <a:buNone/>
              <a:defRPr sz="1300"/>
            </a:lvl1pPr>
            <a:lvl2pPr marL="411468" indent="0">
              <a:buNone/>
              <a:defRPr sz="1100"/>
            </a:lvl2pPr>
            <a:lvl3pPr marL="822936" indent="0">
              <a:buNone/>
              <a:defRPr sz="900"/>
            </a:lvl3pPr>
            <a:lvl4pPr marL="1234403" indent="0">
              <a:buNone/>
              <a:defRPr sz="800"/>
            </a:lvl4pPr>
            <a:lvl5pPr marL="1645871" indent="0">
              <a:buNone/>
              <a:defRPr sz="800"/>
            </a:lvl5pPr>
            <a:lvl6pPr marL="2057339" indent="0">
              <a:buNone/>
              <a:defRPr sz="800"/>
            </a:lvl6pPr>
            <a:lvl7pPr marL="2468806" indent="0">
              <a:buNone/>
              <a:defRPr sz="800"/>
            </a:lvl7pPr>
            <a:lvl8pPr marL="2880274" indent="0">
              <a:buNone/>
              <a:defRPr sz="800"/>
            </a:lvl8pPr>
            <a:lvl9pPr marL="3291741"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3" tIns="41148" rIns="82293"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82880"/>
            <a:ext cx="2208848"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82880"/>
            <a:ext cx="6489383" cy="5943600"/>
          </a:xfrm>
          <a:prstGeom prst="rect">
            <a:avLst/>
          </a:prstGeom>
        </p:spPr>
        <p:txBody>
          <a:bodyPr vert="eaVert" lIns="82293" tIns="41148" rIns="82293"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1"/>
            <a:ext cx="7772400" cy="1470183"/>
          </a:xfrm>
          <a:prstGeom prst="rect">
            <a:avLst/>
          </a:prstGeom>
        </p:spPr>
        <p:txBody>
          <a:bodyPr lIns="82292" tIns="41148" rIns="82292" bIns="41148"/>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3077"/>
          </a:xfrm>
          <a:prstGeom prst="rect">
            <a:avLst/>
          </a:prstGeom>
        </p:spPr>
        <p:txBody>
          <a:bodyPr lIns="82292" tIns="41148" rIns="82292" bIns="41148"/>
          <a:lstStyle>
            <a:lvl1pPr marL="0" indent="0" algn="ctr">
              <a:buNone/>
              <a:defRPr/>
            </a:lvl1pPr>
            <a:lvl2pPr marL="411464" indent="0" algn="ctr">
              <a:buNone/>
              <a:defRPr/>
            </a:lvl2pPr>
            <a:lvl3pPr marL="822928" indent="0" algn="ctr">
              <a:buNone/>
              <a:defRPr/>
            </a:lvl3pPr>
            <a:lvl4pPr marL="1234391" indent="0" algn="ctr">
              <a:buNone/>
              <a:defRPr/>
            </a:lvl4pPr>
            <a:lvl5pPr marL="1645854" indent="0" algn="ctr">
              <a:buNone/>
              <a:defRPr/>
            </a:lvl5pPr>
            <a:lvl6pPr marL="2057318" indent="0" algn="ctr">
              <a:buNone/>
              <a:defRPr/>
            </a:lvl6pPr>
            <a:lvl7pPr marL="2468781" indent="0" algn="ctr">
              <a:buNone/>
              <a:defRPr/>
            </a:lvl7pPr>
            <a:lvl8pPr marL="2880245" indent="0" algn="ctr">
              <a:buNone/>
              <a:defRPr/>
            </a:lvl8pPr>
            <a:lvl9pPr marL="3291708"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a:prstGeom prst="rect">
            <a:avLst/>
          </a:prstGeom>
        </p:spPr>
        <p:txBody>
          <a:bodyPr lIns="82292" tIns="41148" rIns="82292"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a:prstGeom prst="rect">
            <a:avLst/>
          </a:prstGeom>
        </p:spPr>
        <p:txBody>
          <a:bodyPr lIns="82292" tIns="41148" rIns="82292" bIns="41148" anchor="b"/>
          <a:lstStyle>
            <a:lvl1pPr marL="0" indent="0">
              <a:buNone/>
              <a:defRPr sz="1800"/>
            </a:lvl1pPr>
            <a:lvl2pPr marL="411464" indent="0">
              <a:buNone/>
              <a:defRPr sz="1600"/>
            </a:lvl2pPr>
            <a:lvl3pPr marL="822928" indent="0">
              <a:buNone/>
              <a:defRPr sz="1400"/>
            </a:lvl3pPr>
            <a:lvl4pPr marL="1234391" indent="0">
              <a:buNone/>
              <a:defRPr sz="1300"/>
            </a:lvl4pPr>
            <a:lvl5pPr marL="1645854" indent="0">
              <a:buNone/>
              <a:defRPr sz="1300"/>
            </a:lvl5pPr>
            <a:lvl6pPr marL="2057318" indent="0">
              <a:buNone/>
              <a:defRPr sz="1300"/>
            </a:lvl6pPr>
            <a:lvl7pPr marL="2468781" indent="0">
              <a:buNone/>
              <a:defRPr sz="1300"/>
            </a:lvl7pPr>
            <a:lvl8pPr marL="2880245" indent="0">
              <a:buNone/>
              <a:defRPr sz="1300"/>
            </a:lvl8pPr>
            <a:lvl9pPr marL="3291708"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lIns="82292" tIns="41148" rIns="82292"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lIns="82292" tIns="41148" rIns="82292"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a:prstGeom prst="rect">
            <a:avLst/>
          </a:prstGeom>
        </p:spPr>
        <p:txBody>
          <a:bodyPr lIns="82292" tIns="41148" rIns="82292" bIns="41148" anchor="b"/>
          <a:lstStyle>
            <a:lvl1pPr marL="0" indent="0">
              <a:buNone/>
              <a:defRPr sz="2200" b="1"/>
            </a:lvl1pPr>
            <a:lvl2pPr marL="411464" indent="0">
              <a:buNone/>
              <a:defRPr sz="1800" b="1"/>
            </a:lvl2pPr>
            <a:lvl3pPr marL="822928" indent="0">
              <a:buNone/>
              <a:defRPr sz="1600" b="1"/>
            </a:lvl3pPr>
            <a:lvl4pPr marL="1234391" indent="0">
              <a:buNone/>
              <a:defRPr sz="1400" b="1"/>
            </a:lvl4pPr>
            <a:lvl5pPr marL="1645854" indent="0">
              <a:buNone/>
              <a:defRPr sz="1400" b="1"/>
            </a:lvl5pPr>
            <a:lvl6pPr marL="2057318" indent="0">
              <a:buNone/>
              <a:defRPr sz="1400" b="1"/>
            </a:lvl6pPr>
            <a:lvl7pPr marL="2468781" indent="0">
              <a:buNone/>
              <a:defRPr sz="1400" b="1"/>
            </a:lvl7pPr>
            <a:lvl8pPr marL="2880245" indent="0">
              <a:buNone/>
              <a:defRPr sz="1400" b="1"/>
            </a:lvl8pPr>
            <a:lvl9pPr marL="329170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a:prstGeom prst="rect">
            <a:avLst/>
          </a:prstGeom>
        </p:spPr>
        <p:txBody>
          <a:bodyPr lIns="82292" tIns="41148" rIns="82292"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1" y="1534478"/>
            <a:ext cx="4041933" cy="640080"/>
          </a:xfrm>
          <a:prstGeom prst="rect">
            <a:avLst/>
          </a:prstGeom>
        </p:spPr>
        <p:txBody>
          <a:bodyPr lIns="82292" tIns="41148" rIns="82292" bIns="41148" anchor="b"/>
          <a:lstStyle>
            <a:lvl1pPr marL="0" indent="0">
              <a:buNone/>
              <a:defRPr sz="2200" b="1"/>
            </a:lvl1pPr>
            <a:lvl2pPr marL="411464" indent="0">
              <a:buNone/>
              <a:defRPr sz="1800" b="1"/>
            </a:lvl2pPr>
            <a:lvl3pPr marL="822928" indent="0">
              <a:buNone/>
              <a:defRPr sz="1600" b="1"/>
            </a:lvl3pPr>
            <a:lvl4pPr marL="1234391" indent="0">
              <a:buNone/>
              <a:defRPr sz="1400" b="1"/>
            </a:lvl4pPr>
            <a:lvl5pPr marL="1645854" indent="0">
              <a:buNone/>
              <a:defRPr sz="1400" b="1"/>
            </a:lvl5pPr>
            <a:lvl6pPr marL="2057318" indent="0">
              <a:buNone/>
              <a:defRPr sz="1400" b="1"/>
            </a:lvl6pPr>
            <a:lvl7pPr marL="2468781" indent="0">
              <a:buNone/>
              <a:defRPr sz="1400" b="1"/>
            </a:lvl7pPr>
            <a:lvl8pPr marL="2880245" indent="0">
              <a:buNone/>
              <a:defRPr sz="1400" b="1"/>
            </a:lvl8pPr>
            <a:lvl9pPr marL="329170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1" y="2174560"/>
            <a:ext cx="4041933" cy="3951923"/>
          </a:xfrm>
          <a:prstGeom prst="rect">
            <a:avLst/>
          </a:prstGeom>
        </p:spPr>
        <p:txBody>
          <a:bodyPr lIns="82292" tIns="41148" rIns="82292"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
        <p:nvSpPr>
          <p:cNvPr id="3" name="Content Placeholder 2"/>
          <p:cNvSpPr>
            <a:spLocks noGrp="1"/>
          </p:cNvSpPr>
          <p:nvPr>
            <p:ph sz="half" idx="1"/>
          </p:nvPr>
        </p:nvSpPr>
        <p:spPr>
          <a:xfrm>
            <a:off x="891540" y="891540"/>
            <a:ext cx="3611880" cy="50749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891540"/>
            <a:ext cx="3611880" cy="50749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6"/>
            <a:ext cx="3008948" cy="1161573"/>
          </a:xfrm>
          <a:prstGeom prst="rect">
            <a:avLst/>
          </a:prstGeom>
        </p:spPr>
        <p:txBody>
          <a:bodyPr lIns="82292" tIns="41148" rIns="82292"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lIns="82292" tIns="41148" rIns="82292"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a:prstGeom prst="rect">
            <a:avLst/>
          </a:prstGeom>
        </p:spPr>
        <p:txBody>
          <a:bodyPr lIns="82292" tIns="41148" rIns="82292" bIns="41148"/>
          <a:lstStyle>
            <a:lvl1pPr marL="0" indent="0">
              <a:buNone/>
              <a:defRPr sz="1300"/>
            </a:lvl1pPr>
            <a:lvl2pPr marL="411464" indent="0">
              <a:buNone/>
              <a:defRPr sz="1100"/>
            </a:lvl2pPr>
            <a:lvl3pPr marL="822928" indent="0">
              <a:buNone/>
              <a:defRPr sz="900"/>
            </a:lvl3pPr>
            <a:lvl4pPr marL="1234391" indent="0">
              <a:buNone/>
              <a:defRPr sz="800"/>
            </a:lvl4pPr>
            <a:lvl5pPr marL="1645854" indent="0">
              <a:buNone/>
              <a:defRPr sz="800"/>
            </a:lvl5pPr>
            <a:lvl6pPr marL="2057318" indent="0">
              <a:buNone/>
              <a:defRPr sz="800"/>
            </a:lvl6pPr>
            <a:lvl7pPr marL="2468781" indent="0">
              <a:buNone/>
              <a:defRPr sz="800"/>
            </a:lvl7pPr>
            <a:lvl8pPr marL="2880245" indent="0">
              <a:buNone/>
              <a:defRPr sz="800"/>
            </a:lvl8pPr>
            <a:lvl9pPr marL="3291708"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a:prstGeom prst="rect">
            <a:avLst/>
          </a:prstGeom>
        </p:spPr>
        <p:txBody>
          <a:bodyPr lIns="82292" tIns="41148" rIns="82292"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a:prstGeom prst="rect">
            <a:avLst/>
          </a:prstGeom>
        </p:spPr>
        <p:txBody>
          <a:bodyPr lIns="82292" tIns="41148" rIns="82292" bIns="41148"/>
          <a:lstStyle>
            <a:lvl1pPr marL="0" indent="0">
              <a:buNone/>
              <a:defRPr sz="2900"/>
            </a:lvl1pPr>
            <a:lvl2pPr marL="411464" indent="0">
              <a:buNone/>
              <a:defRPr sz="2500"/>
            </a:lvl2pPr>
            <a:lvl3pPr marL="822928" indent="0">
              <a:buNone/>
              <a:defRPr sz="2200"/>
            </a:lvl3pPr>
            <a:lvl4pPr marL="1234391" indent="0">
              <a:buNone/>
              <a:defRPr sz="1800"/>
            </a:lvl4pPr>
            <a:lvl5pPr marL="1645854" indent="0">
              <a:buNone/>
              <a:defRPr sz="1800"/>
            </a:lvl5pPr>
            <a:lvl6pPr marL="2057318" indent="0">
              <a:buNone/>
              <a:defRPr sz="1800"/>
            </a:lvl6pPr>
            <a:lvl7pPr marL="2468781" indent="0">
              <a:buNone/>
              <a:defRPr sz="1800"/>
            </a:lvl7pPr>
            <a:lvl8pPr marL="2880245" indent="0">
              <a:buNone/>
              <a:defRPr sz="1800"/>
            </a:lvl8pPr>
            <a:lvl9pPr marL="3291708"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a:prstGeom prst="rect">
            <a:avLst/>
          </a:prstGeom>
        </p:spPr>
        <p:txBody>
          <a:bodyPr lIns="82292" tIns="41148" rIns="82292" bIns="41148"/>
          <a:lstStyle>
            <a:lvl1pPr marL="0" indent="0">
              <a:buNone/>
              <a:defRPr sz="1300"/>
            </a:lvl1pPr>
            <a:lvl2pPr marL="411464" indent="0">
              <a:buNone/>
              <a:defRPr sz="1100"/>
            </a:lvl2pPr>
            <a:lvl3pPr marL="822928" indent="0">
              <a:buNone/>
              <a:defRPr sz="900"/>
            </a:lvl3pPr>
            <a:lvl4pPr marL="1234391" indent="0">
              <a:buNone/>
              <a:defRPr sz="800"/>
            </a:lvl4pPr>
            <a:lvl5pPr marL="1645854" indent="0">
              <a:buNone/>
              <a:defRPr sz="800"/>
            </a:lvl5pPr>
            <a:lvl6pPr marL="2057318" indent="0">
              <a:buNone/>
              <a:defRPr sz="800"/>
            </a:lvl6pPr>
            <a:lvl7pPr marL="2468781" indent="0">
              <a:buNone/>
              <a:defRPr sz="800"/>
            </a:lvl7pPr>
            <a:lvl8pPr marL="2880245" indent="0">
              <a:buNone/>
              <a:defRPr sz="800"/>
            </a:lvl8pPr>
            <a:lvl9pPr marL="3291708"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a:prstGeom prst="rect">
            <a:avLst/>
          </a:prstGeom>
        </p:spPr>
        <p:txBody>
          <a:bodyPr vert="eaVert" lIns="82292" tIns="41148" rIns="82292"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52160"/>
          </a:xfrm>
          <a:prstGeom prst="rect">
            <a:avLst/>
          </a:prstGeom>
        </p:spPr>
        <p:txBody>
          <a:bodyPr vert="eaVert"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2"/>
            <a:ext cx="7772400" cy="1470183"/>
          </a:xfrm>
          <a:prstGeom prst="rect">
            <a:avLst/>
          </a:prstGeom>
        </p:spPr>
        <p:txBody>
          <a:bodyPr lIns="82292" tIns="41148" rIns="82292" bIns="41148"/>
          <a:lstStyle/>
          <a:p>
            <a:r>
              <a:rPr lang="en-US" smtClean="0"/>
              <a:t>Click to edit Master title style</a:t>
            </a:r>
            <a:endParaRPr lang="en-US"/>
          </a:p>
        </p:txBody>
      </p:sp>
      <p:sp>
        <p:nvSpPr>
          <p:cNvPr id="3" name="Subtitle 2"/>
          <p:cNvSpPr>
            <a:spLocks noGrp="1"/>
          </p:cNvSpPr>
          <p:nvPr>
            <p:ph type="subTitle" idx="1"/>
          </p:nvPr>
        </p:nvSpPr>
        <p:spPr>
          <a:xfrm>
            <a:off x="1371600" y="3886205"/>
            <a:ext cx="6400800" cy="1753077"/>
          </a:xfrm>
        </p:spPr>
        <p:txBody>
          <a:bodyPr/>
          <a:lstStyle>
            <a:lvl1pPr marL="0" indent="0" algn="ctr">
              <a:buNone/>
              <a:defRPr/>
            </a:lvl1pPr>
            <a:lvl2pPr marL="411460" indent="0" algn="ctr">
              <a:buNone/>
              <a:defRPr/>
            </a:lvl2pPr>
            <a:lvl3pPr marL="822920" indent="0" algn="ctr">
              <a:buNone/>
              <a:defRPr/>
            </a:lvl3pPr>
            <a:lvl4pPr marL="1234379" indent="0" algn="ctr">
              <a:buNone/>
              <a:defRPr/>
            </a:lvl4pPr>
            <a:lvl5pPr marL="1645837" indent="0" algn="ctr">
              <a:buNone/>
              <a:defRPr/>
            </a:lvl5pPr>
            <a:lvl6pPr marL="2057297" indent="0" algn="ctr">
              <a:buNone/>
              <a:defRPr/>
            </a:lvl6pPr>
            <a:lvl7pPr marL="2468757" indent="0" algn="ctr">
              <a:buNone/>
              <a:defRPr/>
            </a:lvl7pPr>
            <a:lvl8pPr marL="2880216" indent="0" algn="ctr">
              <a:buNone/>
              <a:defRPr/>
            </a:lvl8pPr>
            <a:lvl9pPr marL="3291675"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a:prstGeom prst="rect">
            <a:avLst/>
          </a:prstGeom>
        </p:spPr>
        <p:txBody>
          <a:bodyPr lIns="82292" tIns="41148" rIns="82292"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60" indent="0">
              <a:buNone/>
              <a:defRPr sz="1600"/>
            </a:lvl2pPr>
            <a:lvl3pPr marL="822920" indent="0">
              <a:buNone/>
              <a:defRPr sz="1400"/>
            </a:lvl3pPr>
            <a:lvl4pPr marL="1234379" indent="0">
              <a:buNone/>
              <a:defRPr sz="1300"/>
            </a:lvl4pPr>
            <a:lvl5pPr marL="1645837" indent="0">
              <a:buNone/>
              <a:defRPr sz="1300"/>
            </a:lvl5pPr>
            <a:lvl6pPr marL="2057297" indent="0">
              <a:buNone/>
              <a:defRPr sz="1300"/>
            </a:lvl6pPr>
            <a:lvl7pPr marL="2468757" indent="0">
              <a:buNone/>
              <a:defRPr sz="1300"/>
            </a:lvl7pPr>
            <a:lvl8pPr marL="2880216" indent="0">
              <a:buNone/>
              <a:defRPr sz="1300"/>
            </a:lvl8pPr>
            <a:lvl9pPr marL="3291675"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Content Placeholder 2"/>
          <p:cNvSpPr>
            <a:spLocks noGrp="1"/>
          </p:cNvSpPr>
          <p:nvPr>
            <p:ph sz="half" idx="1"/>
          </p:nvPr>
        </p:nvSpPr>
        <p:spPr>
          <a:xfrm>
            <a:off x="891540" y="891540"/>
            <a:ext cx="3611880" cy="50749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891540"/>
            <a:ext cx="3611880" cy="50749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60" indent="0">
              <a:buNone/>
              <a:defRPr sz="1800" b="1"/>
            </a:lvl2pPr>
            <a:lvl3pPr marL="822920" indent="0">
              <a:buNone/>
              <a:defRPr sz="1600" b="1"/>
            </a:lvl3pPr>
            <a:lvl4pPr marL="1234379" indent="0">
              <a:buNone/>
              <a:defRPr sz="1400" b="1"/>
            </a:lvl4pPr>
            <a:lvl5pPr marL="1645837" indent="0">
              <a:buNone/>
              <a:defRPr sz="1400" b="1"/>
            </a:lvl5pPr>
            <a:lvl6pPr marL="2057297" indent="0">
              <a:buNone/>
              <a:defRPr sz="1400" b="1"/>
            </a:lvl6pPr>
            <a:lvl7pPr marL="2468757" indent="0">
              <a:buNone/>
              <a:defRPr sz="1400" b="1"/>
            </a:lvl7pPr>
            <a:lvl8pPr marL="2880216" indent="0">
              <a:buNone/>
              <a:defRPr sz="1400" b="1"/>
            </a:lvl8pPr>
            <a:lvl9pPr marL="329167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2" y="1534478"/>
            <a:ext cx="4041933" cy="640080"/>
          </a:xfrm>
        </p:spPr>
        <p:txBody>
          <a:bodyPr anchor="b"/>
          <a:lstStyle>
            <a:lvl1pPr marL="0" indent="0">
              <a:buNone/>
              <a:defRPr sz="2200" b="1"/>
            </a:lvl1pPr>
            <a:lvl2pPr marL="411460" indent="0">
              <a:buNone/>
              <a:defRPr sz="1800" b="1"/>
            </a:lvl2pPr>
            <a:lvl3pPr marL="822920" indent="0">
              <a:buNone/>
              <a:defRPr sz="1600" b="1"/>
            </a:lvl3pPr>
            <a:lvl4pPr marL="1234379" indent="0">
              <a:buNone/>
              <a:defRPr sz="1400" b="1"/>
            </a:lvl4pPr>
            <a:lvl5pPr marL="1645837" indent="0">
              <a:buNone/>
              <a:defRPr sz="1400" b="1"/>
            </a:lvl5pPr>
            <a:lvl6pPr marL="2057297" indent="0">
              <a:buNone/>
              <a:defRPr sz="1400" b="1"/>
            </a:lvl6pPr>
            <a:lvl7pPr marL="2468757" indent="0">
              <a:buNone/>
              <a:defRPr sz="1400" b="1"/>
            </a:lvl7pPr>
            <a:lvl8pPr marL="2880216" indent="0">
              <a:buNone/>
              <a:defRPr sz="1400" b="1"/>
            </a:lvl8pPr>
            <a:lvl9pPr marL="329167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2"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7"/>
            <a:ext cx="3008948" cy="1161573"/>
          </a:xfrm>
          <a:prstGeom prst="rect">
            <a:avLst/>
          </a:prstGeom>
        </p:spPr>
        <p:txBody>
          <a:bodyPr lIns="82292" tIns="41148" rIns="82292"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60" indent="0">
              <a:buNone/>
              <a:defRPr sz="1100"/>
            </a:lvl2pPr>
            <a:lvl3pPr marL="822920" indent="0">
              <a:buNone/>
              <a:defRPr sz="900"/>
            </a:lvl3pPr>
            <a:lvl4pPr marL="1234379" indent="0">
              <a:buNone/>
              <a:defRPr sz="800"/>
            </a:lvl4pPr>
            <a:lvl5pPr marL="1645837" indent="0">
              <a:buNone/>
              <a:defRPr sz="800"/>
            </a:lvl5pPr>
            <a:lvl6pPr marL="2057297" indent="0">
              <a:buNone/>
              <a:defRPr sz="800"/>
            </a:lvl6pPr>
            <a:lvl7pPr marL="2468757" indent="0">
              <a:buNone/>
              <a:defRPr sz="800"/>
            </a:lvl7pPr>
            <a:lvl8pPr marL="2880216" indent="0">
              <a:buNone/>
              <a:defRPr sz="800"/>
            </a:lvl8pPr>
            <a:lvl9pPr marL="3291675"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a:prstGeom prst="rect">
            <a:avLst/>
          </a:prstGeom>
        </p:spPr>
        <p:txBody>
          <a:bodyPr lIns="82292" tIns="41148" rIns="82292"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60" indent="0">
              <a:buNone/>
              <a:defRPr sz="2500"/>
            </a:lvl2pPr>
            <a:lvl3pPr marL="822920" indent="0">
              <a:buNone/>
              <a:defRPr sz="2200"/>
            </a:lvl3pPr>
            <a:lvl4pPr marL="1234379" indent="0">
              <a:buNone/>
              <a:defRPr sz="1800"/>
            </a:lvl4pPr>
            <a:lvl5pPr marL="1645837" indent="0">
              <a:buNone/>
              <a:defRPr sz="1800"/>
            </a:lvl5pPr>
            <a:lvl6pPr marL="2057297" indent="0">
              <a:buNone/>
              <a:defRPr sz="1800"/>
            </a:lvl6pPr>
            <a:lvl7pPr marL="2468757" indent="0">
              <a:buNone/>
              <a:defRPr sz="1800"/>
            </a:lvl7pPr>
            <a:lvl8pPr marL="2880216" indent="0">
              <a:buNone/>
              <a:defRPr sz="1800"/>
            </a:lvl8pPr>
            <a:lvl9pPr marL="3291675"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60" indent="0">
              <a:buNone/>
              <a:defRPr sz="1100"/>
            </a:lvl2pPr>
            <a:lvl3pPr marL="822920" indent="0">
              <a:buNone/>
              <a:defRPr sz="900"/>
            </a:lvl3pPr>
            <a:lvl4pPr marL="1234379" indent="0">
              <a:buNone/>
              <a:defRPr sz="800"/>
            </a:lvl4pPr>
            <a:lvl5pPr marL="1645837" indent="0">
              <a:buNone/>
              <a:defRPr sz="800"/>
            </a:lvl5pPr>
            <a:lvl6pPr marL="2057297" indent="0">
              <a:buNone/>
              <a:defRPr sz="800"/>
            </a:lvl6pPr>
            <a:lvl7pPr marL="2468757" indent="0">
              <a:buNone/>
              <a:defRPr sz="800"/>
            </a:lvl7pPr>
            <a:lvl8pPr marL="2880216" indent="0">
              <a:buNone/>
              <a:defRPr sz="800"/>
            </a:lvl8pPr>
            <a:lvl9pPr marL="3291675"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692140"/>
          </a:xfrm>
          <a:prstGeom prst="rect">
            <a:avLst/>
          </a:prstGeom>
        </p:spPr>
        <p:txBody>
          <a:bodyPr vert="eaVert" lIns="82292" tIns="41148" rIns="82292"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692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3"/>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6"/>
            <a:ext cx="6400800" cy="1753077"/>
          </a:xfrm>
          <a:prstGeom prst="rect">
            <a:avLst/>
          </a:prstGeom>
        </p:spPr>
        <p:txBody>
          <a:bodyPr lIns="82292" tIns="41148" rIns="82292" bIns="41148"/>
          <a:lstStyle>
            <a:lvl1pPr marL="0" indent="0" algn="ctr">
              <a:buNone/>
              <a:defRPr/>
            </a:lvl1pPr>
            <a:lvl2pPr marL="411456" indent="0" algn="ctr">
              <a:buNone/>
              <a:defRPr/>
            </a:lvl2pPr>
            <a:lvl3pPr marL="822911" indent="0" algn="ctr">
              <a:buNone/>
              <a:defRPr/>
            </a:lvl3pPr>
            <a:lvl4pPr marL="1234367" indent="0" algn="ctr">
              <a:buNone/>
              <a:defRPr/>
            </a:lvl4pPr>
            <a:lvl5pPr marL="1645820" indent="0" algn="ctr">
              <a:buNone/>
              <a:defRPr/>
            </a:lvl5pPr>
            <a:lvl6pPr marL="2057277" indent="0" algn="ctr">
              <a:buNone/>
              <a:defRPr/>
            </a:lvl6pPr>
            <a:lvl7pPr marL="2468732" indent="0" algn="ctr">
              <a:buNone/>
              <a:defRPr/>
            </a:lvl7pPr>
            <a:lvl8pPr marL="2880187" indent="0" algn="ctr">
              <a:buNone/>
              <a:defRPr/>
            </a:lvl8pPr>
            <a:lvl9pPr marL="3291642"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a:prstGeom prst="rect">
            <a:avLst/>
          </a:prstGeom>
        </p:spPr>
        <p:txBody>
          <a:bodyPr lIns="82292" tIns="41148" rIns="82292" bIns="41148" anchor="b"/>
          <a:lstStyle>
            <a:lvl1pPr marL="0" indent="0">
              <a:buNone/>
              <a:defRPr sz="1800"/>
            </a:lvl1pPr>
            <a:lvl2pPr marL="411456" indent="0">
              <a:buNone/>
              <a:defRPr sz="1600"/>
            </a:lvl2pPr>
            <a:lvl3pPr marL="822911" indent="0">
              <a:buNone/>
              <a:defRPr sz="1400"/>
            </a:lvl3pPr>
            <a:lvl4pPr marL="1234367" indent="0">
              <a:buNone/>
              <a:defRPr sz="1300"/>
            </a:lvl4pPr>
            <a:lvl5pPr marL="1645820" indent="0">
              <a:buNone/>
              <a:defRPr sz="1300"/>
            </a:lvl5pPr>
            <a:lvl6pPr marL="2057277" indent="0">
              <a:buNone/>
              <a:defRPr sz="1300"/>
            </a:lvl6pPr>
            <a:lvl7pPr marL="2468732" indent="0">
              <a:buNone/>
              <a:defRPr sz="1300"/>
            </a:lvl7pPr>
            <a:lvl8pPr marL="2880187" indent="0">
              <a:buNone/>
              <a:defRPr sz="1300"/>
            </a:lvl8pPr>
            <a:lvl9pPr marL="3291642"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6" tIns="41148" rIns="82296" bIns="41148"/>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lIns="82292" tIns="41148" rIns="82292"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lIns="82292" tIns="41148" rIns="82292"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a:prstGeom prst="rect">
            <a:avLst/>
          </a:prstGeom>
        </p:spPr>
        <p:txBody>
          <a:bodyPr lIns="82292" tIns="41148" rIns="82292" bIns="41148" anchor="b"/>
          <a:lstStyle>
            <a:lvl1pPr marL="0" indent="0">
              <a:buNone/>
              <a:defRPr sz="2200" b="1"/>
            </a:lvl1pPr>
            <a:lvl2pPr marL="411456" indent="0">
              <a:buNone/>
              <a:defRPr sz="1800" b="1"/>
            </a:lvl2pPr>
            <a:lvl3pPr marL="822911" indent="0">
              <a:buNone/>
              <a:defRPr sz="1600" b="1"/>
            </a:lvl3pPr>
            <a:lvl4pPr marL="1234367" indent="0">
              <a:buNone/>
              <a:defRPr sz="1400" b="1"/>
            </a:lvl4pPr>
            <a:lvl5pPr marL="1645820" indent="0">
              <a:buNone/>
              <a:defRPr sz="1400" b="1"/>
            </a:lvl5pPr>
            <a:lvl6pPr marL="2057277" indent="0">
              <a:buNone/>
              <a:defRPr sz="1400" b="1"/>
            </a:lvl6pPr>
            <a:lvl7pPr marL="2468732" indent="0">
              <a:buNone/>
              <a:defRPr sz="1400" b="1"/>
            </a:lvl7pPr>
            <a:lvl8pPr marL="2880187" indent="0">
              <a:buNone/>
              <a:defRPr sz="1400" b="1"/>
            </a:lvl8pPr>
            <a:lvl9pPr marL="329164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a:prstGeom prst="rect">
            <a:avLst/>
          </a:prstGeom>
        </p:spPr>
        <p:txBody>
          <a:bodyPr lIns="82292" tIns="41148" rIns="82292"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3" y="1534478"/>
            <a:ext cx="4041933" cy="640080"/>
          </a:xfrm>
          <a:prstGeom prst="rect">
            <a:avLst/>
          </a:prstGeom>
        </p:spPr>
        <p:txBody>
          <a:bodyPr lIns="82292" tIns="41148" rIns="82292" bIns="41148" anchor="b"/>
          <a:lstStyle>
            <a:lvl1pPr marL="0" indent="0">
              <a:buNone/>
              <a:defRPr sz="2200" b="1"/>
            </a:lvl1pPr>
            <a:lvl2pPr marL="411456" indent="0">
              <a:buNone/>
              <a:defRPr sz="1800" b="1"/>
            </a:lvl2pPr>
            <a:lvl3pPr marL="822911" indent="0">
              <a:buNone/>
              <a:defRPr sz="1600" b="1"/>
            </a:lvl3pPr>
            <a:lvl4pPr marL="1234367" indent="0">
              <a:buNone/>
              <a:defRPr sz="1400" b="1"/>
            </a:lvl4pPr>
            <a:lvl5pPr marL="1645820" indent="0">
              <a:buNone/>
              <a:defRPr sz="1400" b="1"/>
            </a:lvl5pPr>
            <a:lvl6pPr marL="2057277" indent="0">
              <a:buNone/>
              <a:defRPr sz="1400" b="1"/>
            </a:lvl6pPr>
            <a:lvl7pPr marL="2468732" indent="0">
              <a:buNone/>
              <a:defRPr sz="1400" b="1"/>
            </a:lvl7pPr>
            <a:lvl8pPr marL="2880187" indent="0">
              <a:buNone/>
              <a:defRPr sz="1400" b="1"/>
            </a:lvl8pPr>
            <a:lvl9pPr marL="329164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3" y="2174560"/>
            <a:ext cx="4041933" cy="3951923"/>
          </a:xfrm>
          <a:prstGeom prst="rect">
            <a:avLst/>
          </a:prstGeom>
        </p:spPr>
        <p:txBody>
          <a:bodyPr lIns="82292" tIns="41148" rIns="82292"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8"/>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lIns="82292" tIns="41148" rIns="82292"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a:prstGeom prst="rect">
            <a:avLst/>
          </a:prstGeom>
        </p:spPr>
        <p:txBody>
          <a:bodyPr lIns="82292" tIns="41148" rIns="82292" bIns="41148"/>
          <a:lstStyle>
            <a:lvl1pPr marL="0" indent="0">
              <a:buNone/>
              <a:defRPr sz="1300"/>
            </a:lvl1pPr>
            <a:lvl2pPr marL="411456" indent="0">
              <a:buNone/>
              <a:defRPr sz="1100"/>
            </a:lvl2pPr>
            <a:lvl3pPr marL="822911" indent="0">
              <a:buNone/>
              <a:defRPr sz="900"/>
            </a:lvl3pPr>
            <a:lvl4pPr marL="1234367" indent="0">
              <a:buNone/>
              <a:defRPr sz="800"/>
            </a:lvl4pPr>
            <a:lvl5pPr marL="1645820" indent="0">
              <a:buNone/>
              <a:defRPr sz="800"/>
            </a:lvl5pPr>
            <a:lvl6pPr marL="2057277" indent="0">
              <a:buNone/>
              <a:defRPr sz="800"/>
            </a:lvl6pPr>
            <a:lvl7pPr marL="2468732" indent="0">
              <a:buNone/>
              <a:defRPr sz="800"/>
            </a:lvl7pPr>
            <a:lvl8pPr marL="2880187" indent="0">
              <a:buNone/>
              <a:defRPr sz="800"/>
            </a:lvl8pPr>
            <a:lvl9pPr marL="3291642"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a:prstGeom prst="rect">
            <a:avLst/>
          </a:prstGeom>
        </p:spPr>
        <p:txBody>
          <a:bodyPr lIns="82292" tIns="41148" rIns="82292" bIns="41148"/>
          <a:lstStyle>
            <a:lvl1pPr marL="0" indent="0">
              <a:buNone/>
              <a:defRPr sz="2900"/>
            </a:lvl1pPr>
            <a:lvl2pPr marL="411456" indent="0">
              <a:buNone/>
              <a:defRPr sz="2500"/>
            </a:lvl2pPr>
            <a:lvl3pPr marL="822911" indent="0">
              <a:buNone/>
              <a:defRPr sz="2200"/>
            </a:lvl3pPr>
            <a:lvl4pPr marL="1234367" indent="0">
              <a:buNone/>
              <a:defRPr sz="1800"/>
            </a:lvl4pPr>
            <a:lvl5pPr marL="1645820" indent="0">
              <a:buNone/>
              <a:defRPr sz="1800"/>
            </a:lvl5pPr>
            <a:lvl6pPr marL="2057277" indent="0">
              <a:buNone/>
              <a:defRPr sz="1800"/>
            </a:lvl6pPr>
            <a:lvl7pPr marL="2468732" indent="0">
              <a:buNone/>
              <a:defRPr sz="1800"/>
            </a:lvl7pPr>
            <a:lvl8pPr marL="2880187" indent="0">
              <a:buNone/>
              <a:defRPr sz="1800"/>
            </a:lvl8pPr>
            <a:lvl9pPr marL="3291642"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a:prstGeom prst="rect">
            <a:avLst/>
          </a:prstGeom>
        </p:spPr>
        <p:txBody>
          <a:bodyPr lIns="82292" tIns="41148" rIns="82292" bIns="41148"/>
          <a:lstStyle>
            <a:lvl1pPr marL="0" indent="0">
              <a:buNone/>
              <a:defRPr sz="1300"/>
            </a:lvl1pPr>
            <a:lvl2pPr marL="411456" indent="0">
              <a:buNone/>
              <a:defRPr sz="1100"/>
            </a:lvl2pPr>
            <a:lvl3pPr marL="822911" indent="0">
              <a:buNone/>
              <a:defRPr sz="900"/>
            </a:lvl3pPr>
            <a:lvl4pPr marL="1234367" indent="0">
              <a:buNone/>
              <a:defRPr sz="800"/>
            </a:lvl4pPr>
            <a:lvl5pPr marL="1645820" indent="0">
              <a:buNone/>
              <a:defRPr sz="800"/>
            </a:lvl5pPr>
            <a:lvl6pPr marL="2057277" indent="0">
              <a:buNone/>
              <a:defRPr sz="800"/>
            </a:lvl6pPr>
            <a:lvl7pPr marL="2468732" indent="0">
              <a:buNone/>
              <a:defRPr sz="800"/>
            </a:lvl7pPr>
            <a:lvl8pPr marL="2880187" indent="0">
              <a:buNone/>
              <a:defRPr sz="800"/>
            </a:lvl8pPr>
            <a:lvl9pPr marL="3291642"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5110" y="171450"/>
            <a:ext cx="2131695"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4" y="171450"/>
            <a:ext cx="6257925" cy="5955030"/>
          </a:xfrm>
          <a:prstGeom prst="rect">
            <a:avLst/>
          </a:prstGeom>
        </p:spPr>
        <p:txBody>
          <a:bodyPr vert="eaVert"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4"/>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7"/>
            <a:ext cx="6400800" cy="1753077"/>
          </a:xfrm>
          <a:prstGeom prst="rect">
            <a:avLst/>
          </a:prstGeom>
        </p:spPr>
        <p:txBody>
          <a:bodyPr lIns="82292" tIns="41148" rIns="82292" bIns="41148"/>
          <a:lstStyle>
            <a:lvl1pPr marL="0" indent="0" algn="ctr">
              <a:buNone/>
              <a:defRPr/>
            </a:lvl1pPr>
            <a:lvl2pPr marL="411452" indent="0" algn="ctr">
              <a:buNone/>
              <a:defRPr/>
            </a:lvl2pPr>
            <a:lvl3pPr marL="822902" indent="0" algn="ctr">
              <a:buNone/>
              <a:defRPr/>
            </a:lvl3pPr>
            <a:lvl4pPr marL="1234355" indent="0" algn="ctr">
              <a:buNone/>
              <a:defRPr/>
            </a:lvl4pPr>
            <a:lvl5pPr marL="1645804" indent="0" algn="ctr">
              <a:buNone/>
              <a:defRPr/>
            </a:lvl5pPr>
            <a:lvl6pPr marL="2057256" indent="0" algn="ctr">
              <a:buNone/>
              <a:defRPr/>
            </a:lvl6pPr>
            <a:lvl7pPr marL="2468707" indent="0" algn="ctr">
              <a:buNone/>
              <a:defRPr/>
            </a:lvl7pPr>
            <a:lvl8pPr marL="2880158" indent="0" algn="ctr">
              <a:buNone/>
              <a:defRPr/>
            </a:lvl8pPr>
            <a:lvl9pPr marL="3291609"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a:prstGeom prst="rect">
            <a:avLst/>
          </a:prstGeom>
        </p:spPr>
        <p:txBody>
          <a:bodyPr lIns="82292" tIns="41148" rIns="82292" bIns="41148" anchor="b"/>
          <a:lstStyle>
            <a:lvl1pPr marL="0" indent="0">
              <a:buNone/>
              <a:defRPr sz="1800"/>
            </a:lvl1pPr>
            <a:lvl2pPr marL="411452" indent="0">
              <a:buNone/>
              <a:defRPr sz="1600"/>
            </a:lvl2pPr>
            <a:lvl3pPr marL="822902" indent="0">
              <a:buNone/>
              <a:defRPr sz="1400"/>
            </a:lvl3pPr>
            <a:lvl4pPr marL="1234355" indent="0">
              <a:buNone/>
              <a:defRPr sz="1300"/>
            </a:lvl4pPr>
            <a:lvl5pPr marL="1645804" indent="0">
              <a:buNone/>
              <a:defRPr sz="1300"/>
            </a:lvl5pPr>
            <a:lvl6pPr marL="2057256" indent="0">
              <a:buNone/>
              <a:defRPr sz="1300"/>
            </a:lvl6pPr>
            <a:lvl7pPr marL="2468707" indent="0">
              <a:buNone/>
              <a:defRPr sz="1300"/>
            </a:lvl7pPr>
            <a:lvl8pPr marL="2880158" indent="0">
              <a:buNone/>
              <a:defRPr sz="1300"/>
            </a:lvl8pPr>
            <a:lvl9pPr marL="3291609"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lIns="82292" tIns="41148" rIns="82292"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lIns="82292" tIns="41148" rIns="82292"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a:prstGeom prst="rect">
            <a:avLst/>
          </a:prstGeom>
        </p:spPr>
        <p:txBody>
          <a:bodyPr lIns="82292" tIns="41148" rIns="82292" bIns="41148" anchor="b"/>
          <a:lstStyle>
            <a:lvl1pPr marL="0" indent="0">
              <a:buNone/>
              <a:defRPr sz="2200" b="1"/>
            </a:lvl1pPr>
            <a:lvl2pPr marL="411452" indent="0">
              <a:buNone/>
              <a:defRPr sz="1800" b="1"/>
            </a:lvl2pPr>
            <a:lvl3pPr marL="822902" indent="0">
              <a:buNone/>
              <a:defRPr sz="1600" b="1"/>
            </a:lvl3pPr>
            <a:lvl4pPr marL="1234355" indent="0">
              <a:buNone/>
              <a:defRPr sz="1400" b="1"/>
            </a:lvl4pPr>
            <a:lvl5pPr marL="1645804" indent="0">
              <a:buNone/>
              <a:defRPr sz="1400" b="1"/>
            </a:lvl5pPr>
            <a:lvl6pPr marL="2057256" indent="0">
              <a:buNone/>
              <a:defRPr sz="1400" b="1"/>
            </a:lvl6pPr>
            <a:lvl7pPr marL="2468707" indent="0">
              <a:buNone/>
              <a:defRPr sz="1400" b="1"/>
            </a:lvl7pPr>
            <a:lvl8pPr marL="2880158" indent="0">
              <a:buNone/>
              <a:defRPr sz="1400" b="1"/>
            </a:lvl8pPr>
            <a:lvl9pPr marL="329160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a:prstGeom prst="rect">
            <a:avLst/>
          </a:prstGeom>
        </p:spPr>
        <p:txBody>
          <a:bodyPr lIns="82292" tIns="41148" rIns="82292"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4" y="1534478"/>
            <a:ext cx="4041933" cy="640080"/>
          </a:xfrm>
          <a:prstGeom prst="rect">
            <a:avLst/>
          </a:prstGeom>
        </p:spPr>
        <p:txBody>
          <a:bodyPr lIns="82292" tIns="41148" rIns="82292" bIns="41148" anchor="b"/>
          <a:lstStyle>
            <a:lvl1pPr marL="0" indent="0">
              <a:buNone/>
              <a:defRPr sz="2200" b="1"/>
            </a:lvl1pPr>
            <a:lvl2pPr marL="411452" indent="0">
              <a:buNone/>
              <a:defRPr sz="1800" b="1"/>
            </a:lvl2pPr>
            <a:lvl3pPr marL="822902" indent="0">
              <a:buNone/>
              <a:defRPr sz="1600" b="1"/>
            </a:lvl3pPr>
            <a:lvl4pPr marL="1234355" indent="0">
              <a:buNone/>
              <a:defRPr sz="1400" b="1"/>
            </a:lvl4pPr>
            <a:lvl5pPr marL="1645804" indent="0">
              <a:buNone/>
              <a:defRPr sz="1400" b="1"/>
            </a:lvl5pPr>
            <a:lvl6pPr marL="2057256" indent="0">
              <a:buNone/>
              <a:defRPr sz="1400" b="1"/>
            </a:lvl6pPr>
            <a:lvl7pPr marL="2468707" indent="0">
              <a:buNone/>
              <a:defRPr sz="1400" b="1"/>
            </a:lvl7pPr>
            <a:lvl8pPr marL="2880158" indent="0">
              <a:buNone/>
              <a:defRPr sz="1400" b="1"/>
            </a:lvl8pPr>
            <a:lvl9pPr marL="329160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4" y="2174560"/>
            <a:ext cx="4041933" cy="3951923"/>
          </a:xfrm>
          <a:prstGeom prst="rect">
            <a:avLst/>
          </a:prstGeom>
        </p:spPr>
        <p:txBody>
          <a:bodyPr lIns="82292" tIns="41148" rIns="82292"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9"/>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lIns="82292" tIns="41148" rIns="82292"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a:prstGeom prst="rect">
            <a:avLst/>
          </a:prstGeom>
        </p:spPr>
        <p:txBody>
          <a:bodyPr lIns="82292" tIns="41148" rIns="82292" bIns="41148"/>
          <a:lstStyle>
            <a:lvl1pPr marL="0" indent="0">
              <a:buNone/>
              <a:defRPr sz="1300"/>
            </a:lvl1pPr>
            <a:lvl2pPr marL="411452" indent="0">
              <a:buNone/>
              <a:defRPr sz="1100"/>
            </a:lvl2pPr>
            <a:lvl3pPr marL="822902" indent="0">
              <a:buNone/>
              <a:defRPr sz="900"/>
            </a:lvl3pPr>
            <a:lvl4pPr marL="1234355" indent="0">
              <a:buNone/>
              <a:defRPr sz="800"/>
            </a:lvl4pPr>
            <a:lvl5pPr marL="1645804" indent="0">
              <a:buNone/>
              <a:defRPr sz="800"/>
            </a:lvl5pPr>
            <a:lvl6pPr marL="2057256" indent="0">
              <a:buNone/>
              <a:defRPr sz="800"/>
            </a:lvl6pPr>
            <a:lvl7pPr marL="2468707" indent="0">
              <a:buNone/>
              <a:defRPr sz="800"/>
            </a:lvl7pPr>
            <a:lvl8pPr marL="2880158" indent="0">
              <a:buNone/>
              <a:defRPr sz="800"/>
            </a:lvl8pPr>
            <a:lvl9pPr marL="3291609"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a:prstGeom prst="rect">
            <a:avLst/>
          </a:prstGeom>
        </p:spPr>
        <p:txBody>
          <a:bodyPr lIns="82292" tIns="41148" rIns="82292" bIns="41148"/>
          <a:lstStyle>
            <a:lvl1pPr marL="0" indent="0">
              <a:buNone/>
              <a:defRPr sz="2900"/>
            </a:lvl1pPr>
            <a:lvl2pPr marL="411452" indent="0">
              <a:buNone/>
              <a:defRPr sz="2500"/>
            </a:lvl2pPr>
            <a:lvl3pPr marL="822902" indent="0">
              <a:buNone/>
              <a:defRPr sz="2200"/>
            </a:lvl3pPr>
            <a:lvl4pPr marL="1234355" indent="0">
              <a:buNone/>
              <a:defRPr sz="1800"/>
            </a:lvl4pPr>
            <a:lvl5pPr marL="1645804" indent="0">
              <a:buNone/>
              <a:defRPr sz="1800"/>
            </a:lvl5pPr>
            <a:lvl6pPr marL="2057256" indent="0">
              <a:buNone/>
              <a:defRPr sz="1800"/>
            </a:lvl6pPr>
            <a:lvl7pPr marL="2468707" indent="0">
              <a:buNone/>
              <a:defRPr sz="1800"/>
            </a:lvl7pPr>
            <a:lvl8pPr marL="2880158" indent="0">
              <a:buNone/>
              <a:defRPr sz="1800"/>
            </a:lvl8pPr>
            <a:lvl9pPr marL="3291609"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a:prstGeom prst="rect">
            <a:avLst/>
          </a:prstGeom>
        </p:spPr>
        <p:txBody>
          <a:bodyPr lIns="82292" tIns="41148" rIns="82292" bIns="41148"/>
          <a:lstStyle>
            <a:lvl1pPr marL="0" indent="0">
              <a:buNone/>
              <a:defRPr sz="1300"/>
            </a:lvl1pPr>
            <a:lvl2pPr marL="411452" indent="0">
              <a:buNone/>
              <a:defRPr sz="1100"/>
            </a:lvl2pPr>
            <a:lvl3pPr marL="822902" indent="0">
              <a:buNone/>
              <a:defRPr sz="900"/>
            </a:lvl3pPr>
            <a:lvl4pPr marL="1234355" indent="0">
              <a:buNone/>
              <a:defRPr sz="800"/>
            </a:lvl4pPr>
            <a:lvl5pPr marL="1645804" indent="0">
              <a:buNone/>
              <a:defRPr sz="800"/>
            </a:lvl5pPr>
            <a:lvl6pPr marL="2057256" indent="0">
              <a:buNone/>
              <a:defRPr sz="800"/>
            </a:lvl6pPr>
            <a:lvl7pPr marL="2468707" indent="0">
              <a:buNone/>
              <a:defRPr sz="800"/>
            </a:lvl7pPr>
            <a:lvl8pPr marL="2880158" indent="0">
              <a:buNone/>
              <a:defRPr sz="800"/>
            </a:lvl8pPr>
            <a:lvl9pPr marL="3291609"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600200"/>
            <a:ext cx="2208848" cy="4526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600200"/>
            <a:ext cx="6489383" cy="4526280"/>
          </a:xfrm>
          <a:prstGeom prst="rect">
            <a:avLst/>
          </a:prstGeom>
        </p:spPr>
        <p:txBody>
          <a:bodyPr vert="eaVert" lIns="82292" tIns="41148" rIns="82292"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5"/>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8"/>
            <a:ext cx="6400800" cy="1753077"/>
          </a:xfrm>
        </p:spPr>
        <p:txBody>
          <a:bodyPr/>
          <a:lstStyle>
            <a:lvl1pPr marL="0" indent="0" algn="ctr">
              <a:buNone/>
              <a:defRPr/>
            </a:lvl1pPr>
            <a:lvl2pPr marL="411448" indent="0" algn="ctr">
              <a:buNone/>
              <a:defRPr/>
            </a:lvl2pPr>
            <a:lvl3pPr marL="822893" indent="0" algn="ctr">
              <a:buNone/>
              <a:defRPr/>
            </a:lvl3pPr>
            <a:lvl4pPr marL="1234343" indent="0" algn="ctr">
              <a:buNone/>
              <a:defRPr/>
            </a:lvl4pPr>
            <a:lvl5pPr marL="1645788" indent="0" algn="ctr">
              <a:buNone/>
              <a:defRPr/>
            </a:lvl5pPr>
            <a:lvl6pPr marL="2057235" indent="0" algn="ctr">
              <a:buNone/>
              <a:defRPr/>
            </a:lvl6pPr>
            <a:lvl7pPr marL="2468682" indent="0" algn="ctr">
              <a:buNone/>
              <a:defRPr/>
            </a:lvl7pPr>
            <a:lvl8pPr marL="2880130" indent="0" algn="ctr">
              <a:buNone/>
              <a:defRPr/>
            </a:lvl8pPr>
            <a:lvl9pPr marL="3291576"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a:prstGeom prst="rect">
            <a:avLst/>
          </a:prstGeom>
        </p:spPr>
        <p:txBody>
          <a:bodyPr lIns="82296" tIns="41148" rIns="82296"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48" indent="0">
              <a:buNone/>
              <a:defRPr sz="1600"/>
            </a:lvl2pPr>
            <a:lvl3pPr marL="822893" indent="0">
              <a:buNone/>
              <a:defRPr sz="1400"/>
            </a:lvl3pPr>
            <a:lvl4pPr marL="1234343" indent="0">
              <a:buNone/>
              <a:defRPr sz="1300"/>
            </a:lvl4pPr>
            <a:lvl5pPr marL="1645788" indent="0">
              <a:buNone/>
              <a:defRPr sz="1300"/>
            </a:lvl5pPr>
            <a:lvl6pPr marL="2057235" indent="0">
              <a:buNone/>
              <a:defRPr sz="1300"/>
            </a:lvl6pPr>
            <a:lvl7pPr marL="2468682" indent="0">
              <a:buNone/>
              <a:defRPr sz="1300"/>
            </a:lvl7pPr>
            <a:lvl8pPr marL="2880130" indent="0">
              <a:buNone/>
              <a:defRPr sz="1300"/>
            </a:lvl8pPr>
            <a:lvl9pPr marL="3291576"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1611630"/>
            <a:ext cx="170307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31770" y="1611630"/>
            <a:ext cx="170307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48" indent="0">
              <a:buNone/>
              <a:defRPr sz="1800" b="1"/>
            </a:lvl2pPr>
            <a:lvl3pPr marL="822893" indent="0">
              <a:buNone/>
              <a:defRPr sz="1600" b="1"/>
            </a:lvl3pPr>
            <a:lvl4pPr marL="1234343" indent="0">
              <a:buNone/>
              <a:defRPr sz="1400" b="1"/>
            </a:lvl4pPr>
            <a:lvl5pPr marL="1645788" indent="0">
              <a:buNone/>
              <a:defRPr sz="1400" b="1"/>
            </a:lvl5pPr>
            <a:lvl6pPr marL="2057235" indent="0">
              <a:buNone/>
              <a:defRPr sz="1400" b="1"/>
            </a:lvl6pPr>
            <a:lvl7pPr marL="2468682" indent="0">
              <a:buNone/>
              <a:defRPr sz="1400" b="1"/>
            </a:lvl7pPr>
            <a:lvl8pPr marL="2880130" indent="0">
              <a:buNone/>
              <a:defRPr sz="1400" b="1"/>
            </a:lvl8pPr>
            <a:lvl9pPr marL="329157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5" y="1534478"/>
            <a:ext cx="4041933" cy="640080"/>
          </a:xfrm>
        </p:spPr>
        <p:txBody>
          <a:bodyPr anchor="b"/>
          <a:lstStyle>
            <a:lvl1pPr marL="0" indent="0">
              <a:buNone/>
              <a:defRPr sz="2200" b="1"/>
            </a:lvl1pPr>
            <a:lvl2pPr marL="411448" indent="0">
              <a:buNone/>
              <a:defRPr sz="1800" b="1"/>
            </a:lvl2pPr>
            <a:lvl3pPr marL="822893" indent="0">
              <a:buNone/>
              <a:defRPr sz="1600" b="1"/>
            </a:lvl3pPr>
            <a:lvl4pPr marL="1234343" indent="0">
              <a:buNone/>
              <a:defRPr sz="1400" b="1"/>
            </a:lvl4pPr>
            <a:lvl5pPr marL="1645788" indent="0">
              <a:buNone/>
              <a:defRPr sz="1400" b="1"/>
            </a:lvl5pPr>
            <a:lvl6pPr marL="2057235" indent="0">
              <a:buNone/>
              <a:defRPr sz="1400" b="1"/>
            </a:lvl6pPr>
            <a:lvl7pPr marL="2468682" indent="0">
              <a:buNone/>
              <a:defRPr sz="1400" b="1"/>
            </a:lvl7pPr>
            <a:lvl8pPr marL="2880130" indent="0">
              <a:buNone/>
              <a:defRPr sz="1400" b="1"/>
            </a:lvl8pPr>
            <a:lvl9pPr marL="329157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5"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0"/>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48" indent="0">
              <a:buNone/>
              <a:defRPr sz="1100"/>
            </a:lvl2pPr>
            <a:lvl3pPr marL="822893" indent="0">
              <a:buNone/>
              <a:defRPr sz="900"/>
            </a:lvl3pPr>
            <a:lvl4pPr marL="1234343" indent="0">
              <a:buNone/>
              <a:defRPr sz="800"/>
            </a:lvl4pPr>
            <a:lvl5pPr marL="1645788" indent="0">
              <a:buNone/>
              <a:defRPr sz="800"/>
            </a:lvl5pPr>
            <a:lvl6pPr marL="2057235" indent="0">
              <a:buNone/>
              <a:defRPr sz="800"/>
            </a:lvl6pPr>
            <a:lvl7pPr marL="2468682" indent="0">
              <a:buNone/>
              <a:defRPr sz="800"/>
            </a:lvl7pPr>
            <a:lvl8pPr marL="2880130" indent="0">
              <a:buNone/>
              <a:defRPr sz="800"/>
            </a:lvl8pPr>
            <a:lvl9pPr marL="3291576"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48" indent="0">
              <a:buNone/>
              <a:defRPr sz="2500"/>
            </a:lvl2pPr>
            <a:lvl3pPr marL="822893" indent="0">
              <a:buNone/>
              <a:defRPr sz="2200"/>
            </a:lvl3pPr>
            <a:lvl4pPr marL="1234343" indent="0">
              <a:buNone/>
              <a:defRPr sz="1800"/>
            </a:lvl4pPr>
            <a:lvl5pPr marL="1645788" indent="0">
              <a:buNone/>
              <a:defRPr sz="1800"/>
            </a:lvl5pPr>
            <a:lvl6pPr marL="2057235" indent="0">
              <a:buNone/>
              <a:defRPr sz="1800"/>
            </a:lvl6pPr>
            <a:lvl7pPr marL="2468682" indent="0">
              <a:buNone/>
              <a:defRPr sz="1800"/>
            </a:lvl7pPr>
            <a:lvl8pPr marL="2880130" indent="0">
              <a:buNone/>
              <a:defRPr sz="1800"/>
            </a:lvl8pPr>
            <a:lvl9pPr marL="3291576"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48" indent="0">
              <a:buNone/>
              <a:defRPr sz="1100"/>
            </a:lvl2pPr>
            <a:lvl3pPr marL="822893" indent="0">
              <a:buNone/>
              <a:defRPr sz="900"/>
            </a:lvl3pPr>
            <a:lvl4pPr marL="1234343" indent="0">
              <a:buNone/>
              <a:defRPr sz="800"/>
            </a:lvl4pPr>
            <a:lvl5pPr marL="1645788" indent="0">
              <a:buNone/>
              <a:defRPr sz="800"/>
            </a:lvl5pPr>
            <a:lvl6pPr marL="2057235" indent="0">
              <a:buNone/>
              <a:defRPr sz="800"/>
            </a:lvl6pPr>
            <a:lvl7pPr marL="2468682" indent="0">
              <a:buNone/>
              <a:defRPr sz="800"/>
            </a:lvl7pPr>
            <a:lvl8pPr marL="2880130" indent="0">
              <a:buNone/>
              <a:defRPr sz="800"/>
            </a:lvl8pPr>
            <a:lvl9pPr marL="3291576"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133" y="182880"/>
            <a:ext cx="2208848" cy="61036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8590" y="182880"/>
            <a:ext cx="6489383" cy="6103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a:prstGeom prst="rect">
            <a:avLst/>
          </a:prstGeom>
        </p:spPr>
        <p:txBody>
          <a:bodyPr lIns="82296" tIns="41148" rIns="82296"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6"/>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9"/>
            <a:ext cx="6400800" cy="1753077"/>
          </a:xfrm>
        </p:spPr>
        <p:txBody>
          <a:bodyPr/>
          <a:lstStyle>
            <a:lvl1pPr marL="0" indent="0" algn="ctr">
              <a:buNone/>
              <a:defRPr/>
            </a:lvl1pPr>
            <a:lvl2pPr marL="411444" indent="0" algn="ctr">
              <a:buNone/>
              <a:defRPr/>
            </a:lvl2pPr>
            <a:lvl3pPr marL="822884" indent="0" algn="ctr">
              <a:buNone/>
              <a:defRPr/>
            </a:lvl3pPr>
            <a:lvl4pPr marL="1234331" indent="0" algn="ctr">
              <a:buNone/>
              <a:defRPr/>
            </a:lvl4pPr>
            <a:lvl5pPr marL="1645772" indent="0" algn="ctr">
              <a:buNone/>
              <a:defRPr/>
            </a:lvl5pPr>
            <a:lvl6pPr marL="2057215" indent="0" algn="ctr">
              <a:buNone/>
              <a:defRPr/>
            </a:lvl6pPr>
            <a:lvl7pPr marL="2468658" indent="0" algn="ctr">
              <a:buNone/>
              <a:defRPr/>
            </a:lvl7pPr>
            <a:lvl8pPr marL="2880101" indent="0" algn="ctr">
              <a:buNone/>
              <a:defRPr/>
            </a:lvl8pPr>
            <a:lvl9pPr marL="3291543"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7"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7" y="2906078"/>
            <a:ext cx="7772400" cy="1500188"/>
          </a:xfrm>
        </p:spPr>
        <p:txBody>
          <a:bodyPr anchor="b"/>
          <a:lstStyle>
            <a:lvl1pPr marL="0" indent="0">
              <a:buNone/>
              <a:defRPr sz="1800"/>
            </a:lvl1pPr>
            <a:lvl2pPr marL="411444" indent="0">
              <a:buNone/>
              <a:defRPr sz="1600"/>
            </a:lvl2pPr>
            <a:lvl3pPr marL="822884" indent="0">
              <a:buNone/>
              <a:defRPr sz="1400"/>
            </a:lvl3pPr>
            <a:lvl4pPr marL="1234331" indent="0">
              <a:buNone/>
              <a:defRPr sz="1300"/>
            </a:lvl4pPr>
            <a:lvl5pPr marL="1645772" indent="0">
              <a:buNone/>
              <a:defRPr sz="1300"/>
            </a:lvl5pPr>
            <a:lvl6pPr marL="2057215" indent="0">
              <a:buNone/>
              <a:defRPr sz="1300"/>
            </a:lvl6pPr>
            <a:lvl7pPr marL="2468658" indent="0">
              <a:buNone/>
              <a:defRPr sz="1300"/>
            </a:lvl7pPr>
            <a:lvl8pPr marL="2880101" indent="0">
              <a:buNone/>
              <a:defRPr sz="1300"/>
            </a:lvl8pPr>
            <a:lvl9pPr marL="3291543" indent="0">
              <a:buNone/>
              <a:defRPr sz="13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1611630"/>
            <a:ext cx="361188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11630"/>
            <a:ext cx="3611880" cy="46748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4478"/>
            <a:ext cx="4040505" cy="640080"/>
          </a:xfrm>
        </p:spPr>
        <p:txBody>
          <a:bodyPr anchor="b"/>
          <a:lstStyle>
            <a:lvl1pPr marL="0" indent="0">
              <a:buNone/>
              <a:defRPr sz="2200" b="1"/>
            </a:lvl1pPr>
            <a:lvl2pPr marL="411444" indent="0">
              <a:buNone/>
              <a:defRPr sz="1800" b="1"/>
            </a:lvl2pPr>
            <a:lvl3pPr marL="822884" indent="0">
              <a:buNone/>
              <a:defRPr sz="1600" b="1"/>
            </a:lvl3pPr>
            <a:lvl4pPr marL="1234331" indent="0">
              <a:buNone/>
              <a:defRPr sz="1400" b="1"/>
            </a:lvl4pPr>
            <a:lvl5pPr marL="1645772" indent="0">
              <a:buNone/>
              <a:defRPr sz="1400" b="1"/>
            </a:lvl5pPr>
            <a:lvl6pPr marL="2057215" indent="0">
              <a:buNone/>
              <a:defRPr sz="1400" b="1"/>
            </a:lvl6pPr>
            <a:lvl7pPr marL="2468658" indent="0">
              <a:buNone/>
              <a:defRPr sz="1400" b="1"/>
            </a:lvl7pPr>
            <a:lvl8pPr marL="2880101" indent="0">
              <a:buNone/>
              <a:defRPr sz="1400" b="1"/>
            </a:lvl8pPr>
            <a:lvl9pPr marL="329154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4"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76" y="1534478"/>
            <a:ext cx="4041933" cy="640080"/>
          </a:xfrm>
        </p:spPr>
        <p:txBody>
          <a:bodyPr anchor="b"/>
          <a:lstStyle>
            <a:lvl1pPr marL="0" indent="0">
              <a:buNone/>
              <a:defRPr sz="2200" b="1"/>
            </a:lvl1pPr>
            <a:lvl2pPr marL="411444" indent="0">
              <a:buNone/>
              <a:defRPr sz="1800" b="1"/>
            </a:lvl2pPr>
            <a:lvl3pPr marL="822884" indent="0">
              <a:buNone/>
              <a:defRPr sz="1600" b="1"/>
            </a:lvl3pPr>
            <a:lvl4pPr marL="1234331" indent="0">
              <a:buNone/>
              <a:defRPr sz="1400" b="1"/>
            </a:lvl4pPr>
            <a:lvl5pPr marL="1645772" indent="0">
              <a:buNone/>
              <a:defRPr sz="1400" b="1"/>
            </a:lvl5pPr>
            <a:lvl6pPr marL="2057215" indent="0">
              <a:buNone/>
              <a:defRPr sz="1400" b="1"/>
            </a:lvl6pPr>
            <a:lvl7pPr marL="2468658" indent="0">
              <a:buNone/>
              <a:defRPr sz="1400" b="1"/>
            </a:lvl7pPr>
            <a:lvl8pPr marL="2880101" indent="0">
              <a:buNone/>
              <a:defRPr sz="1400" b="1"/>
            </a:lvl8pPr>
            <a:lvl9pPr marL="329154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6"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01"/>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9"/>
            <a:ext cx="3008948" cy="4692015"/>
          </a:xfrm>
        </p:spPr>
        <p:txBody>
          <a:bodyPr/>
          <a:lstStyle>
            <a:lvl1pPr marL="0" indent="0">
              <a:buNone/>
              <a:defRPr sz="1300"/>
            </a:lvl1pPr>
            <a:lvl2pPr marL="411444" indent="0">
              <a:buNone/>
              <a:defRPr sz="1100"/>
            </a:lvl2pPr>
            <a:lvl3pPr marL="822884" indent="0">
              <a:buNone/>
              <a:defRPr sz="900"/>
            </a:lvl3pPr>
            <a:lvl4pPr marL="1234331" indent="0">
              <a:buNone/>
              <a:defRPr sz="800"/>
            </a:lvl4pPr>
            <a:lvl5pPr marL="1645772" indent="0">
              <a:buNone/>
              <a:defRPr sz="800"/>
            </a:lvl5pPr>
            <a:lvl6pPr marL="2057215" indent="0">
              <a:buNone/>
              <a:defRPr sz="800"/>
            </a:lvl6pPr>
            <a:lvl7pPr marL="2468658" indent="0">
              <a:buNone/>
              <a:defRPr sz="800"/>
            </a:lvl7pPr>
            <a:lvl8pPr marL="2880101" indent="0">
              <a:buNone/>
              <a:defRPr sz="800"/>
            </a:lvl8pPr>
            <a:lvl9pPr marL="3291543"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2"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2" y="612934"/>
            <a:ext cx="5486400" cy="4114800"/>
          </a:xfrm>
        </p:spPr>
        <p:txBody>
          <a:bodyPr/>
          <a:lstStyle>
            <a:lvl1pPr marL="0" indent="0">
              <a:buNone/>
              <a:defRPr sz="2900"/>
            </a:lvl1pPr>
            <a:lvl2pPr marL="411444" indent="0">
              <a:buNone/>
              <a:defRPr sz="2500"/>
            </a:lvl2pPr>
            <a:lvl3pPr marL="822884" indent="0">
              <a:buNone/>
              <a:defRPr sz="2200"/>
            </a:lvl3pPr>
            <a:lvl4pPr marL="1234331" indent="0">
              <a:buNone/>
              <a:defRPr sz="1800"/>
            </a:lvl4pPr>
            <a:lvl5pPr marL="1645772" indent="0">
              <a:buNone/>
              <a:defRPr sz="1800"/>
            </a:lvl5pPr>
            <a:lvl6pPr marL="2057215" indent="0">
              <a:buNone/>
              <a:defRPr sz="1800"/>
            </a:lvl6pPr>
            <a:lvl7pPr marL="2468658" indent="0">
              <a:buNone/>
              <a:defRPr sz="1800"/>
            </a:lvl7pPr>
            <a:lvl8pPr marL="2880101" indent="0">
              <a:buNone/>
              <a:defRPr sz="1800"/>
            </a:lvl8pPr>
            <a:lvl9pPr marL="3291543" indent="0">
              <a:buNone/>
              <a:defRPr sz="1800"/>
            </a:lvl9pPr>
          </a:lstStyle>
          <a:p>
            <a:pPr lvl="0"/>
            <a:r>
              <a:rPr lang="en-US" noProof="0" dirty="0" smtClean="0">
                <a:sym typeface="Palatino" pitchFamily="18" charset="0"/>
              </a:rPr>
              <a:t>Click icon to add picture</a:t>
            </a:r>
            <a:endParaRPr lang="en-US" noProof="0" dirty="0">
              <a:sym typeface="Palatino" pitchFamily="18" charset="0"/>
            </a:endParaRPr>
          </a:p>
        </p:txBody>
      </p:sp>
      <p:sp>
        <p:nvSpPr>
          <p:cNvPr id="4" name="Text Placeholder 3"/>
          <p:cNvSpPr>
            <a:spLocks noGrp="1"/>
          </p:cNvSpPr>
          <p:nvPr>
            <p:ph type="body" sz="half" idx="2"/>
          </p:nvPr>
        </p:nvSpPr>
        <p:spPr>
          <a:xfrm>
            <a:off x="1791652" y="5367814"/>
            <a:ext cx="5486400" cy="804386"/>
          </a:xfrm>
        </p:spPr>
        <p:txBody>
          <a:bodyPr/>
          <a:lstStyle>
            <a:lvl1pPr marL="0" indent="0">
              <a:buNone/>
              <a:defRPr sz="1300"/>
            </a:lvl1pPr>
            <a:lvl2pPr marL="411444" indent="0">
              <a:buNone/>
              <a:defRPr sz="1100"/>
            </a:lvl2pPr>
            <a:lvl3pPr marL="822884" indent="0">
              <a:buNone/>
              <a:defRPr sz="900"/>
            </a:lvl3pPr>
            <a:lvl4pPr marL="1234331" indent="0">
              <a:buNone/>
              <a:defRPr sz="800"/>
            </a:lvl4pPr>
            <a:lvl5pPr marL="1645772" indent="0">
              <a:buNone/>
              <a:defRPr sz="800"/>
            </a:lvl5pPr>
            <a:lvl6pPr marL="2057215" indent="0">
              <a:buNone/>
              <a:defRPr sz="800"/>
            </a:lvl6pPr>
            <a:lvl7pPr marL="2468658" indent="0">
              <a:buNone/>
              <a:defRPr sz="800"/>
            </a:lvl7pPr>
            <a:lvl8pPr marL="2880101" indent="0">
              <a:buNone/>
              <a:defRPr sz="800"/>
            </a:lvl8pPr>
            <a:lvl9pPr marL="3291543" indent="0">
              <a:buNone/>
              <a:defRPr sz="8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175" y="892175"/>
            <a:ext cx="7359650" cy="5073650"/>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1027" name="Rectangle 2"/>
          <p:cNvSpPr>
            <a:spLocks/>
          </p:cNvSpPr>
          <p:nvPr/>
        </p:nvSpPr>
        <p:spPr bwMode="auto">
          <a:xfrm>
            <a:off x="8343900" y="149225"/>
            <a:ext cx="731838" cy="6548438"/>
          </a:xfrm>
          <a:prstGeom prst="rect">
            <a:avLst/>
          </a:prstGeom>
          <a:solidFill>
            <a:srgbClr val="EA7D2A">
              <a:alpha val="96861"/>
            </a:srgbClr>
          </a:solidFill>
          <a:ln w="9525">
            <a:noFill/>
            <a:miter lim="800000"/>
            <a:headEnd/>
            <a:tailEnd/>
          </a:ln>
        </p:spPr>
        <p:txBody>
          <a:bodyPr lIns="82296" tIns="41148" rIns="82296" bIns="41148"/>
          <a:lstStyle/>
          <a:p>
            <a:endParaRPr lang="en-US" dirty="0"/>
          </a:p>
        </p:txBody>
      </p:sp>
      <p:pic>
        <p:nvPicPr>
          <p:cNvPr id="1028" name="Picture 3"/>
          <p:cNvPicPr>
            <a:picLocks noChangeAspect="1" noChangeArrowheads="1"/>
          </p:cNvPicPr>
          <p:nvPr/>
        </p:nvPicPr>
        <p:blipFill>
          <a:blip r:embed="rId14" cstate="print"/>
          <a:srcRect/>
          <a:stretch>
            <a:fillRect/>
          </a:stretch>
        </p:blipFill>
        <p:spPr bwMode="auto">
          <a:xfrm>
            <a:off x="7629525" y="5178425"/>
            <a:ext cx="137795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xmlns:p14="http://schemas.microsoft.com/office/powerpoint/2010/main"/>
  <p:txStyles>
    <p:titleStyle>
      <a:lvl1pPr algn="ctr" rtl="0" eaLnBrk="0" fontAlgn="base" hangingPunct="0">
        <a:spcBef>
          <a:spcPct val="0"/>
        </a:spcBef>
        <a:spcAft>
          <a:spcPct val="0"/>
        </a:spcAft>
        <a:defRPr sz="5400">
          <a:solidFill>
            <a:srgbClr val="E98639"/>
          </a:solidFill>
          <a:latin typeface="+mj-lt"/>
          <a:ea typeface="+mj-ea"/>
          <a:cs typeface="+mj-cs"/>
          <a:sym typeface="Futura"/>
        </a:defRPr>
      </a:lvl1pPr>
      <a:lvl2pPr algn="ctr" rtl="0" eaLnBrk="0" fontAlgn="base" hangingPunct="0">
        <a:spcBef>
          <a:spcPct val="0"/>
        </a:spcBef>
        <a:spcAft>
          <a:spcPct val="0"/>
        </a:spcAft>
        <a:defRPr sz="5400">
          <a:solidFill>
            <a:srgbClr val="E98639"/>
          </a:solidFill>
          <a:latin typeface="Futura" charset="0"/>
          <a:sym typeface="Futura"/>
        </a:defRPr>
      </a:lvl2pPr>
      <a:lvl3pPr algn="ctr" rtl="0" eaLnBrk="0" fontAlgn="base" hangingPunct="0">
        <a:spcBef>
          <a:spcPct val="0"/>
        </a:spcBef>
        <a:spcAft>
          <a:spcPct val="0"/>
        </a:spcAft>
        <a:defRPr sz="5400">
          <a:solidFill>
            <a:srgbClr val="E98639"/>
          </a:solidFill>
          <a:latin typeface="Futura" charset="0"/>
          <a:sym typeface="Futura"/>
        </a:defRPr>
      </a:lvl3pPr>
      <a:lvl4pPr algn="ctr" rtl="0" eaLnBrk="0" fontAlgn="base" hangingPunct="0">
        <a:spcBef>
          <a:spcPct val="0"/>
        </a:spcBef>
        <a:spcAft>
          <a:spcPct val="0"/>
        </a:spcAft>
        <a:defRPr sz="5400">
          <a:solidFill>
            <a:srgbClr val="E98639"/>
          </a:solidFill>
          <a:latin typeface="Futura" charset="0"/>
          <a:sym typeface="Futura"/>
        </a:defRPr>
      </a:lvl4pPr>
      <a:lvl5pPr algn="ctr" rtl="0" eaLnBrk="0" fontAlgn="base" hangingPunct="0">
        <a:spcBef>
          <a:spcPct val="0"/>
        </a:spcBef>
        <a:spcAft>
          <a:spcPct val="0"/>
        </a:spcAft>
        <a:defRPr sz="5400">
          <a:solidFill>
            <a:srgbClr val="E98639"/>
          </a:solidFill>
          <a:latin typeface="Futura" charset="0"/>
          <a:sym typeface="Futura"/>
        </a:defRPr>
      </a:lvl5pPr>
      <a:lvl6pPr marL="411480" algn="ctr" rtl="0" eaLnBrk="1" fontAlgn="base" hangingPunct="1">
        <a:spcBef>
          <a:spcPct val="0"/>
        </a:spcBef>
        <a:spcAft>
          <a:spcPct val="0"/>
        </a:spcAft>
        <a:defRPr sz="5400">
          <a:solidFill>
            <a:srgbClr val="E98639"/>
          </a:solidFill>
          <a:latin typeface="Futura" charset="0"/>
          <a:sym typeface="Futura" charset="0"/>
        </a:defRPr>
      </a:lvl6pPr>
      <a:lvl7pPr marL="822960" algn="ctr" rtl="0" eaLnBrk="1" fontAlgn="base" hangingPunct="1">
        <a:spcBef>
          <a:spcPct val="0"/>
        </a:spcBef>
        <a:spcAft>
          <a:spcPct val="0"/>
        </a:spcAft>
        <a:defRPr sz="5400">
          <a:solidFill>
            <a:srgbClr val="E98639"/>
          </a:solidFill>
          <a:latin typeface="Futura" charset="0"/>
          <a:sym typeface="Futura" charset="0"/>
        </a:defRPr>
      </a:lvl7pPr>
      <a:lvl8pPr marL="1234440" algn="ctr" rtl="0" eaLnBrk="1" fontAlgn="base" hangingPunct="1">
        <a:spcBef>
          <a:spcPct val="0"/>
        </a:spcBef>
        <a:spcAft>
          <a:spcPct val="0"/>
        </a:spcAft>
        <a:defRPr sz="5400">
          <a:solidFill>
            <a:srgbClr val="E98639"/>
          </a:solidFill>
          <a:latin typeface="Futura" charset="0"/>
          <a:sym typeface="Futura" charset="0"/>
        </a:defRPr>
      </a:lvl8pPr>
      <a:lvl9pPr marL="1645920" algn="ctr" rtl="0" eaLnBrk="1" fontAlgn="base" hangingPunct="1">
        <a:spcBef>
          <a:spcPct val="0"/>
        </a:spcBef>
        <a:spcAft>
          <a:spcPct val="0"/>
        </a:spcAft>
        <a:defRPr sz="5400">
          <a:solidFill>
            <a:srgbClr val="E98639"/>
          </a:solidFill>
          <a:latin typeface="Futura" charset="0"/>
          <a:sym typeface="Futura" charset="0"/>
        </a:defRPr>
      </a:lvl9pPr>
    </p:titleStyle>
    <p:bodyStyle>
      <a:lvl1pPr marL="595313"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ea typeface="+mn-ea"/>
          <a:cs typeface="+mn-cs"/>
          <a:sym typeface="Palatino"/>
        </a:defRPr>
      </a:lvl1pPr>
      <a:lvl2pPr marL="903288"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2pPr>
      <a:lvl3pPr marL="1212850"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3pPr>
      <a:lvl4pPr marL="1531938"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4pPr>
      <a:lvl5pPr marL="1841500"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5pPr>
      <a:lvl6pPr marL="2253139" indent="-401479"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6pPr>
      <a:lvl7pPr marL="2664619" indent="-401479"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7pPr>
      <a:lvl8pPr marL="3076099" indent="-401479"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8pPr>
      <a:lvl9pPr marL="3487579" indent="-401479"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892175" y="1611313"/>
            <a:ext cx="3543300" cy="4675187"/>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9219" name="Rectangle 2"/>
          <p:cNvSpPr>
            <a:spLocks noGrp="1" noChangeArrowheads="1"/>
          </p:cNvSpPr>
          <p:nvPr>
            <p:ph type="title"/>
          </p:nvPr>
        </p:nvSpPr>
        <p:spPr bwMode="auto">
          <a:xfrm>
            <a:off x="149225" y="182563"/>
            <a:ext cx="8834438" cy="1338262"/>
          </a:xfrm>
          <a:prstGeom prst="rect">
            <a:avLst/>
          </a:prstGeom>
          <a:solidFill>
            <a:srgbClr val="7449E1"/>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44" algn="ctr" rtl="0" eaLnBrk="1" fontAlgn="base" hangingPunct="1">
        <a:spcBef>
          <a:spcPct val="0"/>
        </a:spcBef>
        <a:spcAft>
          <a:spcPct val="0"/>
        </a:spcAft>
        <a:defRPr sz="5400">
          <a:solidFill>
            <a:srgbClr val="FFFFFF"/>
          </a:solidFill>
          <a:latin typeface="Futura" charset="0"/>
          <a:sym typeface="Futura" charset="0"/>
        </a:defRPr>
      </a:lvl6pPr>
      <a:lvl7pPr marL="822884" algn="ctr" rtl="0" eaLnBrk="1" fontAlgn="base" hangingPunct="1">
        <a:spcBef>
          <a:spcPct val="0"/>
        </a:spcBef>
        <a:spcAft>
          <a:spcPct val="0"/>
        </a:spcAft>
        <a:defRPr sz="5400">
          <a:solidFill>
            <a:srgbClr val="FFFFFF"/>
          </a:solidFill>
          <a:latin typeface="Futura" charset="0"/>
          <a:sym typeface="Futura" charset="0"/>
        </a:defRPr>
      </a:lvl7pPr>
      <a:lvl8pPr marL="1234331" algn="ctr" rtl="0" eaLnBrk="1" fontAlgn="base" hangingPunct="1">
        <a:spcBef>
          <a:spcPct val="0"/>
        </a:spcBef>
        <a:spcAft>
          <a:spcPct val="0"/>
        </a:spcAft>
        <a:defRPr sz="5400">
          <a:solidFill>
            <a:srgbClr val="FFFFFF"/>
          </a:solidFill>
          <a:latin typeface="Futura" charset="0"/>
          <a:sym typeface="Futura" charset="0"/>
        </a:defRPr>
      </a:lvl8pPr>
      <a:lvl9pPr marL="1645772" algn="ctr" rtl="0" eaLnBrk="1" fontAlgn="base" hangingPunct="1">
        <a:spcBef>
          <a:spcPct val="0"/>
        </a:spcBef>
        <a:spcAft>
          <a:spcPct val="0"/>
        </a:spcAft>
        <a:defRPr sz="5400">
          <a:solidFill>
            <a:srgbClr val="FFFFFF"/>
          </a:solidFill>
          <a:latin typeface="Futura" charset="0"/>
          <a:sym typeface="Futura" charset="0"/>
        </a:defRPr>
      </a:lvl9pPr>
    </p:titleStyle>
    <p:bodyStyle>
      <a:lvl1pPr marL="561975"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ea typeface="+mn-ea"/>
          <a:cs typeface="+mn-cs"/>
          <a:sym typeface="Palatino"/>
        </a:defRPr>
      </a:lvl1pPr>
      <a:lvl2pPr marL="86995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2pPr>
      <a:lvl3pPr marL="117951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3pPr>
      <a:lvl4pPr marL="149860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4pPr>
      <a:lvl5pPr marL="180816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5pPr>
      <a:lvl6pPr marL="2220076" indent="-368585"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6pPr>
      <a:lvl7pPr marL="2631515" indent="-368585"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7pPr>
      <a:lvl8pPr marL="3042965" indent="-368585"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8pPr>
      <a:lvl9pPr marL="3454406" indent="-368585"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9pPr>
    </p:bodyStyle>
    <p:otherStyle>
      <a:defPPr>
        <a:defRPr lang="en-US"/>
      </a:defPPr>
      <a:lvl1pPr marL="0" algn="l" defTabSz="822884" rtl="0" eaLnBrk="1" latinLnBrk="0" hangingPunct="1">
        <a:defRPr sz="1600" kern="1200">
          <a:solidFill>
            <a:schemeClr val="tx1"/>
          </a:solidFill>
          <a:latin typeface="+mn-lt"/>
          <a:ea typeface="+mn-ea"/>
          <a:cs typeface="+mn-cs"/>
        </a:defRPr>
      </a:lvl1pPr>
      <a:lvl2pPr marL="411444" algn="l" defTabSz="822884" rtl="0" eaLnBrk="1" latinLnBrk="0" hangingPunct="1">
        <a:defRPr sz="1600" kern="1200">
          <a:solidFill>
            <a:schemeClr val="tx1"/>
          </a:solidFill>
          <a:latin typeface="+mn-lt"/>
          <a:ea typeface="+mn-ea"/>
          <a:cs typeface="+mn-cs"/>
        </a:defRPr>
      </a:lvl2pPr>
      <a:lvl3pPr marL="822884" algn="l" defTabSz="822884" rtl="0" eaLnBrk="1" latinLnBrk="0" hangingPunct="1">
        <a:defRPr sz="1600" kern="1200">
          <a:solidFill>
            <a:schemeClr val="tx1"/>
          </a:solidFill>
          <a:latin typeface="+mn-lt"/>
          <a:ea typeface="+mn-ea"/>
          <a:cs typeface="+mn-cs"/>
        </a:defRPr>
      </a:lvl3pPr>
      <a:lvl4pPr marL="1234331" algn="l" defTabSz="822884" rtl="0" eaLnBrk="1" latinLnBrk="0" hangingPunct="1">
        <a:defRPr sz="1600" kern="1200">
          <a:solidFill>
            <a:schemeClr val="tx1"/>
          </a:solidFill>
          <a:latin typeface="+mn-lt"/>
          <a:ea typeface="+mn-ea"/>
          <a:cs typeface="+mn-cs"/>
        </a:defRPr>
      </a:lvl4pPr>
      <a:lvl5pPr marL="1645772" algn="l" defTabSz="822884" rtl="0" eaLnBrk="1" latinLnBrk="0" hangingPunct="1">
        <a:defRPr sz="1600" kern="1200">
          <a:solidFill>
            <a:schemeClr val="tx1"/>
          </a:solidFill>
          <a:latin typeface="+mn-lt"/>
          <a:ea typeface="+mn-ea"/>
          <a:cs typeface="+mn-cs"/>
        </a:defRPr>
      </a:lvl5pPr>
      <a:lvl6pPr marL="2057215" algn="l" defTabSz="822884" rtl="0" eaLnBrk="1" latinLnBrk="0" hangingPunct="1">
        <a:defRPr sz="1600" kern="1200">
          <a:solidFill>
            <a:schemeClr val="tx1"/>
          </a:solidFill>
          <a:latin typeface="+mn-lt"/>
          <a:ea typeface="+mn-ea"/>
          <a:cs typeface="+mn-cs"/>
        </a:defRPr>
      </a:lvl6pPr>
      <a:lvl7pPr marL="2468658" algn="l" defTabSz="822884" rtl="0" eaLnBrk="1" latinLnBrk="0" hangingPunct="1">
        <a:defRPr sz="1600" kern="1200">
          <a:solidFill>
            <a:schemeClr val="tx1"/>
          </a:solidFill>
          <a:latin typeface="+mn-lt"/>
          <a:ea typeface="+mn-ea"/>
          <a:cs typeface="+mn-cs"/>
        </a:defRPr>
      </a:lvl7pPr>
      <a:lvl8pPr marL="2880101" algn="l" defTabSz="822884" rtl="0" eaLnBrk="1" latinLnBrk="0" hangingPunct="1">
        <a:defRPr sz="1600" kern="1200">
          <a:solidFill>
            <a:schemeClr val="tx1"/>
          </a:solidFill>
          <a:latin typeface="+mn-lt"/>
          <a:ea typeface="+mn-ea"/>
          <a:cs typeface="+mn-cs"/>
        </a:defRPr>
      </a:lvl8pPr>
      <a:lvl9pPr marL="3291543" algn="l" defTabSz="822884"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46088" y="3406775"/>
            <a:ext cx="4125912" cy="2057400"/>
          </a:xfrm>
          <a:prstGeom prst="rect">
            <a:avLst/>
          </a:prstGeom>
          <a:noFill/>
          <a:ln w="9525">
            <a:noFill/>
            <a:miter lim="800000"/>
            <a:headEnd/>
            <a:tailEnd/>
          </a:ln>
        </p:spPr>
        <p:txBody>
          <a:bodyPr vert="horz" wrap="square" lIns="34290" tIns="34290" rIns="34290" bIns="34290" numCol="1" anchor="t"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10243" name="Rectangle 2"/>
          <p:cNvSpPr>
            <a:spLocks noGrp="1" noChangeArrowheads="1"/>
          </p:cNvSpPr>
          <p:nvPr>
            <p:ph type="title"/>
          </p:nvPr>
        </p:nvSpPr>
        <p:spPr bwMode="auto">
          <a:xfrm>
            <a:off x="446088" y="1393825"/>
            <a:ext cx="4125912" cy="1920875"/>
          </a:xfrm>
          <a:prstGeom prst="rect">
            <a:avLst/>
          </a:prstGeom>
          <a:noFill/>
          <a:ln w="9525">
            <a:noFill/>
            <a:miter lim="800000"/>
            <a:headEnd/>
            <a:tailEnd/>
          </a:ln>
        </p:spPr>
        <p:txBody>
          <a:bodyPr vert="horz" wrap="square" lIns="34290" tIns="34290" rIns="34290" bIns="34290" numCol="1" anchor="b"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ransition xmlns:p14="http://schemas.microsoft.com/office/powerpoint/2010/main"/>
  <p:txStyles>
    <p:titleStyle>
      <a:lvl1pPr algn="ctr" rtl="0" eaLnBrk="0" fontAlgn="base" hangingPunct="0">
        <a:spcBef>
          <a:spcPct val="0"/>
        </a:spcBef>
        <a:spcAft>
          <a:spcPct val="0"/>
        </a:spcAft>
        <a:defRPr sz="5400">
          <a:solidFill>
            <a:srgbClr val="74C126"/>
          </a:solidFill>
          <a:latin typeface="+mj-lt"/>
          <a:ea typeface="+mj-ea"/>
          <a:cs typeface="+mj-cs"/>
          <a:sym typeface="Futura"/>
        </a:defRPr>
      </a:lvl1pPr>
      <a:lvl2pPr algn="ctr" rtl="0" eaLnBrk="0" fontAlgn="base" hangingPunct="0">
        <a:spcBef>
          <a:spcPct val="0"/>
        </a:spcBef>
        <a:spcAft>
          <a:spcPct val="0"/>
        </a:spcAft>
        <a:defRPr sz="5400">
          <a:solidFill>
            <a:srgbClr val="74C126"/>
          </a:solidFill>
          <a:latin typeface="Futura" charset="0"/>
          <a:sym typeface="Futura"/>
        </a:defRPr>
      </a:lvl2pPr>
      <a:lvl3pPr algn="ctr" rtl="0" eaLnBrk="0" fontAlgn="base" hangingPunct="0">
        <a:spcBef>
          <a:spcPct val="0"/>
        </a:spcBef>
        <a:spcAft>
          <a:spcPct val="0"/>
        </a:spcAft>
        <a:defRPr sz="5400">
          <a:solidFill>
            <a:srgbClr val="74C126"/>
          </a:solidFill>
          <a:latin typeface="Futura" charset="0"/>
          <a:sym typeface="Futura"/>
        </a:defRPr>
      </a:lvl3pPr>
      <a:lvl4pPr algn="ctr" rtl="0" eaLnBrk="0" fontAlgn="base" hangingPunct="0">
        <a:spcBef>
          <a:spcPct val="0"/>
        </a:spcBef>
        <a:spcAft>
          <a:spcPct val="0"/>
        </a:spcAft>
        <a:defRPr sz="5400">
          <a:solidFill>
            <a:srgbClr val="74C126"/>
          </a:solidFill>
          <a:latin typeface="Futura" charset="0"/>
          <a:sym typeface="Futura"/>
        </a:defRPr>
      </a:lvl4pPr>
      <a:lvl5pPr algn="ctr" rtl="0" eaLnBrk="0" fontAlgn="base" hangingPunct="0">
        <a:spcBef>
          <a:spcPct val="0"/>
        </a:spcBef>
        <a:spcAft>
          <a:spcPct val="0"/>
        </a:spcAft>
        <a:defRPr sz="5400">
          <a:solidFill>
            <a:srgbClr val="74C126"/>
          </a:solidFill>
          <a:latin typeface="Futura" charset="0"/>
          <a:sym typeface="Futura"/>
        </a:defRPr>
      </a:lvl5pPr>
      <a:lvl6pPr marL="411440" algn="ctr" rtl="0" eaLnBrk="1" fontAlgn="base" hangingPunct="1">
        <a:spcBef>
          <a:spcPct val="0"/>
        </a:spcBef>
        <a:spcAft>
          <a:spcPct val="0"/>
        </a:spcAft>
        <a:defRPr sz="5400">
          <a:solidFill>
            <a:srgbClr val="74C126"/>
          </a:solidFill>
          <a:latin typeface="Futura" charset="0"/>
          <a:sym typeface="Futura" charset="0"/>
        </a:defRPr>
      </a:lvl6pPr>
      <a:lvl7pPr marL="822875" algn="ctr" rtl="0" eaLnBrk="1" fontAlgn="base" hangingPunct="1">
        <a:spcBef>
          <a:spcPct val="0"/>
        </a:spcBef>
        <a:spcAft>
          <a:spcPct val="0"/>
        </a:spcAft>
        <a:defRPr sz="5400">
          <a:solidFill>
            <a:srgbClr val="74C126"/>
          </a:solidFill>
          <a:latin typeface="Futura" charset="0"/>
          <a:sym typeface="Futura" charset="0"/>
        </a:defRPr>
      </a:lvl7pPr>
      <a:lvl8pPr marL="1234319" algn="ctr" rtl="0" eaLnBrk="1" fontAlgn="base" hangingPunct="1">
        <a:spcBef>
          <a:spcPct val="0"/>
        </a:spcBef>
        <a:spcAft>
          <a:spcPct val="0"/>
        </a:spcAft>
        <a:defRPr sz="5400">
          <a:solidFill>
            <a:srgbClr val="74C126"/>
          </a:solidFill>
          <a:latin typeface="Futura" charset="0"/>
          <a:sym typeface="Futura" charset="0"/>
        </a:defRPr>
      </a:lvl8pPr>
      <a:lvl9pPr marL="1645755" algn="ctr" rtl="0" eaLnBrk="1" fontAlgn="base" hangingPunct="1">
        <a:spcBef>
          <a:spcPct val="0"/>
        </a:spcBef>
        <a:spcAft>
          <a:spcPct val="0"/>
        </a:spcAft>
        <a:defRPr sz="5400">
          <a:solidFill>
            <a:srgbClr val="74C126"/>
          </a:solidFill>
          <a:latin typeface="Futura" charset="0"/>
          <a:sym typeface="Futura" charset="0"/>
        </a:defRPr>
      </a:lvl9pPr>
    </p:titleStyle>
    <p:bodyStyle>
      <a:lvl1pPr marL="342900" indent="-342900" algn="ctr" rtl="0" eaLnBrk="0" fontAlgn="base" hangingPunct="0">
        <a:spcBef>
          <a:spcPct val="0"/>
        </a:spcBef>
        <a:spcAft>
          <a:spcPct val="0"/>
        </a:spcAft>
        <a:defRPr sz="2500">
          <a:solidFill>
            <a:schemeClr val="tx1"/>
          </a:solidFill>
          <a:latin typeface="+mn-lt"/>
          <a:ea typeface="+mn-ea"/>
          <a:cs typeface="+mn-cs"/>
          <a:sym typeface="Palatino"/>
        </a:defRPr>
      </a:lvl1pPr>
      <a:lvl2pPr marL="742950" indent="-285750" algn="ctr" rtl="0" eaLnBrk="0" fontAlgn="base" hangingPunct="0">
        <a:spcBef>
          <a:spcPct val="0"/>
        </a:spcBef>
        <a:spcAft>
          <a:spcPct val="0"/>
        </a:spcAft>
        <a:defRPr sz="2500">
          <a:solidFill>
            <a:schemeClr val="tx1"/>
          </a:solidFill>
          <a:latin typeface="+mn-lt"/>
          <a:sym typeface="Palatino"/>
        </a:defRPr>
      </a:lvl2pPr>
      <a:lvl3pPr marL="1143000" indent="-228600" algn="ctr" rtl="0" eaLnBrk="0" fontAlgn="base" hangingPunct="0">
        <a:spcBef>
          <a:spcPct val="0"/>
        </a:spcBef>
        <a:spcAft>
          <a:spcPct val="0"/>
        </a:spcAft>
        <a:defRPr sz="2500">
          <a:solidFill>
            <a:schemeClr val="tx1"/>
          </a:solidFill>
          <a:latin typeface="+mn-lt"/>
          <a:sym typeface="Palatino"/>
        </a:defRPr>
      </a:lvl3pPr>
      <a:lvl4pPr marL="1600200" indent="-228600" algn="ctr" rtl="0" eaLnBrk="0" fontAlgn="base" hangingPunct="0">
        <a:spcBef>
          <a:spcPct val="0"/>
        </a:spcBef>
        <a:spcAft>
          <a:spcPct val="0"/>
        </a:spcAft>
        <a:defRPr sz="2500">
          <a:solidFill>
            <a:schemeClr val="tx1"/>
          </a:solidFill>
          <a:latin typeface="+mn-lt"/>
          <a:sym typeface="Palatino"/>
        </a:defRPr>
      </a:lvl4pPr>
      <a:lvl5pPr marL="2057400" indent="-228600" algn="ctr" rtl="0" eaLnBrk="0" fontAlgn="base" hangingPunct="0">
        <a:spcBef>
          <a:spcPct val="0"/>
        </a:spcBef>
        <a:spcAft>
          <a:spcPct val="0"/>
        </a:spcAft>
        <a:defRPr sz="2500">
          <a:solidFill>
            <a:schemeClr val="tx1"/>
          </a:solidFill>
          <a:latin typeface="+mn-lt"/>
          <a:sym typeface="Palatino"/>
        </a:defRPr>
      </a:lvl5pPr>
      <a:lvl6pPr marL="411440" algn="ctr" rtl="0" eaLnBrk="1" fontAlgn="base" hangingPunct="1">
        <a:spcBef>
          <a:spcPct val="0"/>
        </a:spcBef>
        <a:spcAft>
          <a:spcPct val="0"/>
        </a:spcAft>
        <a:defRPr sz="2500">
          <a:solidFill>
            <a:schemeClr val="tx1"/>
          </a:solidFill>
          <a:latin typeface="+mn-lt"/>
          <a:sym typeface="Palatino" pitchFamily="18" charset="0"/>
        </a:defRPr>
      </a:lvl6pPr>
      <a:lvl7pPr marL="822875" algn="ctr" rtl="0" eaLnBrk="1" fontAlgn="base" hangingPunct="1">
        <a:spcBef>
          <a:spcPct val="0"/>
        </a:spcBef>
        <a:spcAft>
          <a:spcPct val="0"/>
        </a:spcAft>
        <a:defRPr sz="2500">
          <a:solidFill>
            <a:schemeClr val="tx1"/>
          </a:solidFill>
          <a:latin typeface="+mn-lt"/>
          <a:sym typeface="Palatino" pitchFamily="18" charset="0"/>
        </a:defRPr>
      </a:lvl7pPr>
      <a:lvl8pPr marL="1234319" algn="ctr" rtl="0" eaLnBrk="1" fontAlgn="base" hangingPunct="1">
        <a:spcBef>
          <a:spcPct val="0"/>
        </a:spcBef>
        <a:spcAft>
          <a:spcPct val="0"/>
        </a:spcAft>
        <a:defRPr sz="2500">
          <a:solidFill>
            <a:schemeClr val="tx1"/>
          </a:solidFill>
          <a:latin typeface="+mn-lt"/>
          <a:sym typeface="Palatino" pitchFamily="18" charset="0"/>
        </a:defRPr>
      </a:lvl8pPr>
      <a:lvl9pPr marL="1645755" algn="ctr" rtl="0" eaLnBrk="1" fontAlgn="base" hangingPunct="1">
        <a:spcBef>
          <a:spcPct val="0"/>
        </a:spcBef>
        <a:spcAft>
          <a:spcPct val="0"/>
        </a:spcAft>
        <a:defRPr sz="2500">
          <a:solidFill>
            <a:schemeClr val="tx1"/>
          </a:solidFill>
          <a:latin typeface="+mn-lt"/>
          <a:sym typeface="Palatino" pitchFamily="18" charset="0"/>
        </a:defRPr>
      </a:lvl9pPr>
    </p:bodyStyle>
    <p:otherStyle>
      <a:defPPr>
        <a:defRPr lang="en-US"/>
      </a:defPPr>
      <a:lvl1pPr marL="0" algn="l" defTabSz="822875" rtl="0" eaLnBrk="1" latinLnBrk="0" hangingPunct="1">
        <a:defRPr sz="1600" kern="1200">
          <a:solidFill>
            <a:schemeClr val="tx1"/>
          </a:solidFill>
          <a:latin typeface="+mn-lt"/>
          <a:ea typeface="+mn-ea"/>
          <a:cs typeface="+mn-cs"/>
        </a:defRPr>
      </a:lvl1pPr>
      <a:lvl2pPr marL="411440" algn="l" defTabSz="822875" rtl="0" eaLnBrk="1" latinLnBrk="0" hangingPunct="1">
        <a:defRPr sz="1600" kern="1200">
          <a:solidFill>
            <a:schemeClr val="tx1"/>
          </a:solidFill>
          <a:latin typeface="+mn-lt"/>
          <a:ea typeface="+mn-ea"/>
          <a:cs typeface="+mn-cs"/>
        </a:defRPr>
      </a:lvl2pPr>
      <a:lvl3pPr marL="822875" algn="l" defTabSz="822875" rtl="0" eaLnBrk="1" latinLnBrk="0" hangingPunct="1">
        <a:defRPr sz="1600" kern="1200">
          <a:solidFill>
            <a:schemeClr val="tx1"/>
          </a:solidFill>
          <a:latin typeface="+mn-lt"/>
          <a:ea typeface="+mn-ea"/>
          <a:cs typeface="+mn-cs"/>
        </a:defRPr>
      </a:lvl3pPr>
      <a:lvl4pPr marL="1234319" algn="l" defTabSz="822875" rtl="0" eaLnBrk="1" latinLnBrk="0" hangingPunct="1">
        <a:defRPr sz="1600" kern="1200">
          <a:solidFill>
            <a:schemeClr val="tx1"/>
          </a:solidFill>
          <a:latin typeface="+mn-lt"/>
          <a:ea typeface="+mn-ea"/>
          <a:cs typeface="+mn-cs"/>
        </a:defRPr>
      </a:lvl4pPr>
      <a:lvl5pPr marL="1645755" algn="l" defTabSz="822875" rtl="0" eaLnBrk="1" latinLnBrk="0" hangingPunct="1">
        <a:defRPr sz="1600" kern="1200">
          <a:solidFill>
            <a:schemeClr val="tx1"/>
          </a:solidFill>
          <a:latin typeface="+mn-lt"/>
          <a:ea typeface="+mn-ea"/>
          <a:cs typeface="+mn-cs"/>
        </a:defRPr>
      </a:lvl5pPr>
      <a:lvl6pPr marL="2057195" algn="l" defTabSz="822875" rtl="0" eaLnBrk="1" latinLnBrk="0" hangingPunct="1">
        <a:defRPr sz="1600" kern="1200">
          <a:solidFill>
            <a:schemeClr val="tx1"/>
          </a:solidFill>
          <a:latin typeface="+mn-lt"/>
          <a:ea typeface="+mn-ea"/>
          <a:cs typeface="+mn-cs"/>
        </a:defRPr>
      </a:lvl6pPr>
      <a:lvl7pPr marL="2468633" algn="l" defTabSz="822875" rtl="0" eaLnBrk="1" latinLnBrk="0" hangingPunct="1">
        <a:defRPr sz="1600" kern="1200">
          <a:solidFill>
            <a:schemeClr val="tx1"/>
          </a:solidFill>
          <a:latin typeface="+mn-lt"/>
          <a:ea typeface="+mn-ea"/>
          <a:cs typeface="+mn-cs"/>
        </a:defRPr>
      </a:lvl7pPr>
      <a:lvl8pPr marL="2880072" algn="l" defTabSz="822875" rtl="0" eaLnBrk="1" latinLnBrk="0" hangingPunct="1">
        <a:defRPr sz="1600" kern="1200">
          <a:solidFill>
            <a:schemeClr val="tx1"/>
          </a:solidFill>
          <a:latin typeface="+mn-lt"/>
          <a:ea typeface="+mn-ea"/>
          <a:cs typeface="+mn-cs"/>
        </a:defRPr>
      </a:lvl8pPr>
      <a:lvl9pPr marL="3291510" algn="l" defTabSz="822875"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892175" y="892175"/>
            <a:ext cx="7359650" cy="5073650"/>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11267" name="Rectangle 2"/>
          <p:cNvSpPr>
            <a:spLocks/>
          </p:cNvSpPr>
          <p:nvPr/>
        </p:nvSpPr>
        <p:spPr bwMode="auto">
          <a:xfrm>
            <a:off x="8343900" y="149225"/>
            <a:ext cx="731838" cy="6548438"/>
          </a:xfrm>
          <a:prstGeom prst="rect">
            <a:avLst/>
          </a:prstGeom>
          <a:solidFill>
            <a:srgbClr val="EA7D2A">
              <a:alpha val="96861"/>
            </a:srgbClr>
          </a:solidFill>
          <a:ln w="9525">
            <a:noFill/>
            <a:miter lim="800000"/>
            <a:headEnd/>
            <a:tailEnd/>
          </a:ln>
        </p:spPr>
        <p:txBody>
          <a:bodyPr lIns="82292" tIns="41148" rIns="82292" bIns="41148"/>
          <a:lstStyle/>
          <a:p>
            <a:endParaRPr lang="en-US" dirty="0"/>
          </a:p>
        </p:txBody>
      </p:sp>
      <p:pic>
        <p:nvPicPr>
          <p:cNvPr id="11268" name="Picture 3"/>
          <p:cNvPicPr>
            <a:picLocks noChangeAspect="1" noChangeArrowheads="1"/>
          </p:cNvPicPr>
          <p:nvPr/>
        </p:nvPicPr>
        <p:blipFill>
          <a:blip r:embed="rId13" cstate="print"/>
          <a:srcRect/>
          <a:stretch>
            <a:fillRect/>
          </a:stretch>
        </p:blipFill>
        <p:spPr bwMode="auto">
          <a:xfrm>
            <a:off x="7629525" y="5178425"/>
            <a:ext cx="137795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xmlns:p14="http://schemas.microsoft.com/office/powerpoint/2010/main"/>
  <p:txStyles>
    <p:titleStyle>
      <a:lvl1pPr algn="ctr" rtl="0" eaLnBrk="0" fontAlgn="base" hangingPunct="0">
        <a:spcBef>
          <a:spcPct val="0"/>
        </a:spcBef>
        <a:spcAft>
          <a:spcPct val="0"/>
        </a:spcAft>
        <a:defRPr sz="5400">
          <a:solidFill>
            <a:srgbClr val="E98639"/>
          </a:solidFill>
          <a:latin typeface="+mj-lt"/>
          <a:ea typeface="+mj-ea"/>
          <a:cs typeface="+mj-cs"/>
          <a:sym typeface="Futura"/>
        </a:defRPr>
      </a:lvl1pPr>
      <a:lvl2pPr algn="ctr" rtl="0" eaLnBrk="0" fontAlgn="base" hangingPunct="0">
        <a:spcBef>
          <a:spcPct val="0"/>
        </a:spcBef>
        <a:spcAft>
          <a:spcPct val="0"/>
        </a:spcAft>
        <a:defRPr sz="5400">
          <a:solidFill>
            <a:srgbClr val="E98639"/>
          </a:solidFill>
          <a:latin typeface="Futura" charset="0"/>
          <a:sym typeface="Futura"/>
        </a:defRPr>
      </a:lvl2pPr>
      <a:lvl3pPr algn="ctr" rtl="0" eaLnBrk="0" fontAlgn="base" hangingPunct="0">
        <a:spcBef>
          <a:spcPct val="0"/>
        </a:spcBef>
        <a:spcAft>
          <a:spcPct val="0"/>
        </a:spcAft>
        <a:defRPr sz="5400">
          <a:solidFill>
            <a:srgbClr val="E98639"/>
          </a:solidFill>
          <a:latin typeface="Futura" charset="0"/>
          <a:sym typeface="Futura"/>
        </a:defRPr>
      </a:lvl3pPr>
      <a:lvl4pPr algn="ctr" rtl="0" eaLnBrk="0" fontAlgn="base" hangingPunct="0">
        <a:spcBef>
          <a:spcPct val="0"/>
        </a:spcBef>
        <a:spcAft>
          <a:spcPct val="0"/>
        </a:spcAft>
        <a:defRPr sz="5400">
          <a:solidFill>
            <a:srgbClr val="E98639"/>
          </a:solidFill>
          <a:latin typeface="Futura" charset="0"/>
          <a:sym typeface="Futura"/>
        </a:defRPr>
      </a:lvl4pPr>
      <a:lvl5pPr algn="ctr" rtl="0" eaLnBrk="0" fontAlgn="base" hangingPunct="0">
        <a:spcBef>
          <a:spcPct val="0"/>
        </a:spcBef>
        <a:spcAft>
          <a:spcPct val="0"/>
        </a:spcAft>
        <a:defRPr sz="5400">
          <a:solidFill>
            <a:srgbClr val="E98639"/>
          </a:solidFill>
          <a:latin typeface="Futura" charset="0"/>
          <a:sym typeface="Futura"/>
        </a:defRPr>
      </a:lvl5pPr>
      <a:lvl6pPr marL="411436" algn="ctr" rtl="0" eaLnBrk="1" fontAlgn="base" hangingPunct="1">
        <a:spcBef>
          <a:spcPct val="0"/>
        </a:spcBef>
        <a:spcAft>
          <a:spcPct val="0"/>
        </a:spcAft>
        <a:defRPr sz="5400">
          <a:solidFill>
            <a:srgbClr val="E98639"/>
          </a:solidFill>
          <a:latin typeface="Futura" charset="0"/>
          <a:sym typeface="Futura" charset="0"/>
        </a:defRPr>
      </a:lvl6pPr>
      <a:lvl7pPr marL="822866" algn="ctr" rtl="0" eaLnBrk="1" fontAlgn="base" hangingPunct="1">
        <a:spcBef>
          <a:spcPct val="0"/>
        </a:spcBef>
        <a:spcAft>
          <a:spcPct val="0"/>
        </a:spcAft>
        <a:defRPr sz="5400">
          <a:solidFill>
            <a:srgbClr val="E98639"/>
          </a:solidFill>
          <a:latin typeface="Futura" charset="0"/>
          <a:sym typeface="Futura" charset="0"/>
        </a:defRPr>
      </a:lvl7pPr>
      <a:lvl8pPr marL="1234307" algn="ctr" rtl="0" eaLnBrk="1" fontAlgn="base" hangingPunct="1">
        <a:spcBef>
          <a:spcPct val="0"/>
        </a:spcBef>
        <a:spcAft>
          <a:spcPct val="0"/>
        </a:spcAft>
        <a:defRPr sz="5400">
          <a:solidFill>
            <a:srgbClr val="E98639"/>
          </a:solidFill>
          <a:latin typeface="Futura" charset="0"/>
          <a:sym typeface="Futura" charset="0"/>
        </a:defRPr>
      </a:lvl8pPr>
      <a:lvl9pPr marL="1645738" algn="ctr" rtl="0" eaLnBrk="1" fontAlgn="base" hangingPunct="1">
        <a:spcBef>
          <a:spcPct val="0"/>
        </a:spcBef>
        <a:spcAft>
          <a:spcPct val="0"/>
        </a:spcAft>
        <a:defRPr sz="5400">
          <a:solidFill>
            <a:srgbClr val="E98639"/>
          </a:solidFill>
          <a:latin typeface="Futura" charset="0"/>
          <a:sym typeface="Futura" charset="0"/>
        </a:defRPr>
      </a:lvl9pPr>
    </p:titleStyle>
    <p:bodyStyle>
      <a:lvl1pPr marL="595313"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ea typeface="+mn-ea"/>
          <a:cs typeface="+mn-cs"/>
          <a:sym typeface="Palatino"/>
        </a:defRPr>
      </a:lvl1pPr>
      <a:lvl2pPr marL="903288"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2pPr>
      <a:lvl3pPr marL="1212850"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3pPr>
      <a:lvl4pPr marL="1531938"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4pPr>
      <a:lvl5pPr marL="1839913" indent="-400050" algn="l" rtl="0" eaLnBrk="0" fontAlgn="base" hangingPunct="0">
        <a:spcBef>
          <a:spcPts val="2975"/>
        </a:spcBef>
        <a:spcAft>
          <a:spcPct val="0"/>
        </a:spcAft>
        <a:buClr>
          <a:srgbClr val="EA7D2A"/>
        </a:buClr>
        <a:buSzPct val="100000"/>
        <a:buFont typeface="Lucida Grande"/>
        <a:buChar char="•"/>
        <a:defRPr sz="2900">
          <a:solidFill>
            <a:schemeClr val="tx1"/>
          </a:solidFill>
          <a:latin typeface="+mn-lt"/>
          <a:sym typeface="Palatino"/>
        </a:defRPr>
      </a:lvl5pPr>
      <a:lvl6pPr marL="2252892" indent="-401435"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6pPr>
      <a:lvl7pPr marL="2664322" indent="-401435"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7pPr>
      <a:lvl8pPr marL="3075760" indent="-401435"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8pPr>
      <a:lvl9pPr marL="3487195" indent="-401435" algn="l" rtl="0" eaLnBrk="1" fontAlgn="base" hangingPunct="1">
        <a:spcBef>
          <a:spcPts val="2970"/>
        </a:spcBef>
        <a:spcAft>
          <a:spcPct val="0"/>
        </a:spcAft>
        <a:buClr>
          <a:srgbClr val="EA7D2A"/>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866" rtl="0" eaLnBrk="1" latinLnBrk="0" hangingPunct="1">
        <a:defRPr sz="1600" kern="1200">
          <a:solidFill>
            <a:schemeClr val="tx1"/>
          </a:solidFill>
          <a:latin typeface="+mn-lt"/>
          <a:ea typeface="+mn-ea"/>
          <a:cs typeface="+mn-cs"/>
        </a:defRPr>
      </a:lvl1pPr>
      <a:lvl2pPr marL="411436" algn="l" defTabSz="822866" rtl="0" eaLnBrk="1" latinLnBrk="0" hangingPunct="1">
        <a:defRPr sz="1600" kern="1200">
          <a:solidFill>
            <a:schemeClr val="tx1"/>
          </a:solidFill>
          <a:latin typeface="+mn-lt"/>
          <a:ea typeface="+mn-ea"/>
          <a:cs typeface="+mn-cs"/>
        </a:defRPr>
      </a:lvl2pPr>
      <a:lvl3pPr marL="822866" algn="l" defTabSz="822866" rtl="0" eaLnBrk="1" latinLnBrk="0" hangingPunct="1">
        <a:defRPr sz="1600" kern="1200">
          <a:solidFill>
            <a:schemeClr val="tx1"/>
          </a:solidFill>
          <a:latin typeface="+mn-lt"/>
          <a:ea typeface="+mn-ea"/>
          <a:cs typeface="+mn-cs"/>
        </a:defRPr>
      </a:lvl3pPr>
      <a:lvl4pPr marL="1234307" algn="l" defTabSz="822866" rtl="0" eaLnBrk="1" latinLnBrk="0" hangingPunct="1">
        <a:defRPr sz="1600" kern="1200">
          <a:solidFill>
            <a:schemeClr val="tx1"/>
          </a:solidFill>
          <a:latin typeface="+mn-lt"/>
          <a:ea typeface="+mn-ea"/>
          <a:cs typeface="+mn-cs"/>
        </a:defRPr>
      </a:lvl4pPr>
      <a:lvl5pPr marL="1645738" algn="l" defTabSz="822866" rtl="0" eaLnBrk="1" latinLnBrk="0" hangingPunct="1">
        <a:defRPr sz="1600" kern="1200">
          <a:solidFill>
            <a:schemeClr val="tx1"/>
          </a:solidFill>
          <a:latin typeface="+mn-lt"/>
          <a:ea typeface="+mn-ea"/>
          <a:cs typeface="+mn-cs"/>
        </a:defRPr>
      </a:lvl5pPr>
      <a:lvl6pPr marL="2057174" algn="l" defTabSz="822866" rtl="0" eaLnBrk="1" latinLnBrk="0" hangingPunct="1">
        <a:defRPr sz="1600" kern="1200">
          <a:solidFill>
            <a:schemeClr val="tx1"/>
          </a:solidFill>
          <a:latin typeface="+mn-lt"/>
          <a:ea typeface="+mn-ea"/>
          <a:cs typeface="+mn-cs"/>
        </a:defRPr>
      </a:lvl6pPr>
      <a:lvl7pPr marL="2468608" algn="l" defTabSz="822866" rtl="0" eaLnBrk="1" latinLnBrk="0" hangingPunct="1">
        <a:defRPr sz="1600" kern="1200">
          <a:solidFill>
            <a:schemeClr val="tx1"/>
          </a:solidFill>
          <a:latin typeface="+mn-lt"/>
          <a:ea typeface="+mn-ea"/>
          <a:cs typeface="+mn-cs"/>
        </a:defRPr>
      </a:lvl7pPr>
      <a:lvl8pPr marL="2880043" algn="l" defTabSz="822866" rtl="0" eaLnBrk="1" latinLnBrk="0" hangingPunct="1">
        <a:defRPr sz="1600" kern="1200">
          <a:solidFill>
            <a:schemeClr val="tx1"/>
          </a:solidFill>
          <a:latin typeface="+mn-lt"/>
          <a:ea typeface="+mn-ea"/>
          <a:cs typeface="+mn-cs"/>
        </a:defRPr>
      </a:lvl8pPr>
      <a:lvl9pPr marL="3291477" algn="l" defTabSz="822866"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5464175" y="1611313"/>
            <a:ext cx="2787650" cy="4675187"/>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12291" name="Rectangle 2"/>
          <p:cNvSpPr>
            <a:spLocks noGrp="1" noChangeArrowheads="1"/>
          </p:cNvSpPr>
          <p:nvPr>
            <p:ph type="title"/>
          </p:nvPr>
        </p:nvSpPr>
        <p:spPr bwMode="auto">
          <a:xfrm>
            <a:off x="149225" y="182563"/>
            <a:ext cx="8834438" cy="1338262"/>
          </a:xfrm>
          <a:prstGeom prst="rect">
            <a:avLst/>
          </a:prstGeom>
          <a:solidFill>
            <a:srgbClr val="7449E1"/>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32" algn="ctr" rtl="0" eaLnBrk="1" fontAlgn="base" hangingPunct="1">
        <a:spcBef>
          <a:spcPct val="0"/>
        </a:spcBef>
        <a:spcAft>
          <a:spcPct val="0"/>
        </a:spcAft>
        <a:defRPr sz="5400">
          <a:solidFill>
            <a:srgbClr val="FFFFFF"/>
          </a:solidFill>
          <a:latin typeface="Futura" charset="0"/>
          <a:sym typeface="Futura" charset="0"/>
        </a:defRPr>
      </a:lvl6pPr>
      <a:lvl7pPr marL="822857" algn="ctr" rtl="0" eaLnBrk="1" fontAlgn="base" hangingPunct="1">
        <a:spcBef>
          <a:spcPct val="0"/>
        </a:spcBef>
        <a:spcAft>
          <a:spcPct val="0"/>
        </a:spcAft>
        <a:defRPr sz="5400">
          <a:solidFill>
            <a:srgbClr val="FFFFFF"/>
          </a:solidFill>
          <a:latin typeface="Futura" charset="0"/>
          <a:sym typeface="Futura" charset="0"/>
        </a:defRPr>
      </a:lvl7pPr>
      <a:lvl8pPr marL="1234295" algn="ctr" rtl="0" eaLnBrk="1" fontAlgn="base" hangingPunct="1">
        <a:spcBef>
          <a:spcPct val="0"/>
        </a:spcBef>
        <a:spcAft>
          <a:spcPct val="0"/>
        </a:spcAft>
        <a:defRPr sz="5400">
          <a:solidFill>
            <a:srgbClr val="FFFFFF"/>
          </a:solidFill>
          <a:latin typeface="Futura" charset="0"/>
          <a:sym typeface="Futura" charset="0"/>
        </a:defRPr>
      </a:lvl8pPr>
      <a:lvl9pPr marL="1645721" algn="ctr" rtl="0" eaLnBrk="1" fontAlgn="base" hangingPunct="1">
        <a:spcBef>
          <a:spcPct val="0"/>
        </a:spcBef>
        <a:spcAft>
          <a:spcPct val="0"/>
        </a:spcAft>
        <a:defRPr sz="5400">
          <a:solidFill>
            <a:srgbClr val="FFFFFF"/>
          </a:solidFill>
          <a:latin typeface="Futura" charset="0"/>
          <a:sym typeface="Futura" charset="0"/>
        </a:defRPr>
      </a:lvl9pPr>
    </p:titleStyle>
    <p:bodyStyle>
      <a:lvl1pPr marL="561975"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ea typeface="+mn-ea"/>
          <a:cs typeface="+mn-cs"/>
          <a:sym typeface="Palatino"/>
        </a:defRPr>
      </a:lvl1pPr>
      <a:lvl2pPr marL="86995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2pPr>
      <a:lvl3pPr marL="117951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3pPr>
      <a:lvl4pPr marL="149860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4pPr>
      <a:lvl5pPr marL="180816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5pPr>
      <a:lvl6pPr marL="2220008" indent="-368574"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6pPr>
      <a:lvl7pPr marL="2631434" indent="-368574"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7pPr>
      <a:lvl8pPr marL="3042874" indent="-368574"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8pPr>
      <a:lvl9pPr marL="3454304" indent="-368574"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9pPr>
    </p:bodyStyle>
    <p:otherStyle>
      <a:defPPr>
        <a:defRPr lang="en-US"/>
      </a:defPPr>
      <a:lvl1pPr marL="0" algn="l" defTabSz="822857" rtl="0" eaLnBrk="1" latinLnBrk="0" hangingPunct="1">
        <a:defRPr sz="1600" kern="1200">
          <a:solidFill>
            <a:schemeClr val="tx1"/>
          </a:solidFill>
          <a:latin typeface="+mn-lt"/>
          <a:ea typeface="+mn-ea"/>
          <a:cs typeface="+mn-cs"/>
        </a:defRPr>
      </a:lvl1pPr>
      <a:lvl2pPr marL="411432" algn="l" defTabSz="822857" rtl="0" eaLnBrk="1" latinLnBrk="0" hangingPunct="1">
        <a:defRPr sz="1600" kern="1200">
          <a:solidFill>
            <a:schemeClr val="tx1"/>
          </a:solidFill>
          <a:latin typeface="+mn-lt"/>
          <a:ea typeface="+mn-ea"/>
          <a:cs typeface="+mn-cs"/>
        </a:defRPr>
      </a:lvl2pPr>
      <a:lvl3pPr marL="822857" algn="l" defTabSz="822857" rtl="0" eaLnBrk="1" latinLnBrk="0" hangingPunct="1">
        <a:defRPr sz="1600" kern="1200">
          <a:solidFill>
            <a:schemeClr val="tx1"/>
          </a:solidFill>
          <a:latin typeface="+mn-lt"/>
          <a:ea typeface="+mn-ea"/>
          <a:cs typeface="+mn-cs"/>
        </a:defRPr>
      </a:lvl3pPr>
      <a:lvl4pPr marL="1234295" algn="l" defTabSz="822857" rtl="0" eaLnBrk="1" latinLnBrk="0" hangingPunct="1">
        <a:defRPr sz="1600" kern="1200">
          <a:solidFill>
            <a:schemeClr val="tx1"/>
          </a:solidFill>
          <a:latin typeface="+mn-lt"/>
          <a:ea typeface="+mn-ea"/>
          <a:cs typeface="+mn-cs"/>
        </a:defRPr>
      </a:lvl4pPr>
      <a:lvl5pPr marL="1645721" algn="l" defTabSz="822857" rtl="0" eaLnBrk="1" latinLnBrk="0" hangingPunct="1">
        <a:defRPr sz="1600" kern="1200">
          <a:solidFill>
            <a:schemeClr val="tx1"/>
          </a:solidFill>
          <a:latin typeface="+mn-lt"/>
          <a:ea typeface="+mn-ea"/>
          <a:cs typeface="+mn-cs"/>
        </a:defRPr>
      </a:lvl5pPr>
      <a:lvl6pPr marL="2057153" algn="l" defTabSz="822857" rtl="0" eaLnBrk="1" latinLnBrk="0" hangingPunct="1">
        <a:defRPr sz="1600" kern="1200">
          <a:solidFill>
            <a:schemeClr val="tx1"/>
          </a:solidFill>
          <a:latin typeface="+mn-lt"/>
          <a:ea typeface="+mn-ea"/>
          <a:cs typeface="+mn-cs"/>
        </a:defRPr>
      </a:lvl6pPr>
      <a:lvl7pPr marL="2468583" algn="l" defTabSz="822857" rtl="0" eaLnBrk="1" latinLnBrk="0" hangingPunct="1">
        <a:defRPr sz="1600" kern="1200">
          <a:solidFill>
            <a:schemeClr val="tx1"/>
          </a:solidFill>
          <a:latin typeface="+mn-lt"/>
          <a:ea typeface="+mn-ea"/>
          <a:cs typeface="+mn-cs"/>
        </a:defRPr>
      </a:lvl7pPr>
      <a:lvl8pPr marL="2880014" algn="l" defTabSz="822857" rtl="0" eaLnBrk="1" latinLnBrk="0" hangingPunct="1">
        <a:defRPr sz="1600" kern="1200">
          <a:solidFill>
            <a:schemeClr val="tx1"/>
          </a:solidFill>
          <a:latin typeface="+mn-lt"/>
          <a:ea typeface="+mn-ea"/>
          <a:cs typeface="+mn-cs"/>
        </a:defRPr>
      </a:lvl8pPr>
      <a:lvl9pPr marL="3291444" algn="l" defTabSz="822857"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92712-4033-AF4E-BC25-51FBFAE865F7}" type="datetimeFigureOut">
              <a:rPr lang="en-US" smtClean="0"/>
              <a:t>6/1/15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ABC0-8347-2E43-BB51-30B347059303}" type="slidenum">
              <a:rPr lang="en-US" smtClean="0"/>
              <a:t>‹#›</a:t>
            </a:fld>
            <a:endParaRPr lang="en-US" dirty="0"/>
          </a:p>
        </p:txBody>
      </p:sp>
    </p:spTree>
    <p:extLst>
      <p:ext uri="{BB962C8B-B14F-4D97-AF65-F5344CB8AC3E}">
        <p14:creationId xmlns:p14="http://schemas.microsoft.com/office/powerpoint/2010/main" val="3355876195"/>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04C05-3831-4C4C-B545-665A999DFE65}" type="datetimeFigureOut">
              <a:rPr lang="en-US" smtClean="0"/>
              <a:t>6/1/15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62288-7C60-F148-993A-FADB162B9D4F}" type="slidenum">
              <a:rPr lang="en-US" smtClean="0"/>
              <a:t>‹#›</a:t>
            </a:fld>
            <a:endParaRPr lang="en-US" dirty="0"/>
          </a:p>
        </p:txBody>
      </p:sp>
    </p:spTree>
    <p:extLst>
      <p:ext uri="{BB962C8B-B14F-4D97-AF65-F5344CB8AC3E}">
        <p14:creationId xmlns:p14="http://schemas.microsoft.com/office/powerpoint/2010/main" val="23549432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92712-4033-AF4E-BC25-51FBFAE865F7}" type="datetimeFigureOut">
              <a:rPr lang="en-US" smtClean="0"/>
              <a:t>6/1/15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ABC0-8347-2E43-BB51-30B347059303}" type="slidenum">
              <a:rPr lang="en-US" smtClean="0"/>
              <a:t>‹#›</a:t>
            </a:fld>
            <a:endParaRPr lang="en-US" dirty="0"/>
          </a:p>
        </p:txBody>
      </p:sp>
    </p:spTree>
    <p:extLst>
      <p:ext uri="{BB962C8B-B14F-4D97-AF65-F5344CB8AC3E}">
        <p14:creationId xmlns:p14="http://schemas.microsoft.com/office/powerpoint/2010/main" val="3355876195"/>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04C05-3831-4C4C-B545-665A999DFE65}" type="datetimeFigureOut">
              <a:rPr lang="en-US" smtClean="0"/>
              <a:t>6/1/15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62288-7C60-F148-993A-FADB162B9D4F}" type="slidenum">
              <a:rPr lang="en-US" smtClean="0"/>
              <a:t>‹#›</a:t>
            </a:fld>
            <a:endParaRPr lang="en-US" dirty="0"/>
          </a:p>
        </p:txBody>
      </p:sp>
    </p:spTree>
    <p:extLst>
      <p:ext uri="{BB962C8B-B14F-4D97-AF65-F5344CB8AC3E}">
        <p14:creationId xmlns:p14="http://schemas.microsoft.com/office/powerpoint/2010/main" val="23549432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0D92712-4033-AF4E-BC25-51FBFAE865F7}" type="datetimeFigureOut">
              <a:rPr lang="en-US" smtClean="0">
                <a:solidFill>
                  <a:srgbClr val="2E2C6C">
                    <a:tint val="75000"/>
                  </a:srgbClr>
                </a:solidFill>
                <a:latin typeface="Calibri"/>
              </a:rPr>
              <a:pPr defTabSz="457200" fontAlgn="auto">
                <a:spcBef>
                  <a:spcPts val="0"/>
                </a:spcBef>
                <a:spcAft>
                  <a:spcPts val="0"/>
                </a:spcAft>
              </a:pPr>
              <a:t>6/1/15</a:t>
            </a:fld>
            <a:endParaRPr lang="en-US" dirty="0">
              <a:solidFill>
                <a:srgbClr val="2E2C6C">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srgbClr val="2E2C6C">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C927ABC0-8347-2E43-BB51-30B347059303}" type="slidenum">
              <a:rPr lang="en-US" smtClean="0">
                <a:solidFill>
                  <a:srgbClr val="2E2C6C">
                    <a:tint val="75000"/>
                  </a:srgbClr>
                </a:solidFill>
                <a:latin typeface="Calibri"/>
              </a:rPr>
              <a:pPr defTabSz="457200" fontAlgn="auto">
                <a:spcBef>
                  <a:spcPts val="0"/>
                </a:spcBef>
                <a:spcAft>
                  <a:spcPts val="0"/>
                </a:spcAft>
              </a:pPr>
              <a:t>‹#›</a:t>
            </a:fld>
            <a:endParaRPr lang="en-US" dirty="0">
              <a:solidFill>
                <a:srgbClr val="2E2C6C">
                  <a:tint val="75000"/>
                </a:srgbClr>
              </a:solidFill>
              <a:latin typeface="Calibri"/>
            </a:endParaRPr>
          </a:p>
        </p:txBody>
      </p:sp>
    </p:spTree>
    <p:extLst>
      <p:ext uri="{BB962C8B-B14F-4D97-AF65-F5344CB8AC3E}">
        <p14:creationId xmlns:p14="http://schemas.microsoft.com/office/powerpoint/2010/main" val="185966306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49225" y="182563"/>
            <a:ext cx="8834438" cy="1338262"/>
          </a:xfrm>
          <a:prstGeom prst="rect">
            <a:avLst/>
          </a:prstGeom>
          <a:solidFill>
            <a:srgbClr val="7449E1"/>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
        <p:nvSpPr>
          <p:cNvPr id="2051" name="Rectangle 2"/>
          <p:cNvSpPr>
            <a:spLocks noGrp="1" noChangeArrowheads="1"/>
          </p:cNvSpPr>
          <p:nvPr>
            <p:ph type="body" idx="1"/>
          </p:nvPr>
        </p:nvSpPr>
        <p:spPr bwMode="auto">
          <a:xfrm>
            <a:off x="892175" y="1611313"/>
            <a:ext cx="7359650" cy="4675187"/>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76" algn="ctr" rtl="0" eaLnBrk="1" fontAlgn="base" hangingPunct="1">
        <a:spcBef>
          <a:spcPct val="0"/>
        </a:spcBef>
        <a:spcAft>
          <a:spcPct val="0"/>
        </a:spcAft>
        <a:defRPr sz="5400">
          <a:solidFill>
            <a:srgbClr val="FFFFFF"/>
          </a:solidFill>
          <a:latin typeface="Futura" charset="0"/>
          <a:sym typeface="Futura" charset="0"/>
        </a:defRPr>
      </a:lvl6pPr>
      <a:lvl7pPr marL="822952" algn="ctr" rtl="0" eaLnBrk="1" fontAlgn="base" hangingPunct="1">
        <a:spcBef>
          <a:spcPct val="0"/>
        </a:spcBef>
        <a:spcAft>
          <a:spcPct val="0"/>
        </a:spcAft>
        <a:defRPr sz="5400">
          <a:solidFill>
            <a:srgbClr val="FFFFFF"/>
          </a:solidFill>
          <a:latin typeface="Futura" charset="0"/>
          <a:sym typeface="Futura" charset="0"/>
        </a:defRPr>
      </a:lvl7pPr>
      <a:lvl8pPr marL="1234427" algn="ctr" rtl="0" eaLnBrk="1" fontAlgn="base" hangingPunct="1">
        <a:spcBef>
          <a:spcPct val="0"/>
        </a:spcBef>
        <a:spcAft>
          <a:spcPct val="0"/>
        </a:spcAft>
        <a:defRPr sz="5400">
          <a:solidFill>
            <a:srgbClr val="FFFFFF"/>
          </a:solidFill>
          <a:latin typeface="Futura" charset="0"/>
          <a:sym typeface="Futura" charset="0"/>
        </a:defRPr>
      </a:lvl8pPr>
      <a:lvl9pPr marL="1645904" algn="ctr" rtl="0" eaLnBrk="1" fontAlgn="base" hangingPunct="1">
        <a:spcBef>
          <a:spcPct val="0"/>
        </a:spcBef>
        <a:spcAft>
          <a:spcPct val="0"/>
        </a:spcAft>
        <a:defRPr sz="5400">
          <a:solidFill>
            <a:srgbClr val="FFFFFF"/>
          </a:solidFill>
          <a:latin typeface="Futura" charset="0"/>
          <a:sym typeface="Futura" charset="0"/>
        </a:defRPr>
      </a:lvl9pPr>
    </p:titleStyle>
    <p:bodyStyle>
      <a:lvl1pPr marL="59531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ea typeface="+mn-ea"/>
          <a:cs typeface="+mn-cs"/>
          <a:sym typeface="Palatino"/>
        </a:defRPr>
      </a:lvl1pPr>
      <a:lvl2pPr marL="90328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2pPr>
      <a:lvl3pPr marL="1212850"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3pPr>
      <a:lvl4pPr marL="153193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4pPr>
      <a:lvl5pPr marL="1841500"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5pPr>
      <a:lvl6pPr marL="2253117" indent="-401475"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6pPr>
      <a:lvl7pPr marL="2664592" indent="-401475"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7pPr>
      <a:lvl8pPr marL="3076069" indent="-401475"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8pPr>
      <a:lvl9pPr marL="3487544" indent="-401475"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952" rtl="0" eaLnBrk="1" latinLnBrk="0" hangingPunct="1">
        <a:defRPr sz="1600" kern="1200">
          <a:solidFill>
            <a:schemeClr val="tx1"/>
          </a:solidFill>
          <a:latin typeface="+mn-lt"/>
          <a:ea typeface="+mn-ea"/>
          <a:cs typeface="+mn-cs"/>
        </a:defRPr>
      </a:lvl1pPr>
      <a:lvl2pPr marL="411476" algn="l" defTabSz="822952" rtl="0" eaLnBrk="1" latinLnBrk="0" hangingPunct="1">
        <a:defRPr sz="1600" kern="1200">
          <a:solidFill>
            <a:schemeClr val="tx1"/>
          </a:solidFill>
          <a:latin typeface="+mn-lt"/>
          <a:ea typeface="+mn-ea"/>
          <a:cs typeface="+mn-cs"/>
        </a:defRPr>
      </a:lvl2pPr>
      <a:lvl3pPr marL="822952" algn="l" defTabSz="822952" rtl="0" eaLnBrk="1" latinLnBrk="0" hangingPunct="1">
        <a:defRPr sz="1600" kern="1200">
          <a:solidFill>
            <a:schemeClr val="tx1"/>
          </a:solidFill>
          <a:latin typeface="+mn-lt"/>
          <a:ea typeface="+mn-ea"/>
          <a:cs typeface="+mn-cs"/>
        </a:defRPr>
      </a:lvl3pPr>
      <a:lvl4pPr marL="1234427" algn="l" defTabSz="822952" rtl="0" eaLnBrk="1" latinLnBrk="0" hangingPunct="1">
        <a:defRPr sz="1600" kern="1200">
          <a:solidFill>
            <a:schemeClr val="tx1"/>
          </a:solidFill>
          <a:latin typeface="+mn-lt"/>
          <a:ea typeface="+mn-ea"/>
          <a:cs typeface="+mn-cs"/>
        </a:defRPr>
      </a:lvl4pPr>
      <a:lvl5pPr marL="1645904" algn="l" defTabSz="822952" rtl="0" eaLnBrk="1" latinLnBrk="0" hangingPunct="1">
        <a:defRPr sz="1600" kern="1200">
          <a:solidFill>
            <a:schemeClr val="tx1"/>
          </a:solidFill>
          <a:latin typeface="+mn-lt"/>
          <a:ea typeface="+mn-ea"/>
          <a:cs typeface="+mn-cs"/>
        </a:defRPr>
      </a:lvl5pPr>
      <a:lvl6pPr marL="2057379" algn="l" defTabSz="822952" rtl="0" eaLnBrk="1" latinLnBrk="0" hangingPunct="1">
        <a:defRPr sz="1600" kern="1200">
          <a:solidFill>
            <a:schemeClr val="tx1"/>
          </a:solidFill>
          <a:latin typeface="+mn-lt"/>
          <a:ea typeface="+mn-ea"/>
          <a:cs typeface="+mn-cs"/>
        </a:defRPr>
      </a:lvl6pPr>
      <a:lvl7pPr marL="2468856" algn="l" defTabSz="822952" rtl="0" eaLnBrk="1" latinLnBrk="0" hangingPunct="1">
        <a:defRPr sz="1600" kern="1200">
          <a:solidFill>
            <a:schemeClr val="tx1"/>
          </a:solidFill>
          <a:latin typeface="+mn-lt"/>
          <a:ea typeface="+mn-ea"/>
          <a:cs typeface="+mn-cs"/>
        </a:defRPr>
      </a:lvl7pPr>
      <a:lvl8pPr marL="2880331" algn="l" defTabSz="822952" rtl="0" eaLnBrk="1" latinLnBrk="0" hangingPunct="1">
        <a:defRPr sz="1600" kern="1200">
          <a:solidFill>
            <a:schemeClr val="tx1"/>
          </a:solidFill>
          <a:latin typeface="+mn-lt"/>
          <a:ea typeface="+mn-ea"/>
          <a:cs typeface="+mn-cs"/>
        </a:defRPr>
      </a:lvl8pPr>
      <a:lvl9pPr marL="3291807" algn="l" defTabSz="82295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49225" y="182563"/>
            <a:ext cx="8834438" cy="1338262"/>
          </a:xfrm>
          <a:prstGeom prst="rect">
            <a:avLst/>
          </a:prstGeom>
          <a:solidFill>
            <a:srgbClr val="7449E1"/>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72" algn="ctr" rtl="0" eaLnBrk="1" fontAlgn="base" hangingPunct="1">
        <a:spcBef>
          <a:spcPct val="0"/>
        </a:spcBef>
        <a:spcAft>
          <a:spcPct val="0"/>
        </a:spcAft>
        <a:defRPr sz="5400">
          <a:solidFill>
            <a:srgbClr val="FFFFFF"/>
          </a:solidFill>
          <a:latin typeface="Futura" charset="0"/>
          <a:sym typeface="Futura" charset="0"/>
        </a:defRPr>
      </a:lvl6pPr>
      <a:lvl7pPr marL="822944" algn="ctr" rtl="0" eaLnBrk="1" fontAlgn="base" hangingPunct="1">
        <a:spcBef>
          <a:spcPct val="0"/>
        </a:spcBef>
        <a:spcAft>
          <a:spcPct val="0"/>
        </a:spcAft>
        <a:defRPr sz="5400">
          <a:solidFill>
            <a:srgbClr val="FFFFFF"/>
          </a:solidFill>
          <a:latin typeface="Futura" charset="0"/>
          <a:sym typeface="Futura" charset="0"/>
        </a:defRPr>
      </a:lvl7pPr>
      <a:lvl8pPr marL="1234415" algn="ctr" rtl="0" eaLnBrk="1" fontAlgn="base" hangingPunct="1">
        <a:spcBef>
          <a:spcPct val="0"/>
        </a:spcBef>
        <a:spcAft>
          <a:spcPct val="0"/>
        </a:spcAft>
        <a:defRPr sz="5400">
          <a:solidFill>
            <a:srgbClr val="FFFFFF"/>
          </a:solidFill>
          <a:latin typeface="Futura" charset="0"/>
          <a:sym typeface="Futura" charset="0"/>
        </a:defRPr>
      </a:lvl8pPr>
      <a:lvl9pPr marL="1645888" algn="ctr" rtl="0" eaLnBrk="1" fontAlgn="base" hangingPunct="1">
        <a:spcBef>
          <a:spcPct val="0"/>
        </a:spcBef>
        <a:spcAft>
          <a:spcPct val="0"/>
        </a:spcAft>
        <a:defRPr sz="5400">
          <a:solidFill>
            <a:srgbClr val="FFFFFF"/>
          </a:solidFill>
          <a:latin typeface="Futura" charset="0"/>
          <a:sym typeface="Futura" charset="0"/>
        </a:defRPr>
      </a:lvl9pPr>
    </p:titleStyle>
    <p:bodyStyle>
      <a:lvl1pPr marL="628650"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ea typeface="+mn-ea"/>
          <a:cs typeface="+mn-cs"/>
          <a:sym typeface="Palatino"/>
        </a:defRPr>
      </a:lvl1pPr>
      <a:lvl2pPr marL="93821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2pPr>
      <a:lvl3pPr marL="124618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3pPr>
      <a:lvl4pPr marL="156686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4pPr>
      <a:lvl5pPr marL="187483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5pPr>
      <a:lvl6pPr marL="2287383" indent="-401471"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6pPr>
      <a:lvl7pPr marL="2698855" indent="-401471"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7pPr>
      <a:lvl8pPr marL="3110327" indent="-401471"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8pPr>
      <a:lvl9pPr marL="3521799" indent="-401471"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944" rtl="0" eaLnBrk="1" latinLnBrk="0" hangingPunct="1">
        <a:defRPr sz="1600" kern="1200">
          <a:solidFill>
            <a:schemeClr val="tx1"/>
          </a:solidFill>
          <a:latin typeface="+mn-lt"/>
          <a:ea typeface="+mn-ea"/>
          <a:cs typeface="+mn-cs"/>
        </a:defRPr>
      </a:lvl1pPr>
      <a:lvl2pPr marL="411472" algn="l" defTabSz="822944" rtl="0" eaLnBrk="1" latinLnBrk="0" hangingPunct="1">
        <a:defRPr sz="1600" kern="1200">
          <a:solidFill>
            <a:schemeClr val="tx1"/>
          </a:solidFill>
          <a:latin typeface="+mn-lt"/>
          <a:ea typeface="+mn-ea"/>
          <a:cs typeface="+mn-cs"/>
        </a:defRPr>
      </a:lvl2pPr>
      <a:lvl3pPr marL="822944" algn="l" defTabSz="822944" rtl="0" eaLnBrk="1" latinLnBrk="0" hangingPunct="1">
        <a:defRPr sz="1600" kern="1200">
          <a:solidFill>
            <a:schemeClr val="tx1"/>
          </a:solidFill>
          <a:latin typeface="+mn-lt"/>
          <a:ea typeface="+mn-ea"/>
          <a:cs typeface="+mn-cs"/>
        </a:defRPr>
      </a:lvl3pPr>
      <a:lvl4pPr marL="1234415" algn="l" defTabSz="822944" rtl="0" eaLnBrk="1" latinLnBrk="0" hangingPunct="1">
        <a:defRPr sz="1600" kern="1200">
          <a:solidFill>
            <a:schemeClr val="tx1"/>
          </a:solidFill>
          <a:latin typeface="+mn-lt"/>
          <a:ea typeface="+mn-ea"/>
          <a:cs typeface="+mn-cs"/>
        </a:defRPr>
      </a:lvl4pPr>
      <a:lvl5pPr marL="1645888" algn="l" defTabSz="822944" rtl="0" eaLnBrk="1" latinLnBrk="0" hangingPunct="1">
        <a:defRPr sz="1600" kern="1200">
          <a:solidFill>
            <a:schemeClr val="tx1"/>
          </a:solidFill>
          <a:latin typeface="+mn-lt"/>
          <a:ea typeface="+mn-ea"/>
          <a:cs typeface="+mn-cs"/>
        </a:defRPr>
      </a:lvl5pPr>
      <a:lvl6pPr marL="2057359" algn="l" defTabSz="822944" rtl="0" eaLnBrk="1" latinLnBrk="0" hangingPunct="1">
        <a:defRPr sz="1600" kern="1200">
          <a:solidFill>
            <a:schemeClr val="tx1"/>
          </a:solidFill>
          <a:latin typeface="+mn-lt"/>
          <a:ea typeface="+mn-ea"/>
          <a:cs typeface="+mn-cs"/>
        </a:defRPr>
      </a:lvl6pPr>
      <a:lvl7pPr marL="2468831" algn="l" defTabSz="822944" rtl="0" eaLnBrk="1" latinLnBrk="0" hangingPunct="1">
        <a:defRPr sz="1600" kern="1200">
          <a:solidFill>
            <a:schemeClr val="tx1"/>
          </a:solidFill>
          <a:latin typeface="+mn-lt"/>
          <a:ea typeface="+mn-ea"/>
          <a:cs typeface="+mn-cs"/>
        </a:defRPr>
      </a:lvl7pPr>
      <a:lvl8pPr marL="2880302" algn="l" defTabSz="822944" rtl="0" eaLnBrk="1" latinLnBrk="0" hangingPunct="1">
        <a:defRPr sz="1600" kern="1200">
          <a:solidFill>
            <a:schemeClr val="tx1"/>
          </a:solidFill>
          <a:latin typeface="+mn-lt"/>
          <a:ea typeface="+mn-ea"/>
          <a:cs typeface="+mn-cs"/>
        </a:defRPr>
      </a:lvl8pPr>
      <a:lvl9pPr marL="3291774" algn="l" defTabSz="822944"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68" algn="ctr" rtl="0" eaLnBrk="1" fontAlgn="base" hangingPunct="1">
        <a:spcBef>
          <a:spcPct val="0"/>
        </a:spcBef>
        <a:spcAft>
          <a:spcPct val="0"/>
        </a:spcAft>
        <a:defRPr sz="5400">
          <a:solidFill>
            <a:srgbClr val="FFFFFF"/>
          </a:solidFill>
          <a:latin typeface="Futura" charset="0"/>
          <a:sym typeface="Futura" charset="0"/>
        </a:defRPr>
      </a:lvl6pPr>
      <a:lvl7pPr marL="822936" algn="ctr" rtl="0" eaLnBrk="1" fontAlgn="base" hangingPunct="1">
        <a:spcBef>
          <a:spcPct val="0"/>
        </a:spcBef>
        <a:spcAft>
          <a:spcPct val="0"/>
        </a:spcAft>
        <a:defRPr sz="5400">
          <a:solidFill>
            <a:srgbClr val="FFFFFF"/>
          </a:solidFill>
          <a:latin typeface="Futura" charset="0"/>
          <a:sym typeface="Futura" charset="0"/>
        </a:defRPr>
      </a:lvl7pPr>
      <a:lvl8pPr marL="1234403" algn="ctr" rtl="0" eaLnBrk="1" fontAlgn="base" hangingPunct="1">
        <a:spcBef>
          <a:spcPct val="0"/>
        </a:spcBef>
        <a:spcAft>
          <a:spcPct val="0"/>
        </a:spcAft>
        <a:defRPr sz="5400">
          <a:solidFill>
            <a:srgbClr val="FFFFFF"/>
          </a:solidFill>
          <a:latin typeface="Futura" charset="0"/>
          <a:sym typeface="Futura" charset="0"/>
        </a:defRPr>
      </a:lvl8pPr>
      <a:lvl9pPr marL="1645871" algn="ctr" rtl="0" eaLnBrk="1" fontAlgn="base" hangingPunct="1">
        <a:spcBef>
          <a:spcPct val="0"/>
        </a:spcBef>
        <a:spcAft>
          <a:spcPct val="0"/>
        </a:spcAft>
        <a:defRPr sz="5400">
          <a:solidFill>
            <a:srgbClr val="FFFFFF"/>
          </a:solidFill>
          <a:latin typeface="Futura" charset="0"/>
          <a:sym typeface="Futura" charset="0"/>
        </a:defRPr>
      </a:lvl9pPr>
    </p:titleStyle>
    <p:bodyStyle>
      <a:lvl1pPr marL="628650"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ea typeface="+mn-ea"/>
          <a:cs typeface="+mn-cs"/>
          <a:sym typeface="Palatino"/>
        </a:defRPr>
      </a:lvl1pPr>
      <a:lvl2pPr marL="93821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2pPr>
      <a:lvl3pPr marL="124618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3pPr>
      <a:lvl4pPr marL="156686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4pPr>
      <a:lvl5pPr marL="187483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5pPr>
      <a:lvl6pPr marL="2287360" indent="-401467"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6pPr>
      <a:lvl7pPr marL="2698828" indent="-401467"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7pPr>
      <a:lvl8pPr marL="3110296" indent="-401467"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8pPr>
      <a:lvl9pPr marL="3521764" indent="-401467"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936" rtl="0" eaLnBrk="1" latinLnBrk="0" hangingPunct="1">
        <a:defRPr sz="1600" kern="1200">
          <a:solidFill>
            <a:schemeClr val="tx1"/>
          </a:solidFill>
          <a:latin typeface="+mn-lt"/>
          <a:ea typeface="+mn-ea"/>
          <a:cs typeface="+mn-cs"/>
        </a:defRPr>
      </a:lvl1pPr>
      <a:lvl2pPr marL="411468" algn="l" defTabSz="822936" rtl="0" eaLnBrk="1" latinLnBrk="0" hangingPunct="1">
        <a:defRPr sz="1600" kern="1200">
          <a:solidFill>
            <a:schemeClr val="tx1"/>
          </a:solidFill>
          <a:latin typeface="+mn-lt"/>
          <a:ea typeface="+mn-ea"/>
          <a:cs typeface="+mn-cs"/>
        </a:defRPr>
      </a:lvl2pPr>
      <a:lvl3pPr marL="822936" algn="l" defTabSz="822936" rtl="0" eaLnBrk="1" latinLnBrk="0" hangingPunct="1">
        <a:defRPr sz="1600" kern="1200">
          <a:solidFill>
            <a:schemeClr val="tx1"/>
          </a:solidFill>
          <a:latin typeface="+mn-lt"/>
          <a:ea typeface="+mn-ea"/>
          <a:cs typeface="+mn-cs"/>
        </a:defRPr>
      </a:lvl3pPr>
      <a:lvl4pPr marL="1234403" algn="l" defTabSz="822936" rtl="0" eaLnBrk="1" latinLnBrk="0" hangingPunct="1">
        <a:defRPr sz="1600" kern="1200">
          <a:solidFill>
            <a:schemeClr val="tx1"/>
          </a:solidFill>
          <a:latin typeface="+mn-lt"/>
          <a:ea typeface="+mn-ea"/>
          <a:cs typeface="+mn-cs"/>
        </a:defRPr>
      </a:lvl4pPr>
      <a:lvl5pPr marL="1645871" algn="l" defTabSz="822936" rtl="0" eaLnBrk="1" latinLnBrk="0" hangingPunct="1">
        <a:defRPr sz="1600" kern="1200">
          <a:solidFill>
            <a:schemeClr val="tx1"/>
          </a:solidFill>
          <a:latin typeface="+mn-lt"/>
          <a:ea typeface="+mn-ea"/>
          <a:cs typeface="+mn-cs"/>
        </a:defRPr>
      </a:lvl5pPr>
      <a:lvl6pPr marL="2057339" algn="l" defTabSz="822936" rtl="0" eaLnBrk="1" latinLnBrk="0" hangingPunct="1">
        <a:defRPr sz="1600" kern="1200">
          <a:solidFill>
            <a:schemeClr val="tx1"/>
          </a:solidFill>
          <a:latin typeface="+mn-lt"/>
          <a:ea typeface="+mn-ea"/>
          <a:cs typeface="+mn-cs"/>
        </a:defRPr>
      </a:lvl6pPr>
      <a:lvl7pPr marL="2468806" algn="l" defTabSz="822936" rtl="0" eaLnBrk="1" latinLnBrk="0" hangingPunct="1">
        <a:defRPr sz="1600" kern="1200">
          <a:solidFill>
            <a:schemeClr val="tx1"/>
          </a:solidFill>
          <a:latin typeface="+mn-lt"/>
          <a:ea typeface="+mn-ea"/>
          <a:cs typeface="+mn-cs"/>
        </a:defRPr>
      </a:lvl7pPr>
      <a:lvl8pPr marL="2880274" algn="l" defTabSz="822936" rtl="0" eaLnBrk="1" latinLnBrk="0" hangingPunct="1">
        <a:defRPr sz="1600" kern="1200">
          <a:solidFill>
            <a:schemeClr val="tx1"/>
          </a:solidFill>
          <a:latin typeface="+mn-lt"/>
          <a:ea typeface="+mn-ea"/>
          <a:cs typeface="+mn-cs"/>
        </a:defRPr>
      </a:lvl8pPr>
      <a:lvl9pPr marL="3291741" algn="l" defTabSz="82293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892175" y="892175"/>
            <a:ext cx="7359650" cy="5073650"/>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64" algn="ctr" rtl="0" eaLnBrk="1" fontAlgn="base" hangingPunct="1">
        <a:spcBef>
          <a:spcPct val="0"/>
        </a:spcBef>
        <a:spcAft>
          <a:spcPct val="0"/>
        </a:spcAft>
        <a:defRPr sz="5400">
          <a:solidFill>
            <a:srgbClr val="FFFFFF"/>
          </a:solidFill>
          <a:latin typeface="Futura" charset="0"/>
          <a:sym typeface="Futura" charset="0"/>
        </a:defRPr>
      </a:lvl6pPr>
      <a:lvl7pPr marL="822928" algn="ctr" rtl="0" eaLnBrk="1" fontAlgn="base" hangingPunct="1">
        <a:spcBef>
          <a:spcPct val="0"/>
        </a:spcBef>
        <a:spcAft>
          <a:spcPct val="0"/>
        </a:spcAft>
        <a:defRPr sz="5400">
          <a:solidFill>
            <a:srgbClr val="FFFFFF"/>
          </a:solidFill>
          <a:latin typeface="Futura" charset="0"/>
          <a:sym typeface="Futura" charset="0"/>
        </a:defRPr>
      </a:lvl7pPr>
      <a:lvl8pPr marL="1234391" algn="ctr" rtl="0" eaLnBrk="1" fontAlgn="base" hangingPunct="1">
        <a:spcBef>
          <a:spcPct val="0"/>
        </a:spcBef>
        <a:spcAft>
          <a:spcPct val="0"/>
        </a:spcAft>
        <a:defRPr sz="5400">
          <a:solidFill>
            <a:srgbClr val="FFFFFF"/>
          </a:solidFill>
          <a:latin typeface="Futura" charset="0"/>
          <a:sym typeface="Futura" charset="0"/>
        </a:defRPr>
      </a:lvl8pPr>
      <a:lvl9pPr marL="1645854" algn="ctr" rtl="0" eaLnBrk="1" fontAlgn="base" hangingPunct="1">
        <a:spcBef>
          <a:spcPct val="0"/>
        </a:spcBef>
        <a:spcAft>
          <a:spcPct val="0"/>
        </a:spcAft>
        <a:defRPr sz="5400">
          <a:solidFill>
            <a:srgbClr val="FFFFFF"/>
          </a:solidFill>
          <a:latin typeface="Futura" charset="0"/>
          <a:sym typeface="Futura" charset="0"/>
        </a:defRPr>
      </a:lvl9pPr>
    </p:titleStyle>
    <p:bodyStyle>
      <a:lvl1pPr marL="595313" indent="-400050" algn="l" rtl="0" eaLnBrk="0" fontAlgn="base" hangingPunct="0">
        <a:spcBef>
          <a:spcPts val="2975"/>
        </a:spcBef>
        <a:spcAft>
          <a:spcPct val="0"/>
        </a:spcAft>
        <a:buClr>
          <a:srgbClr val="7449E1"/>
        </a:buClr>
        <a:buSzPct val="100000"/>
        <a:buFont typeface="Lucida Grande"/>
        <a:buChar char="•"/>
        <a:defRPr sz="2900">
          <a:solidFill>
            <a:schemeClr val="tx1"/>
          </a:solidFill>
          <a:latin typeface="+mn-lt"/>
          <a:ea typeface="+mn-ea"/>
          <a:cs typeface="+mn-cs"/>
          <a:sym typeface="Palatino"/>
        </a:defRPr>
      </a:lvl1pPr>
      <a:lvl2pPr marL="903288" indent="-400050" algn="l" rtl="0" eaLnBrk="0" fontAlgn="base" hangingPunct="0">
        <a:spcBef>
          <a:spcPts val="2975"/>
        </a:spcBef>
        <a:spcAft>
          <a:spcPct val="0"/>
        </a:spcAft>
        <a:buClr>
          <a:srgbClr val="7449E1"/>
        </a:buClr>
        <a:buSzPct val="100000"/>
        <a:buFont typeface="Lucida Grande"/>
        <a:buChar char="•"/>
        <a:defRPr sz="2900">
          <a:solidFill>
            <a:schemeClr val="tx1"/>
          </a:solidFill>
          <a:latin typeface="+mn-lt"/>
          <a:sym typeface="Palatino"/>
        </a:defRPr>
      </a:lvl2pPr>
      <a:lvl3pPr marL="1212850" indent="-400050" algn="l" rtl="0" eaLnBrk="0" fontAlgn="base" hangingPunct="0">
        <a:spcBef>
          <a:spcPts val="2975"/>
        </a:spcBef>
        <a:spcAft>
          <a:spcPct val="0"/>
        </a:spcAft>
        <a:buClr>
          <a:srgbClr val="7449E1"/>
        </a:buClr>
        <a:buSzPct val="100000"/>
        <a:buFont typeface="Lucida Grande"/>
        <a:buChar char="•"/>
        <a:defRPr sz="2900">
          <a:solidFill>
            <a:schemeClr val="tx1"/>
          </a:solidFill>
          <a:latin typeface="+mn-lt"/>
          <a:sym typeface="Palatino"/>
        </a:defRPr>
      </a:lvl3pPr>
      <a:lvl4pPr marL="1531938" indent="-400050" algn="l" rtl="0" eaLnBrk="0" fontAlgn="base" hangingPunct="0">
        <a:spcBef>
          <a:spcPts val="2975"/>
        </a:spcBef>
        <a:spcAft>
          <a:spcPct val="0"/>
        </a:spcAft>
        <a:buClr>
          <a:srgbClr val="7449E1"/>
        </a:buClr>
        <a:buSzPct val="100000"/>
        <a:buFont typeface="Lucida Grande"/>
        <a:buChar char="•"/>
        <a:defRPr sz="2900">
          <a:solidFill>
            <a:schemeClr val="tx1"/>
          </a:solidFill>
          <a:latin typeface="+mn-lt"/>
          <a:sym typeface="Palatino"/>
        </a:defRPr>
      </a:lvl4pPr>
      <a:lvl5pPr marL="1841500" indent="-400050" algn="l" rtl="0" eaLnBrk="0" fontAlgn="base" hangingPunct="0">
        <a:spcBef>
          <a:spcPts val="2975"/>
        </a:spcBef>
        <a:spcAft>
          <a:spcPct val="0"/>
        </a:spcAft>
        <a:buClr>
          <a:srgbClr val="7449E1"/>
        </a:buClr>
        <a:buSzPct val="100000"/>
        <a:buFont typeface="Lucida Grande"/>
        <a:buChar char="•"/>
        <a:defRPr sz="2900">
          <a:solidFill>
            <a:schemeClr val="tx1"/>
          </a:solidFill>
          <a:latin typeface="+mn-lt"/>
          <a:sym typeface="Palatino"/>
        </a:defRPr>
      </a:lvl5pPr>
      <a:lvl6pPr marL="2253049" indent="-401463" algn="l" rtl="0" eaLnBrk="1" fontAlgn="base" hangingPunct="1">
        <a:spcBef>
          <a:spcPts val="2970"/>
        </a:spcBef>
        <a:spcAft>
          <a:spcPct val="0"/>
        </a:spcAft>
        <a:buClr>
          <a:srgbClr val="7449E1"/>
        </a:buClr>
        <a:buSzPct val="100000"/>
        <a:buFont typeface="Lucida Grande" charset="0"/>
        <a:buChar char="•"/>
        <a:defRPr sz="2900">
          <a:solidFill>
            <a:schemeClr val="tx1"/>
          </a:solidFill>
          <a:latin typeface="+mn-lt"/>
          <a:sym typeface="Palatino" pitchFamily="18" charset="0"/>
        </a:defRPr>
      </a:lvl6pPr>
      <a:lvl7pPr marL="2664511" indent="-401463" algn="l" rtl="0" eaLnBrk="1" fontAlgn="base" hangingPunct="1">
        <a:spcBef>
          <a:spcPts val="2970"/>
        </a:spcBef>
        <a:spcAft>
          <a:spcPct val="0"/>
        </a:spcAft>
        <a:buClr>
          <a:srgbClr val="7449E1"/>
        </a:buClr>
        <a:buSzPct val="100000"/>
        <a:buFont typeface="Lucida Grande" charset="0"/>
        <a:buChar char="•"/>
        <a:defRPr sz="2900">
          <a:solidFill>
            <a:schemeClr val="tx1"/>
          </a:solidFill>
          <a:latin typeface="+mn-lt"/>
          <a:sym typeface="Palatino" pitchFamily="18" charset="0"/>
        </a:defRPr>
      </a:lvl7pPr>
      <a:lvl8pPr marL="3075976" indent="-401463" algn="l" rtl="0" eaLnBrk="1" fontAlgn="base" hangingPunct="1">
        <a:spcBef>
          <a:spcPts val="2970"/>
        </a:spcBef>
        <a:spcAft>
          <a:spcPct val="0"/>
        </a:spcAft>
        <a:buClr>
          <a:srgbClr val="7449E1"/>
        </a:buClr>
        <a:buSzPct val="100000"/>
        <a:buFont typeface="Lucida Grande" charset="0"/>
        <a:buChar char="•"/>
        <a:defRPr sz="2900">
          <a:solidFill>
            <a:schemeClr val="tx1"/>
          </a:solidFill>
          <a:latin typeface="+mn-lt"/>
          <a:sym typeface="Palatino" pitchFamily="18" charset="0"/>
        </a:defRPr>
      </a:lvl8pPr>
      <a:lvl9pPr marL="3487439" indent="-401463" algn="l" rtl="0" eaLnBrk="1" fontAlgn="base" hangingPunct="1">
        <a:spcBef>
          <a:spcPts val="2970"/>
        </a:spcBef>
        <a:spcAft>
          <a:spcPct val="0"/>
        </a:spcAft>
        <a:buClr>
          <a:srgbClr val="7449E1"/>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928" rtl="0" eaLnBrk="1" latinLnBrk="0" hangingPunct="1">
        <a:defRPr sz="1600" kern="1200">
          <a:solidFill>
            <a:schemeClr val="tx1"/>
          </a:solidFill>
          <a:latin typeface="+mn-lt"/>
          <a:ea typeface="+mn-ea"/>
          <a:cs typeface="+mn-cs"/>
        </a:defRPr>
      </a:lvl1pPr>
      <a:lvl2pPr marL="411464" algn="l" defTabSz="822928" rtl="0" eaLnBrk="1" latinLnBrk="0" hangingPunct="1">
        <a:defRPr sz="1600" kern="1200">
          <a:solidFill>
            <a:schemeClr val="tx1"/>
          </a:solidFill>
          <a:latin typeface="+mn-lt"/>
          <a:ea typeface="+mn-ea"/>
          <a:cs typeface="+mn-cs"/>
        </a:defRPr>
      </a:lvl2pPr>
      <a:lvl3pPr marL="822928" algn="l" defTabSz="822928" rtl="0" eaLnBrk="1" latinLnBrk="0" hangingPunct="1">
        <a:defRPr sz="1600" kern="1200">
          <a:solidFill>
            <a:schemeClr val="tx1"/>
          </a:solidFill>
          <a:latin typeface="+mn-lt"/>
          <a:ea typeface="+mn-ea"/>
          <a:cs typeface="+mn-cs"/>
        </a:defRPr>
      </a:lvl3pPr>
      <a:lvl4pPr marL="1234391" algn="l" defTabSz="822928" rtl="0" eaLnBrk="1" latinLnBrk="0" hangingPunct="1">
        <a:defRPr sz="1600" kern="1200">
          <a:solidFill>
            <a:schemeClr val="tx1"/>
          </a:solidFill>
          <a:latin typeface="+mn-lt"/>
          <a:ea typeface="+mn-ea"/>
          <a:cs typeface="+mn-cs"/>
        </a:defRPr>
      </a:lvl4pPr>
      <a:lvl5pPr marL="1645854" algn="l" defTabSz="822928" rtl="0" eaLnBrk="1" latinLnBrk="0" hangingPunct="1">
        <a:defRPr sz="1600" kern="1200">
          <a:solidFill>
            <a:schemeClr val="tx1"/>
          </a:solidFill>
          <a:latin typeface="+mn-lt"/>
          <a:ea typeface="+mn-ea"/>
          <a:cs typeface="+mn-cs"/>
        </a:defRPr>
      </a:lvl5pPr>
      <a:lvl6pPr marL="2057318" algn="l" defTabSz="822928" rtl="0" eaLnBrk="1" latinLnBrk="0" hangingPunct="1">
        <a:defRPr sz="1600" kern="1200">
          <a:solidFill>
            <a:schemeClr val="tx1"/>
          </a:solidFill>
          <a:latin typeface="+mn-lt"/>
          <a:ea typeface="+mn-ea"/>
          <a:cs typeface="+mn-cs"/>
        </a:defRPr>
      </a:lvl6pPr>
      <a:lvl7pPr marL="2468781" algn="l" defTabSz="822928" rtl="0" eaLnBrk="1" latinLnBrk="0" hangingPunct="1">
        <a:defRPr sz="1600" kern="1200">
          <a:solidFill>
            <a:schemeClr val="tx1"/>
          </a:solidFill>
          <a:latin typeface="+mn-lt"/>
          <a:ea typeface="+mn-ea"/>
          <a:cs typeface="+mn-cs"/>
        </a:defRPr>
      </a:lvl7pPr>
      <a:lvl8pPr marL="2880245" algn="l" defTabSz="822928" rtl="0" eaLnBrk="1" latinLnBrk="0" hangingPunct="1">
        <a:defRPr sz="1600" kern="1200">
          <a:solidFill>
            <a:schemeClr val="tx1"/>
          </a:solidFill>
          <a:latin typeface="+mn-lt"/>
          <a:ea typeface="+mn-ea"/>
          <a:cs typeface="+mn-cs"/>
        </a:defRPr>
      </a:lvl8pPr>
      <a:lvl9pPr marL="3291708" algn="l" defTabSz="822928"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60338" y="171450"/>
            <a:ext cx="7051675" cy="1760538"/>
          </a:xfrm>
          <a:prstGeom prst="rect">
            <a:avLst/>
          </a:prstGeom>
          <a:solidFill>
            <a:srgbClr val="74C126"/>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xmlns:p14="http://schemas.microsoft.com/office/powerpoint/2010/main"/>
  <p:txStyles>
    <p:titleStyle>
      <a:lvl1pPr marL="168275" indent="-168275" algn="l" rtl="0" eaLnBrk="0" fontAlgn="base" hangingPunct="0">
        <a:spcBef>
          <a:spcPct val="0"/>
        </a:spcBef>
        <a:spcAft>
          <a:spcPct val="0"/>
        </a:spcAft>
        <a:defRPr sz="5900">
          <a:solidFill>
            <a:srgbClr val="FFFFFF"/>
          </a:solidFill>
          <a:latin typeface="+mj-lt"/>
          <a:ea typeface="+mj-ea"/>
          <a:cs typeface="+mj-cs"/>
          <a:sym typeface="Futura"/>
        </a:defRPr>
      </a:lvl1pPr>
      <a:lvl2pPr marL="168275" indent="-168275" algn="l" rtl="0" eaLnBrk="0" fontAlgn="base" hangingPunct="0">
        <a:spcBef>
          <a:spcPct val="0"/>
        </a:spcBef>
        <a:spcAft>
          <a:spcPct val="0"/>
        </a:spcAft>
        <a:defRPr sz="5900">
          <a:solidFill>
            <a:srgbClr val="FFFFFF"/>
          </a:solidFill>
          <a:latin typeface="Futura" charset="0"/>
          <a:sym typeface="Futura"/>
        </a:defRPr>
      </a:lvl2pPr>
      <a:lvl3pPr marL="168275" indent="-168275" algn="l" rtl="0" eaLnBrk="0" fontAlgn="base" hangingPunct="0">
        <a:spcBef>
          <a:spcPct val="0"/>
        </a:spcBef>
        <a:spcAft>
          <a:spcPct val="0"/>
        </a:spcAft>
        <a:defRPr sz="5900">
          <a:solidFill>
            <a:srgbClr val="FFFFFF"/>
          </a:solidFill>
          <a:latin typeface="Futura" charset="0"/>
          <a:sym typeface="Futura"/>
        </a:defRPr>
      </a:lvl3pPr>
      <a:lvl4pPr marL="168275" indent="-168275" algn="l" rtl="0" eaLnBrk="0" fontAlgn="base" hangingPunct="0">
        <a:spcBef>
          <a:spcPct val="0"/>
        </a:spcBef>
        <a:spcAft>
          <a:spcPct val="0"/>
        </a:spcAft>
        <a:defRPr sz="5900">
          <a:solidFill>
            <a:srgbClr val="FFFFFF"/>
          </a:solidFill>
          <a:latin typeface="Futura" charset="0"/>
          <a:sym typeface="Futura"/>
        </a:defRPr>
      </a:lvl4pPr>
      <a:lvl5pPr marL="168275" indent="-168275" algn="l" rtl="0" eaLnBrk="0" fontAlgn="base" hangingPunct="0">
        <a:spcBef>
          <a:spcPct val="0"/>
        </a:spcBef>
        <a:spcAft>
          <a:spcPct val="0"/>
        </a:spcAft>
        <a:defRPr sz="5900">
          <a:solidFill>
            <a:srgbClr val="FFFFFF"/>
          </a:solidFill>
          <a:latin typeface="Futura" charset="0"/>
          <a:sym typeface="Futura"/>
        </a:defRPr>
      </a:lvl5pPr>
      <a:lvl6pPr marL="580043" indent="-168585" algn="l" rtl="0" eaLnBrk="1" fontAlgn="base" hangingPunct="1">
        <a:spcBef>
          <a:spcPct val="0"/>
        </a:spcBef>
        <a:spcAft>
          <a:spcPct val="0"/>
        </a:spcAft>
        <a:defRPr sz="5900">
          <a:solidFill>
            <a:srgbClr val="FFFFFF"/>
          </a:solidFill>
          <a:latin typeface="Futura" charset="0"/>
          <a:sym typeface="Futura" charset="0"/>
        </a:defRPr>
      </a:lvl6pPr>
      <a:lvl7pPr marL="991508" indent="-168585" algn="l" rtl="0" eaLnBrk="1" fontAlgn="base" hangingPunct="1">
        <a:spcBef>
          <a:spcPct val="0"/>
        </a:spcBef>
        <a:spcAft>
          <a:spcPct val="0"/>
        </a:spcAft>
        <a:defRPr sz="5900">
          <a:solidFill>
            <a:srgbClr val="FFFFFF"/>
          </a:solidFill>
          <a:latin typeface="Futura" charset="0"/>
          <a:sym typeface="Futura" charset="0"/>
        </a:defRPr>
      </a:lvl7pPr>
      <a:lvl8pPr marL="1402963" indent="-168585" algn="l" rtl="0" eaLnBrk="1" fontAlgn="base" hangingPunct="1">
        <a:spcBef>
          <a:spcPct val="0"/>
        </a:spcBef>
        <a:spcAft>
          <a:spcPct val="0"/>
        </a:spcAft>
        <a:defRPr sz="5900">
          <a:solidFill>
            <a:srgbClr val="FFFFFF"/>
          </a:solidFill>
          <a:latin typeface="Futura" charset="0"/>
          <a:sym typeface="Futura" charset="0"/>
        </a:defRPr>
      </a:lvl8pPr>
      <a:lvl9pPr marL="1814423" indent="-168585" algn="l" rtl="0" eaLnBrk="1" fontAlgn="base" hangingPunct="1">
        <a:spcBef>
          <a:spcPct val="0"/>
        </a:spcBef>
        <a:spcAft>
          <a:spcPct val="0"/>
        </a:spcAft>
        <a:defRPr sz="5900">
          <a:solidFill>
            <a:srgbClr val="FFFFFF"/>
          </a:solidFill>
          <a:latin typeface="Futura" charset="0"/>
          <a:sym typeface="Futura" charset="0"/>
        </a:defRPr>
      </a:lvl9pPr>
    </p:titleStyle>
    <p:bodyStyle>
      <a:lvl1pPr marL="628650"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ea typeface="+mn-ea"/>
          <a:cs typeface="+mn-cs"/>
          <a:sym typeface="Palatino"/>
        </a:defRPr>
      </a:lvl1pPr>
      <a:lvl2pPr marL="93821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2pPr>
      <a:lvl3pPr marL="124618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3pPr>
      <a:lvl4pPr marL="1566863"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4pPr>
      <a:lvl5pPr marL="1874838" indent="-400050" algn="l" rtl="0" eaLnBrk="0" fontAlgn="base" hangingPunct="0">
        <a:spcBef>
          <a:spcPts val="1713"/>
        </a:spcBef>
        <a:spcAft>
          <a:spcPct val="0"/>
        </a:spcAft>
        <a:buClr>
          <a:srgbClr val="7449E1"/>
        </a:buClr>
        <a:buSzPct val="100000"/>
        <a:buFont typeface="Lucida Grande"/>
        <a:buChar char="•"/>
        <a:defRPr sz="2900">
          <a:solidFill>
            <a:schemeClr val="tx1"/>
          </a:solidFill>
          <a:latin typeface="+mn-lt"/>
          <a:sym typeface="Palatino"/>
        </a:defRPr>
      </a:lvl5pPr>
      <a:lvl6pPr marL="2287314" indent="-401459"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6pPr>
      <a:lvl7pPr marL="2698774" indent="-401459"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7pPr>
      <a:lvl8pPr marL="3110234" indent="-401459"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8pPr>
      <a:lvl9pPr marL="3521694" indent="-401459" algn="l" rtl="0" eaLnBrk="1" fontAlgn="base" hangingPunct="1">
        <a:spcBef>
          <a:spcPts val="1710"/>
        </a:spcBef>
        <a:spcAft>
          <a:spcPct val="0"/>
        </a:spcAft>
        <a:buClr>
          <a:srgbClr val="7449E1"/>
        </a:buClr>
        <a:buSzPct val="100000"/>
        <a:buFont typeface="Lucida Grande" charset="0"/>
        <a:buChar char="•"/>
        <a:defRPr sz="2900">
          <a:solidFill>
            <a:schemeClr val="tx1"/>
          </a:solidFill>
          <a:latin typeface="+mn-lt"/>
          <a:sym typeface="Palatino" pitchFamily="18" charset="0"/>
        </a:defRPr>
      </a:lvl9pPr>
    </p:bodyStyle>
    <p:otherStyle>
      <a:defPPr>
        <a:defRPr lang="en-US"/>
      </a:defPPr>
      <a:lvl1pPr marL="0" algn="l" defTabSz="822920" rtl="0" eaLnBrk="1" latinLnBrk="0" hangingPunct="1">
        <a:defRPr sz="1600" kern="1200">
          <a:solidFill>
            <a:schemeClr val="tx1"/>
          </a:solidFill>
          <a:latin typeface="+mn-lt"/>
          <a:ea typeface="+mn-ea"/>
          <a:cs typeface="+mn-cs"/>
        </a:defRPr>
      </a:lvl1pPr>
      <a:lvl2pPr marL="411460" algn="l" defTabSz="822920" rtl="0" eaLnBrk="1" latinLnBrk="0" hangingPunct="1">
        <a:defRPr sz="1600" kern="1200">
          <a:solidFill>
            <a:schemeClr val="tx1"/>
          </a:solidFill>
          <a:latin typeface="+mn-lt"/>
          <a:ea typeface="+mn-ea"/>
          <a:cs typeface="+mn-cs"/>
        </a:defRPr>
      </a:lvl2pPr>
      <a:lvl3pPr marL="822920" algn="l" defTabSz="822920" rtl="0" eaLnBrk="1" latinLnBrk="0" hangingPunct="1">
        <a:defRPr sz="1600" kern="1200">
          <a:solidFill>
            <a:schemeClr val="tx1"/>
          </a:solidFill>
          <a:latin typeface="+mn-lt"/>
          <a:ea typeface="+mn-ea"/>
          <a:cs typeface="+mn-cs"/>
        </a:defRPr>
      </a:lvl3pPr>
      <a:lvl4pPr marL="1234379" algn="l" defTabSz="822920" rtl="0" eaLnBrk="1" latinLnBrk="0" hangingPunct="1">
        <a:defRPr sz="1600" kern="1200">
          <a:solidFill>
            <a:schemeClr val="tx1"/>
          </a:solidFill>
          <a:latin typeface="+mn-lt"/>
          <a:ea typeface="+mn-ea"/>
          <a:cs typeface="+mn-cs"/>
        </a:defRPr>
      </a:lvl4pPr>
      <a:lvl5pPr marL="1645837" algn="l" defTabSz="822920" rtl="0" eaLnBrk="1" latinLnBrk="0" hangingPunct="1">
        <a:defRPr sz="1600" kern="1200">
          <a:solidFill>
            <a:schemeClr val="tx1"/>
          </a:solidFill>
          <a:latin typeface="+mn-lt"/>
          <a:ea typeface="+mn-ea"/>
          <a:cs typeface="+mn-cs"/>
        </a:defRPr>
      </a:lvl5pPr>
      <a:lvl6pPr marL="2057297" algn="l" defTabSz="822920" rtl="0" eaLnBrk="1" latinLnBrk="0" hangingPunct="1">
        <a:defRPr sz="1600" kern="1200">
          <a:solidFill>
            <a:schemeClr val="tx1"/>
          </a:solidFill>
          <a:latin typeface="+mn-lt"/>
          <a:ea typeface="+mn-ea"/>
          <a:cs typeface="+mn-cs"/>
        </a:defRPr>
      </a:lvl6pPr>
      <a:lvl7pPr marL="2468757" algn="l" defTabSz="822920" rtl="0" eaLnBrk="1" latinLnBrk="0" hangingPunct="1">
        <a:defRPr sz="1600" kern="1200">
          <a:solidFill>
            <a:schemeClr val="tx1"/>
          </a:solidFill>
          <a:latin typeface="+mn-lt"/>
          <a:ea typeface="+mn-ea"/>
          <a:cs typeface="+mn-cs"/>
        </a:defRPr>
      </a:lvl7pPr>
      <a:lvl8pPr marL="2880216" algn="l" defTabSz="822920" rtl="0" eaLnBrk="1" latinLnBrk="0" hangingPunct="1">
        <a:defRPr sz="1600" kern="1200">
          <a:solidFill>
            <a:schemeClr val="tx1"/>
          </a:solidFill>
          <a:latin typeface="+mn-lt"/>
          <a:ea typeface="+mn-ea"/>
          <a:cs typeface="+mn-cs"/>
        </a:defRPr>
      </a:lvl8pPr>
      <a:lvl9pPr marL="3291675" algn="l" defTabSz="82292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49225" y="2754313"/>
            <a:ext cx="8834438" cy="1338262"/>
          </a:xfrm>
          <a:prstGeom prst="rect">
            <a:avLst/>
          </a:prstGeom>
          <a:solidFill>
            <a:srgbClr val="D93F8A"/>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56" algn="ctr" rtl="0" eaLnBrk="1" fontAlgn="base" hangingPunct="1">
        <a:spcBef>
          <a:spcPct val="0"/>
        </a:spcBef>
        <a:spcAft>
          <a:spcPct val="0"/>
        </a:spcAft>
        <a:defRPr sz="5400">
          <a:solidFill>
            <a:srgbClr val="FFFFFF"/>
          </a:solidFill>
          <a:latin typeface="Futura" charset="0"/>
          <a:sym typeface="Futura" charset="0"/>
        </a:defRPr>
      </a:lvl6pPr>
      <a:lvl7pPr marL="822911" algn="ctr" rtl="0" eaLnBrk="1" fontAlgn="base" hangingPunct="1">
        <a:spcBef>
          <a:spcPct val="0"/>
        </a:spcBef>
        <a:spcAft>
          <a:spcPct val="0"/>
        </a:spcAft>
        <a:defRPr sz="5400">
          <a:solidFill>
            <a:srgbClr val="FFFFFF"/>
          </a:solidFill>
          <a:latin typeface="Futura" charset="0"/>
          <a:sym typeface="Futura" charset="0"/>
        </a:defRPr>
      </a:lvl7pPr>
      <a:lvl8pPr marL="1234367" algn="ctr" rtl="0" eaLnBrk="1" fontAlgn="base" hangingPunct="1">
        <a:spcBef>
          <a:spcPct val="0"/>
        </a:spcBef>
        <a:spcAft>
          <a:spcPct val="0"/>
        </a:spcAft>
        <a:defRPr sz="5400">
          <a:solidFill>
            <a:srgbClr val="FFFFFF"/>
          </a:solidFill>
          <a:latin typeface="Futura" charset="0"/>
          <a:sym typeface="Futura" charset="0"/>
        </a:defRPr>
      </a:lvl8pPr>
      <a:lvl9pPr marL="1645820" algn="ctr" rtl="0" eaLnBrk="1" fontAlgn="base" hangingPunct="1">
        <a:spcBef>
          <a:spcPct val="0"/>
        </a:spcBef>
        <a:spcAft>
          <a:spcPct val="0"/>
        </a:spcAft>
        <a:defRPr sz="5400">
          <a:solidFill>
            <a:srgbClr val="FFFFFF"/>
          </a:solidFill>
          <a:latin typeface="Futura" charset="0"/>
          <a:sym typeface="Futura" charset="0"/>
        </a:defRPr>
      </a:lvl9pPr>
    </p:titleStyle>
    <p:bodyStyle>
      <a:lvl1pPr marL="342900" indent="-342900" algn="ctr" rtl="0" eaLnBrk="0" fontAlgn="base" hangingPunct="0">
        <a:spcBef>
          <a:spcPct val="0"/>
        </a:spcBef>
        <a:spcAft>
          <a:spcPct val="0"/>
        </a:spcAft>
        <a:defRPr sz="2500">
          <a:solidFill>
            <a:schemeClr val="tx1"/>
          </a:solidFill>
          <a:latin typeface="+mn-lt"/>
          <a:ea typeface="+mn-ea"/>
          <a:cs typeface="+mn-cs"/>
          <a:sym typeface="Palatino"/>
        </a:defRPr>
      </a:lvl1pPr>
      <a:lvl2pPr marL="742950" indent="-285750" algn="ctr" rtl="0" eaLnBrk="0" fontAlgn="base" hangingPunct="0">
        <a:spcBef>
          <a:spcPct val="0"/>
        </a:spcBef>
        <a:spcAft>
          <a:spcPct val="0"/>
        </a:spcAft>
        <a:defRPr sz="2500">
          <a:solidFill>
            <a:schemeClr val="tx1"/>
          </a:solidFill>
          <a:latin typeface="+mn-lt"/>
          <a:sym typeface="Palatino"/>
        </a:defRPr>
      </a:lvl2pPr>
      <a:lvl3pPr marL="1143000" indent="-228600" algn="ctr" rtl="0" eaLnBrk="0" fontAlgn="base" hangingPunct="0">
        <a:spcBef>
          <a:spcPct val="0"/>
        </a:spcBef>
        <a:spcAft>
          <a:spcPct val="0"/>
        </a:spcAft>
        <a:defRPr sz="2500">
          <a:solidFill>
            <a:schemeClr val="tx1"/>
          </a:solidFill>
          <a:latin typeface="+mn-lt"/>
          <a:sym typeface="Palatino"/>
        </a:defRPr>
      </a:lvl3pPr>
      <a:lvl4pPr marL="1600200" indent="-228600" algn="ctr" rtl="0" eaLnBrk="0" fontAlgn="base" hangingPunct="0">
        <a:spcBef>
          <a:spcPct val="0"/>
        </a:spcBef>
        <a:spcAft>
          <a:spcPct val="0"/>
        </a:spcAft>
        <a:defRPr sz="2500">
          <a:solidFill>
            <a:schemeClr val="tx1"/>
          </a:solidFill>
          <a:latin typeface="+mn-lt"/>
          <a:sym typeface="Palatino"/>
        </a:defRPr>
      </a:lvl4pPr>
      <a:lvl5pPr marL="2057400" indent="-228600" algn="ctr" rtl="0" eaLnBrk="0" fontAlgn="base" hangingPunct="0">
        <a:spcBef>
          <a:spcPct val="0"/>
        </a:spcBef>
        <a:spcAft>
          <a:spcPct val="0"/>
        </a:spcAft>
        <a:defRPr sz="2500">
          <a:solidFill>
            <a:schemeClr val="tx1"/>
          </a:solidFill>
          <a:latin typeface="+mn-lt"/>
          <a:sym typeface="Palatino"/>
        </a:defRPr>
      </a:lvl5pPr>
      <a:lvl6pPr marL="411456" algn="ctr" rtl="0" eaLnBrk="1" fontAlgn="base" hangingPunct="1">
        <a:spcBef>
          <a:spcPct val="0"/>
        </a:spcBef>
        <a:spcAft>
          <a:spcPct val="0"/>
        </a:spcAft>
        <a:defRPr sz="2500">
          <a:solidFill>
            <a:schemeClr val="tx1"/>
          </a:solidFill>
          <a:latin typeface="+mn-lt"/>
          <a:sym typeface="Palatino" pitchFamily="18" charset="0"/>
        </a:defRPr>
      </a:lvl6pPr>
      <a:lvl7pPr marL="822911" algn="ctr" rtl="0" eaLnBrk="1" fontAlgn="base" hangingPunct="1">
        <a:spcBef>
          <a:spcPct val="0"/>
        </a:spcBef>
        <a:spcAft>
          <a:spcPct val="0"/>
        </a:spcAft>
        <a:defRPr sz="2500">
          <a:solidFill>
            <a:schemeClr val="tx1"/>
          </a:solidFill>
          <a:latin typeface="+mn-lt"/>
          <a:sym typeface="Palatino" pitchFamily="18" charset="0"/>
        </a:defRPr>
      </a:lvl7pPr>
      <a:lvl8pPr marL="1234367" algn="ctr" rtl="0" eaLnBrk="1" fontAlgn="base" hangingPunct="1">
        <a:spcBef>
          <a:spcPct val="0"/>
        </a:spcBef>
        <a:spcAft>
          <a:spcPct val="0"/>
        </a:spcAft>
        <a:defRPr sz="2500">
          <a:solidFill>
            <a:schemeClr val="tx1"/>
          </a:solidFill>
          <a:latin typeface="+mn-lt"/>
          <a:sym typeface="Palatino" pitchFamily="18" charset="0"/>
        </a:defRPr>
      </a:lvl8pPr>
      <a:lvl9pPr marL="1645820" algn="ctr" rtl="0" eaLnBrk="1" fontAlgn="base" hangingPunct="1">
        <a:spcBef>
          <a:spcPct val="0"/>
        </a:spcBef>
        <a:spcAft>
          <a:spcPct val="0"/>
        </a:spcAft>
        <a:defRPr sz="2500">
          <a:solidFill>
            <a:schemeClr val="tx1"/>
          </a:solidFill>
          <a:latin typeface="+mn-lt"/>
          <a:sym typeface="Palatino" pitchFamily="18" charset="0"/>
        </a:defRPr>
      </a:lvl9pPr>
    </p:bodyStyle>
    <p:otherStyle>
      <a:defPPr>
        <a:defRPr lang="en-US"/>
      </a:defPPr>
      <a:lvl1pPr marL="0" algn="l" defTabSz="822911" rtl="0" eaLnBrk="1" latinLnBrk="0" hangingPunct="1">
        <a:defRPr sz="1600" kern="1200">
          <a:solidFill>
            <a:schemeClr val="tx1"/>
          </a:solidFill>
          <a:latin typeface="+mn-lt"/>
          <a:ea typeface="+mn-ea"/>
          <a:cs typeface="+mn-cs"/>
        </a:defRPr>
      </a:lvl1pPr>
      <a:lvl2pPr marL="411456" algn="l" defTabSz="822911" rtl="0" eaLnBrk="1" latinLnBrk="0" hangingPunct="1">
        <a:defRPr sz="1600" kern="1200">
          <a:solidFill>
            <a:schemeClr val="tx1"/>
          </a:solidFill>
          <a:latin typeface="+mn-lt"/>
          <a:ea typeface="+mn-ea"/>
          <a:cs typeface="+mn-cs"/>
        </a:defRPr>
      </a:lvl2pPr>
      <a:lvl3pPr marL="822911" algn="l" defTabSz="822911" rtl="0" eaLnBrk="1" latinLnBrk="0" hangingPunct="1">
        <a:defRPr sz="1600" kern="1200">
          <a:solidFill>
            <a:schemeClr val="tx1"/>
          </a:solidFill>
          <a:latin typeface="+mn-lt"/>
          <a:ea typeface="+mn-ea"/>
          <a:cs typeface="+mn-cs"/>
        </a:defRPr>
      </a:lvl3pPr>
      <a:lvl4pPr marL="1234367" algn="l" defTabSz="822911" rtl="0" eaLnBrk="1" latinLnBrk="0" hangingPunct="1">
        <a:defRPr sz="1600" kern="1200">
          <a:solidFill>
            <a:schemeClr val="tx1"/>
          </a:solidFill>
          <a:latin typeface="+mn-lt"/>
          <a:ea typeface="+mn-ea"/>
          <a:cs typeface="+mn-cs"/>
        </a:defRPr>
      </a:lvl4pPr>
      <a:lvl5pPr marL="1645820" algn="l" defTabSz="822911" rtl="0" eaLnBrk="1" latinLnBrk="0" hangingPunct="1">
        <a:defRPr sz="1600" kern="1200">
          <a:solidFill>
            <a:schemeClr val="tx1"/>
          </a:solidFill>
          <a:latin typeface="+mn-lt"/>
          <a:ea typeface="+mn-ea"/>
          <a:cs typeface="+mn-cs"/>
        </a:defRPr>
      </a:lvl5pPr>
      <a:lvl6pPr marL="2057277" algn="l" defTabSz="822911" rtl="0" eaLnBrk="1" latinLnBrk="0" hangingPunct="1">
        <a:defRPr sz="1600" kern="1200">
          <a:solidFill>
            <a:schemeClr val="tx1"/>
          </a:solidFill>
          <a:latin typeface="+mn-lt"/>
          <a:ea typeface="+mn-ea"/>
          <a:cs typeface="+mn-cs"/>
        </a:defRPr>
      </a:lvl6pPr>
      <a:lvl7pPr marL="2468732" algn="l" defTabSz="822911" rtl="0" eaLnBrk="1" latinLnBrk="0" hangingPunct="1">
        <a:defRPr sz="1600" kern="1200">
          <a:solidFill>
            <a:schemeClr val="tx1"/>
          </a:solidFill>
          <a:latin typeface="+mn-lt"/>
          <a:ea typeface="+mn-ea"/>
          <a:cs typeface="+mn-cs"/>
        </a:defRPr>
      </a:lvl7pPr>
      <a:lvl8pPr marL="2880187" algn="l" defTabSz="822911" rtl="0" eaLnBrk="1" latinLnBrk="0" hangingPunct="1">
        <a:defRPr sz="1600" kern="1200">
          <a:solidFill>
            <a:schemeClr val="tx1"/>
          </a:solidFill>
          <a:latin typeface="+mn-lt"/>
          <a:ea typeface="+mn-ea"/>
          <a:cs typeface="+mn-cs"/>
        </a:defRPr>
      </a:lvl8pPr>
      <a:lvl9pPr marL="3291642" algn="l" defTabSz="822911"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892175" y="1611313"/>
            <a:ext cx="3543300" cy="4675187"/>
          </a:xfrm>
          <a:prstGeom prst="rect">
            <a:avLst/>
          </a:prstGeom>
          <a:no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7171" name="Rectangle 2"/>
          <p:cNvSpPr>
            <a:spLocks noGrp="1" noChangeArrowheads="1"/>
          </p:cNvSpPr>
          <p:nvPr>
            <p:ph type="title"/>
          </p:nvPr>
        </p:nvSpPr>
        <p:spPr bwMode="auto">
          <a:xfrm>
            <a:off x="149225" y="182563"/>
            <a:ext cx="8834438" cy="1338262"/>
          </a:xfrm>
          <a:prstGeom prst="rect">
            <a:avLst/>
          </a:prstGeom>
          <a:solidFill>
            <a:srgbClr val="7449E1"/>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52" algn="ctr" rtl="0" eaLnBrk="1" fontAlgn="base" hangingPunct="1">
        <a:spcBef>
          <a:spcPct val="0"/>
        </a:spcBef>
        <a:spcAft>
          <a:spcPct val="0"/>
        </a:spcAft>
        <a:defRPr sz="5400">
          <a:solidFill>
            <a:srgbClr val="FFFFFF"/>
          </a:solidFill>
          <a:latin typeface="Futura" charset="0"/>
          <a:sym typeface="Futura" charset="0"/>
        </a:defRPr>
      </a:lvl6pPr>
      <a:lvl7pPr marL="822902" algn="ctr" rtl="0" eaLnBrk="1" fontAlgn="base" hangingPunct="1">
        <a:spcBef>
          <a:spcPct val="0"/>
        </a:spcBef>
        <a:spcAft>
          <a:spcPct val="0"/>
        </a:spcAft>
        <a:defRPr sz="5400">
          <a:solidFill>
            <a:srgbClr val="FFFFFF"/>
          </a:solidFill>
          <a:latin typeface="Futura" charset="0"/>
          <a:sym typeface="Futura" charset="0"/>
        </a:defRPr>
      </a:lvl7pPr>
      <a:lvl8pPr marL="1234355" algn="ctr" rtl="0" eaLnBrk="1" fontAlgn="base" hangingPunct="1">
        <a:spcBef>
          <a:spcPct val="0"/>
        </a:spcBef>
        <a:spcAft>
          <a:spcPct val="0"/>
        </a:spcAft>
        <a:defRPr sz="5400">
          <a:solidFill>
            <a:srgbClr val="FFFFFF"/>
          </a:solidFill>
          <a:latin typeface="Futura" charset="0"/>
          <a:sym typeface="Futura" charset="0"/>
        </a:defRPr>
      </a:lvl8pPr>
      <a:lvl9pPr marL="1645804" algn="ctr" rtl="0" eaLnBrk="1" fontAlgn="base" hangingPunct="1">
        <a:spcBef>
          <a:spcPct val="0"/>
        </a:spcBef>
        <a:spcAft>
          <a:spcPct val="0"/>
        </a:spcAft>
        <a:defRPr sz="5400">
          <a:solidFill>
            <a:srgbClr val="FFFFFF"/>
          </a:solidFill>
          <a:latin typeface="Futura" charset="0"/>
          <a:sym typeface="Futura" charset="0"/>
        </a:defRPr>
      </a:lvl9pPr>
    </p:titleStyle>
    <p:bodyStyle>
      <a:lvl1pPr marL="561975"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ea typeface="+mn-ea"/>
          <a:cs typeface="+mn-cs"/>
          <a:sym typeface="Palatino"/>
        </a:defRPr>
      </a:lvl1pPr>
      <a:lvl2pPr marL="86995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2pPr>
      <a:lvl3pPr marL="117951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3pPr>
      <a:lvl4pPr marL="149860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4pPr>
      <a:lvl5pPr marL="180816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5pPr>
      <a:lvl6pPr marL="2220121" indent="-368592"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6pPr>
      <a:lvl7pPr marL="2631569" indent="-368592"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7pPr>
      <a:lvl8pPr marL="3043026" indent="-368592"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8pPr>
      <a:lvl9pPr marL="3454476" indent="-368592"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9pPr>
    </p:bodyStyle>
    <p:otherStyle>
      <a:defPPr>
        <a:defRPr lang="en-US"/>
      </a:defPPr>
      <a:lvl1pPr marL="0" algn="l" defTabSz="822902" rtl="0" eaLnBrk="1" latinLnBrk="0" hangingPunct="1">
        <a:defRPr sz="1600" kern="1200">
          <a:solidFill>
            <a:schemeClr val="tx1"/>
          </a:solidFill>
          <a:latin typeface="+mn-lt"/>
          <a:ea typeface="+mn-ea"/>
          <a:cs typeface="+mn-cs"/>
        </a:defRPr>
      </a:lvl1pPr>
      <a:lvl2pPr marL="411452" algn="l" defTabSz="822902" rtl="0" eaLnBrk="1" latinLnBrk="0" hangingPunct="1">
        <a:defRPr sz="1600" kern="1200">
          <a:solidFill>
            <a:schemeClr val="tx1"/>
          </a:solidFill>
          <a:latin typeface="+mn-lt"/>
          <a:ea typeface="+mn-ea"/>
          <a:cs typeface="+mn-cs"/>
        </a:defRPr>
      </a:lvl2pPr>
      <a:lvl3pPr marL="822902" algn="l" defTabSz="822902" rtl="0" eaLnBrk="1" latinLnBrk="0" hangingPunct="1">
        <a:defRPr sz="1600" kern="1200">
          <a:solidFill>
            <a:schemeClr val="tx1"/>
          </a:solidFill>
          <a:latin typeface="+mn-lt"/>
          <a:ea typeface="+mn-ea"/>
          <a:cs typeface="+mn-cs"/>
        </a:defRPr>
      </a:lvl3pPr>
      <a:lvl4pPr marL="1234355" algn="l" defTabSz="822902" rtl="0" eaLnBrk="1" latinLnBrk="0" hangingPunct="1">
        <a:defRPr sz="1600" kern="1200">
          <a:solidFill>
            <a:schemeClr val="tx1"/>
          </a:solidFill>
          <a:latin typeface="+mn-lt"/>
          <a:ea typeface="+mn-ea"/>
          <a:cs typeface="+mn-cs"/>
        </a:defRPr>
      </a:lvl4pPr>
      <a:lvl5pPr marL="1645804" algn="l" defTabSz="822902" rtl="0" eaLnBrk="1" latinLnBrk="0" hangingPunct="1">
        <a:defRPr sz="1600" kern="1200">
          <a:solidFill>
            <a:schemeClr val="tx1"/>
          </a:solidFill>
          <a:latin typeface="+mn-lt"/>
          <a:ea typeface="+mn-ea"/>
          <a:cs typeface="+mn-cs"/>
        </a:defRPr>
      </a:lvl5pPr>
      <a:lvl6pPr marL="2057256" algn="l" defTabSz="822902" rtl="0" eaLnBrk="1" latinLnBrk="0" hangingPunct="1">
        <a:defRPr sz="1600" kern="1200">
          <a:solidFill>
            <a:schemeClr val="tx1"/>
          </a:solidFill>
          <a:latin typeface="+mn-lt"/>
          <a:ea typeface="+mn-ea"/>
          <a:cs typeface="+mn-cs"/>
        </a:defRPr>
      </a:lvl6pPr>
      <a:lvl7pPr marL="2468707" algn="l" defTabSz="822902" rtl="0" eaLnBrk="1" latinLnBrk="0" hangingPunct="1">
        <a:defRPr sz="1600" kern="1200">
          <a:solidFill>
            <a:schemeClr val="tx1"/>
          </a:solidFill>
          <a:latin typeface="+mn-lt"/>
          <a:ea typeface="+mn-ea"/>
          <a:cs typeface="+mn-cs"/>
        </a:defRPr>
      </a:lvl7pPr>
      <a:lvl8pPr marL="2880158" algn="l" defTabSz="822902" rtl="0" eaLnBrk="1" latinLnBrk="0" hangingPunct="1">
        <a:defRPr sz="1600" kern="1200">
          <a:solidFill>
            <a:schemeClr val="tx1"/>
          </a:solidFill>
          <a:latin typeface="+mn-lt"/>
          <a:ea typeface="+mn-ea"/>
          <a:cs typeface="+mn-cs"/>
        </a:defRPr>
      </a:lvl8pPr>
      <a:lvl9pPr marL="3291609" algn="l" defTabSz="82290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892175" y="1611313"/>
            <a:ext cx="7359650" cy="4675187"/>
          </a:xfrm>
          <a:prstGeom prst="rect">
            <a:avLst/>
          </a:prstGeom>
          <a:noFill/>
          <a:ln w="9525">
            <a:noFill/>
            <a:miter lim="800000"/>
            <a:headEnd/>
            <a:tailEnd/>
          </a:ln>
        </p:spPr>
        <p:txBody>
          <a:bodyPr vert="horz" wrap="square" lIns="34290" tIns="34290" rIns="34290" bIns="34290" numCol="1" anchor="t" anchorCtr="0" compatLnSpc="1">
            <a:prstTxWarp prst="textNoShape">
              <a:avLst/>
            </a:prstTxWarp>
          </a:bodyPr>
          <a:lstStyle/>
          <a:p>
            <a:pPr lvl="0"/>
            <a:r>
              <a:rPr lang="en-US" smtClean="0">
                <a:sym typeface="Palatino"/>
              </a:rPr>
              <a:t>Click to edit Master text styles</a:t>
            </a:r>
          </a:p>
          <a:p>
            <a:pPr lvl="1"/>
            <a:r>
              <a:rPr lang="en-US" smtClean="0">
                <a:sym typeface="Palatino"/>
              </a:rPr>
              <a:t>Second level</a:t>
            </a:r>
          </a:p>
          <a:p>
            <a:pPr lvl="2"/>
            <a:r>
              <a:rPr lang="en-US" smtClean="0">
                <a:sym typeface="Palatino"/>
              </a:rPr>
              <a:t>Third level</a:t>
            </a:r>
          </a:p>
          <a:p>
            <a:pPr lvl="3"/>
            <a:r>
              <a:rPr lang="en-US" smtClean="0">
                <a:sym typeface="Palatino"/>
              </a:rPr>
              <a:t>Fourth level</a:t>
            </a:r>
          </a:p>
          <a:p>
            <a:pPr lvl="4"/>
            <a:r>
              <a:rPr lang="en-US" smtClean="0">
                <a:sym typeface="Palatino"/>
              </a:rPr>
              <a:t>Fifth level</a:t>
            </a:r>
          </a:p>
        </p:txBody>
      </p:sp>
      <p:sp>
        <p:nvSpPr>
          <p:cNvPr id="8195" name="Rectangle 2"/>
          <p:cNvSpPr>
            <a:spLocks noGrp="1" noChangeArrowheads="1"/>
          </p:cNvSpPr>
          <p:nvPr>
            <p:ph type="title"/>
          </p:nvPr>
        </p:nvSpPr>
        <p:spPr bwMode="auto">
          <a:xfrm>
            <a:off x="149225" y="182563"/>
            <a:ext cx="8834438" cy="1338262"/>
          </a:xfrm>
          <a:prstGeom prst="rect">
            <a:avLst/>
          </a:prstGeom>
          <a:solidFill>
            <a:srgbClr val="7449E1"/>
          </a:solidFill>
          <a:ln w="9525">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Futura"/>
              </a:rPr>
              <a:t>Click to edit Master title style</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xmlns:p14="http://schemas.microsoft.com/office/powerpoint/2010/main"/>
  <p:txStyles>
    <p:titleStyle>
      <a:lvl1pPr algn="ctr" rtl="0" eaLnBrk="0" fontAlgn="base" hangingPunct="0">
        <a:spcBef>
          <a:spcPct val="0"/>
        </a:spcBef>
        <a:spcAft>
          <a:spcPct val="0"/>
        </a:spcAft>
        <a:defRPr sz="5400">
          <a:solidFill>
            <a:srgbClr val="FFFFFF"/>
          </a:solidFill>
          <a:latin typeface="+mj-lt"/>
          <a:ea typeface="+mj-ea"/>
          <a:cs typeface="+mj-cs"/>
          <a:sym typeface="Futura"/>
        </a:defRPr>
      </a:lvl1pPr>
      <a:lvl2pPr algn="ctr" rtl="0" eaLnBrk="0" fontAlgn="base" hangingPunct="0">
        <a:spcBef>
          <a:spcPct val="0"/>
        </a:spcBef>
        <a:spcAft>
          <a:spcPct val="0"/>
        </a:spcAft>
        <a:defRPr sz="5400">
          <a:solidFill>
            <a:srgbClr val="FFFFFF"/>
          </a:solidFill>
          <a:latin typeface="Futura" charset="0"/>
          <a:sym typeface="Futura"/>
        </a:defRPr>
      </a:lvl2pPr>
      <a:lvl3pPr algn="ctr" rtl="0" eaLnBrk="0" fontAlgn="base" hangingPunct="0">
        <a:spcBef>
          <a:spcPct val="0"/>
        </a:spcBef>
        <a:spcAft>
          <a:spcPct val="0"/>
        </a:spcAft>
        <a:defRPr sz="5400">
          <a:solidFill>
            <a:srgbClr val="FFFFFF"/>
          </a:solidFill>
          <a:latin typeface="Futura" charset="0"/>
          <a:sym typeface="Futura"/>
        </a:defRPr>
      </a:lvl3pPr>
      <a:lvl4pPr algn="ctr" rtl="0" eaLnBrk="0" fontAlgn="base" hangingPunct="0">
        <a:spcBef>
          <a:spcPct val="0"/>
        </a:spcBef>
        <a:spcAft>
          <a:spcPct val="0"/>
        </a:spcAft>
        <a:defRPr sz="5400">
          <a:solidFill>
            <a:srgbClr val="FFFFFF"/>
          </a:solidFill>
          <a:latin typeface="Futura" charset="0"/>
          <a:sym typeface="Futura"/>
        </a:defRPr>
      </a:lvl4pPr>
      <a:lvl5pPr algn="ctr" rtl="0" eaLnBrk="0" fontAlgn="base" hangingPunct="0">
        <a:spcBef>
          <a:spcPct val="0"/>
        </a:spcBef>
        <a:spcAft>
          <a:spcPct val="0"/>
        </a:spcAft>
        <a:defRPr sz="5400">
          <a:solidFill>
            <a:srgbClr val="FFFFFF"/>
          </a:solidFill>
          <a:latin typeface="Futura" charset="0"/>
          <a:sym typeface="Futura"/>
        </a:defRPr>
      </a:lvl5pPr>
      <a:lvl6pPr marL="411448" algn="ctr" rtl="0" eaLnBrk="1" fontAlgn="base" hangingPunct="1">
        <a:spcBef>
          <a:spcPct val="0"/>
        </a:spcBef>
        <a:spcAft>
          <a:spcPct val="0"/>
        </a:spcAft>
        <a:defRPr sz="5400">
          <a:solidFill>
            <a:srgbClr val="FFFFFF"/>
          </a:solidFill>
          <a:latin typeface="Futura" charset="0"/>
          <a:sym typeface="Futura" charset="0"/>
        </a:defRPr>
      </a:lvl6pPr>
      <a:lvl7pPr marL="822893" algn="ctr" rtl="0" eaLnBrk="1" fontAlgn="base" hangingPunct="1">
        <a:spcBef>
          <a:spcPct val="0"/>
        </a:spcBef>
        <a:spcAft>
          <a:spcPct val="0"/>
        </a:spcAft>
        <a:defRPr sz="5400">
          <a:solidFill>
            <a:srgbClr val="FFFFFF"/>
          </a:solidFill>
          <a:latin typeface="Futura" charset="0"/>
          <a:sym typeface="Futura" charset="0"/>
        </a:defRPr>
      </a:lvl7pPr>
      <a:lvl8pPr marL="1234343" algn="ctr" rtl="0" eaLnBrk="1" fontAlgn="base" hangingPunct="1">
        <a:spcBef>
          <a:spcPct val="0"/>
        </a:spcBef>
        <a:spcAft>
          <a:spcPct val="0"/>
        </a:spcAft>
        <a:defRPr sz="5400">
          <a:solidFill>
            <a:srgbClr val="FFFFFF"/>
          </a:solidFill>
          <a:latin typeface="Futura" charset="0"/>
          <a:sym typeface="Futura" charset="0"/>
        </a:defRPr>
      </a:lvl8pPr>
      <a:lvl9pPr marL="1645788" algn="ctr" rtl="0" eaLnBrk="1" fontAlgn="base" hangingPunct="1">
        <a:spcBef>
          <a:spcPct val="0"/>
        </a:spcBef>
        <a:spcAft>
          <a:spcPct val="0"/>
        </a:spcAft>
        <a:defRPr sz="5400">
          <a:solidFill>
            <a:srgbClr val="FFFFFF"/>
          </a:solidFill>
          <a:latin typeface="Futura" charset="0"/>
          <a:sym typeface="Futura" charset="0"/>
        </a:defRPr>
      </a:lvl9pPr>
    </p:titleStyle>
    <p:bodyStyle>
      <a:lvl1pPr marL="561975"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ea typeface="+mn-ea"/>
          <a:cs typeface="+mn-cs"/>
          <a:sym typeface="Palatino"/>
        </a:defRPr>
      </a:lvl1pPr>
      <a:lvl2pPr marL="86995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2pPr>
      <a:lvl3pPr marL="117951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3pPr>
      <a:lvl4pPr marL="1498600"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4pPr>
      <a:lvl5pPr marL="1808163" indent="-368300" algn="l" rtl="0" eaLnBrk="0" fontAlgn="base" hangingPunct="0">
        <a:spcBef>
          <a:spcPts val="2425"/>
        </a:spcBef>
        <a:spcAft>
          <a:spcPct val="0"/>
        </a:spcAft>
        <a:buClr>
          <a:srgbClr val="7449E1"/>
        </a:buClr>
        <a:buSzPct val="100000"/>
        <a:buFont typeface="Lucida Grande"/>
        <a:buChar char="•"/>
        <a:defRPr sz="2500">
          <a:solidFill>
            <a:schemeClr val="tx1"/>
          </a:solidFill>
          <a:latin typeface="+mn-lt"/>
          <a:sym typeface="Palatino"/>
        </a:defRPr>
      </a:lvl5pPr>
      <a:lvl6pPr marL="2220098" indent="-368589"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6pPr>
      <a:lvl7pPr marL="2631542" indent="-368589"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7pPr>
      <a:lvl8pPr marL="3042995" indent="-368589"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8pPr>
      <a:lvl9pPr marL="3454441" indent="-368589" algn="l" rtl="0" eaLnBrk="1" fontAlgn="base" hangingPunct="1">
        <a:spcBef>
          <a:spcPts val="2430"/>
        </a:spcBef>
        <a:spcAft>
          <a:spcPct val="0"/>
        </a:spcAft>
        <a:buClr>
          <a:srgbClr val="7449E1"/>
        </a:buClr>
        <a:buSzPct val="100000"/>
        <a:buFont typeface="Lucida Grande" charset="0"/>
        <a:buChar char="•"/>
        <a:defRPr sz="2500">
          <a:solidFill>
            <a:schemeClr val="tx1"/>
          </a:solidFill>
          <a:latin typeface="+mn-lt"/>
          <a:sym typeface="Palatino" pitchFamily="18" charset="0"/>
        </a:defRPr>
      </a:lvl9pPr>
    </p:bodyStyle>
    <p:otherStyle>
      <a:defPPr>
        <a:defRPr lang="en-US"/>
      </a:defPPr>
      <a:lvl1pPr marL="0" algn="l" defTabSz="822893" rtl="0" eaLnBrk="1" latinLnBrk="0" hangingPunct="1">
        <a:defRPr sz="1600" kern="1200">
          <a:solidFill>
            <a:schemeClr val="tx1"/>
          </a:solidFill>
          <a:latin typeface="+mn-lt"/>
          <a:ea typeface="+mn-ea"/>
          <a:cs typeface="+mn-cs"/>
        </a:defRPr>
      </a:lvl1pPr>
      <a:lvl2pPr marL="411448" algn="l" defTabSz="822893" rtl="0" eaLnBrk="1" latinLnBrk="0" hangingPunct="1">
        <a:defRPr sz="1600" kern="1200">
          <a:solidFill>
            <a:schemeClr val="tx1"/>
          </a:solidFill>
          <a:latin typeface="+mn-lt"/>
          <a:ea typeface="+mn-ea"/>
          <a:cs typeface="+mn-cs"/>
        </a:defRPr>
      </a:lvl2pPr>
      <a:lvl3pPr marL="822893" algn="l" defTabSz="822893" rtl="0" eaLnBrk="1" latinLnBrk="0" hangingPunct="1">
        <a:defRPr sz="1600" kern="1200">
          <a:solidFill>
            <a:schemeClr val="tx1"/>
          </a:solidFill>
          <a:latin typeface="+mn-lt"/>
          <a:ea typeface="+mn-ea"/>
          <a:cs typeface="+mn-cs"/>
        </a:defRPr>
      </a:lvl3pPr>
      <a:lvl4pPr marL="1234343" algn="l" defTabSz="822893" rtl="0" eaLnBrk="1" latinLnBrk="0" hangingPunct="1">
        <a:defRPr sz="1600" kern="1200">
          <a:solidFill>
            <a:schemeClr val="tx1"/>
          </a:solidFill>
          <a:latin typeface="+mn-lt"/>
          <a:ea typeface="+mn-ea"/>
          <a:cs typeface="+mn-cs"/>
        </a:defRPr>
      </a:lvl4pPr>
      <a:lvl5pPr marL="1645788" algn="l" defTabSz="822893" rtl="0" eaLnBrk="1" latinLnBrk="0" hangingPunct="1">
        <a:defRPr sz="1600" kern="1200">
          <a:solidFill>
            <a:schemeClr val="tx1"/>
          </a:solidFill>
          <a:latin typeface="+mn-lt"/>
          <a:ea typeface="+mn-ea"/>
          <a:cs typeface="+mn-cs"/>
        </a:defRPr>
      </a:lvl5pPr>
      <a:lvl6pPr marL="2057235" algn="l" defTabSz="822893" rtl="0" eaLnBrk="1" latinLnBrk="0" hangingPunct="1">
        <a:defRPr sz="1600" kern="1200">
          <a:solidFill>
            <a:schemeClr val="tx1"/>
          </a:solidFill>
          <a:latin typeface="+mn-lt"/>
          <a:ea typeface="+mn-ea"/>
          <a:cs typeface="+mn-cs"/>
        </a:defRPr>
      </a:lvl6pPr>
      <a:lvl7pPr marL="2468682" algn="l" defTabSz="822893" rtl="0" eaLnBrk="1" latinLnBrk="0" hangingPunct="1">
        <a:defRPr sz="1600" kern="1200">
          <a:solidFill>
            <a:schemeClr val="tx1"/>
          </a:solidFill>
          <a:latin typeface="+mn-lt"/>
          <a:ea typeface="+mn-ea"/>
          <a:cs typeface="+mn-cs"/>
        </a:defRPr>
      </a:lvl7pPr>
      <a:lvl8pPr marL="2880130" algn="l" defTabSz="822893" rtl="0" eaLnBrk="1" latinLnBrk="0" hangingPunct="1">
        <a:defRPr sz="1600" kern="1200">
          <a:solidFill>
            <a:schemeClr val="tx1"/>
          </a:solidFill>
          <a:latin typeface="+mn-lt"/>
          <a:ea typeface="+mn-ea"/>
          <a:cs typeface="+mn-cs"/>
        </a:defRPr>
      </a:lvl8pPr>
      <a:lvl9pPr marL="3291576" algn="l" defTabSz="82289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68.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10.emf"/><Relationship Id="rId6" Type="http://schemas.openxmlformats.org/officeDocument/2006/relationships/image" Target="../media/image29.png"/><Relationship Id="rId7" Type="http://schemas.microsoft.com/office/2007/relationships/hdphoto" Target="../media/hdphoto2.wdp"/><Relationship Id="rId8" Type="http://schemas.openxmlformats.org/officeDocument/2006/relationships/image" Target="../media/image30.png"/><Relationship Id="rId9" Type="http://schemas.microsoft.com/office/2007/relationships/hdphoto" Target="../media/hdphoto3.wdp"/><Relationship Id="rId1" Type="http://schemas.openxmlformats.org/officeDocument/2006/relationships/slideLayout" Target="../slideLayouts/slideLayout168.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1.jpeg"/><Relationship Id="rId5" Type="http://schemas.microsoft.com/office/2007/relationships/hdphoto" Target="../media/hdphoto4.wdp"/><Relationship Id="rId1" Type="http://schemas.openxmlformats.org/officeDocument/2006/relationships/slideLayout" Target="../slideLayouts/slideLayout16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10.emf"/><Relationship Id="rId8" Type="http://schemas.openxmlformats.org/officeDocument/2006/relationships/image" Target="../media/image36.png"/><Relationship Id="rId9" Type="http://schemas.openxmlformats.org/officeDocument/2006/relationships/image" Target="../media/image37.jpeg"/><Relationship Id="rId1" Type="http://schemas.openxmlformats.org/officeDocument/2006/relationships/slideLayout" Target="../slideLayouts/slideLayout168.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68.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9.png"/><Relationship Id="rId1" Type="http://schemas.openxmlformats.org/officeDocument/2006/relationships/slideLayout" Target="../slideLayouts/slideLayout168.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9.png"/><Relationship Id="rId1" Type="http://schemas.openxmlformats.org/officeDocument/2006/relationships/slideLayout" Target="../slideLayouts/slideLayout168.xml"/><Relationship Id="rId2"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9.png"/><Relationship Id="rId1" Type="http://schemas.openxmlformats.org/officeDocument/2006/relationships/slideLayout" Target="../slideLayouts/slideLayout168.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3.png"/><Relationship Id="rId1" Type="http://schemas.openxmlformats.org/officeDocument/2006/relationships/slideLayout" Target="../slideLayouts/slideLayout168.xml"/><Relationship Id="rId2"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png"/><Relationship Id="rId1" Type="http://schemas.openxmlformats.org/officeDocument/2006/relationships/slideLayout" Target="../slideLayouts/slideLayout18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6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image" Target="../media/image9.png"/><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Layout" Target="../slideLayouts/slideLayout168.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microsoft.com/office/2007/relationships/hdphoto" Target="../media/hdphoto1.wdp"/><Relationship Id="rId6" Type="http://schemas.openxmlformats.org/officeDocument/2006/relationships/image" Target="../media/image15.tiff"/><Relationship Id="rId7" Type="http://schemas.openxmlformats.org/officeDocument/2006/relationships/image" Target="../media/image16.tiff"/><Relationship Id="rId8" Type="http://schemas.openxmlformats.org/officeDocument/2006/relationships/image" Target="../media/image17.tiff"/><Relationship Id="rId1" Type="http://schemas.openxmlformats.org/officeDocument/2006/relationships/slideLayout" Target="../slideLayouts/slideLayout168.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6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oleObject" Target="../embeddings/oleObject3.bin"/><Relationship Id="rId13" Type="http://schemas.openxmlformats.org/officeDocument/2006/relationships/image" Target="../media/image22.wmf"/><Relationship Id="rId14" Type="http://schemas.openxmlformats.org/officeDocument/2006/relationships/oleObject" Target="../embeddings/oleObject4.bin"/><Relationship Id="rId15" Type="http://schemas.openxmlformats.org/officeDocument/2006/relationships/image" Target="../media/image23.wmf"/><Relationship Id="rId1" Type="http://schemas.openxmlformats.org/officeDocument/2006/relationships/vmlDrawing" Target="../drawings/vmlDrawing1.vml"/><Relationship Id="rId2" Type="http://schemas.openxmlformats.org/officeDocument/2006/relationships/slideLayout" Target="../slideLayouts/slideLayout168.xml"/><Relationship Id="rId3" Type="http://schemas.openxmlformats.org/officeDocument/2006/relationships/notesSlide" Target="../notesSlides/notesSlide4.xml"/><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oleObject" Target="../embeddings/oleObject1.bin"/><Relationship Id="rId9" Type="http://schemas.openxmlformats.org/officeDocument/2006/relationships/image" Target="../media/image20.wmf"/><Relationship Id="rId10"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065"/>
            <a:ext cx="9143999" cy="5308108"/>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76200" y="241307"/>
            <a:ext cx="8991600" cy="1371600"/>
          </a:xfrm>
          <a:prstGeom prst="rect">
            <a:avLst/>
          </a:prstGeom>
          <a:noFill/>
          <a:ln>
            <a:noFill/>
          </a:ln>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C000"/>
                </a:solidFill>
                <a:latin typeface="Open Sans"/>
                <a:cs typeface="Open Sans"/>
              </a:rPr>
              <a:t>Resolving Cellular Specific Microarchitectures Using </a:t>
            </a:r>
            <a:endParaRPr lang="en-US" sz="2600" b="1" i="1" dirty="0" smtClean="0">
              <a:solidFill>
                <a:srgbClr val="FFC000"/>
              </a:solidFill>
              <a:latin typeface="Open Sans"/>
              <a:cs typeface="Open Sans"/>
            </a:endParaRPr>
          </a:p>
          <a:p>
            <a:r>
              <a:rPr lang="en-US" sz="2600" b="1" i="1" dirty="0" smtClean="0">
                <a:solidFill>
                  <a:srgbClr val="FFC000"/>
                </a:solidFill>
                <a:latin typeface="Open Sans"/>
                <a:cs typeface="Open Sans"/>
              </a:rPr>
              <a:t>Double </a:t>
            </a:r>
            <a:r>
              <a:rPr lang="en-US" sz="2600" b="1" i="1" dirty="0">
                <a:solidFill>
                  <a:srgbClr val="FFC000"/>
                </a:solidFill>
                <a:latin typeface="Open Sans"/>
                <a:cs typeface="Open Sans"/>
              </a:rPr>
              <a:t>Pulsed Field Gradient </a:t>
            </a:r>
            <a:r>
              <a:rPr lang="en-US" sz="2600" b="1" i="1" smtClean="0">
                <a:solidFill>
                  <a:srgbClr val="FFC000"/>
                </a:solidFill>
                <a:latin typeface="Open Sans"/>
                <a:cs typeface="Open Sans"/>
              </a:rPr>
              <a:t>Weighted, Relaxation-Enhanced</a:t>
            </a:r>
            <a:endParaRPr lang="en-US" sz="2600" b="1" i="1" dirty="0">
              <a:solidFill>
                <a:srgbClr val="FFC000"/>
              </a:solidFill>
              <a:latin typeface="Open Sans"/>
              <a:cs typeface="Open Sans"/>
            </a:endParaRPr>
          </a:p>
          <a:p>
            <a:r>
              <a:rPr lang="en-US" sz="2600" b="1" i="1" dirty="0">
                <a:solidFill>
                  <a:srgbClr val="FFC000"/>
                </a:solidFill>
                <a:latin typeface="Open Sans"/>
                <a:cs typeface="Open Sans"/>
              </a:rPr>
              <a:t>Magnetic Resonance Spectroscopy</a:t>
            </a:r>
            <a:endParaRPr lang="en-US" sz="2600" b="1" dirty="0">
              <a:solidFill>
                <a:srgbClr val="FFC000"/>
              </a:solidFill>
              <a:latin typeface="Open Sans"/>
              <a:cs typeface="Open Sans"/>
            </a:endParaRPr>
          </a:p>
        </p:txBody>
      </p:sp>
      <p:sp>
        <p:nvSpPr>
          <p:cNvPr id="6" name="Subtitle 2"/>
          <p:cNvSpPr txBox="1">
            <a:spLocks/>
          </p:cNvSpPr>
          <p:nvPr/>
        </p:nvSpPr>
        <p:spPr>
          <a:xfrm>
            <a:off x="174172" y="1633102"/>
            <a:ext cx="8741228" cy="1414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defTabSz="914400">
              <a:spcBef>
                <a:spcPct val="0"/>
              </a:spcBef>
              <a:buNone/>
            </a:pPr>
            <a:r>
              <a:rPr lang="en-US" sz="1600" dirty="0">
                <a:solidFill>
                  <a:schemeClr val="bg1"/>
                </a:solidFill>
                <a:latin typeface="Open Sans"/>
              </a:rPr>
              <a:t>N. </a:t>
            </a:r>
            <a:r>
              <a:rPr lang="en-US" sz="1600" dirty="0" smtClean="0">
                <a:solidFill>
                  <a:schemeClr val="bg1"/>
                </a:solidFill>
                <a:latin typeface="Open Sans"/>
              </a:rPr>
              <a:t>Shemesh</a:t>
            </a:r>
            <a:r>
              <a:rPr lang="en-US" sz="1600" baseline="30000" dirty="0">
                <a:solidFill>
                  <a:schemeClr val="bg1"/>
                </a:solidFill>
                <a:latin typeface="Open Sans"/>
              </a:rPr>
              <a:t>1</a:t>
            </a:r>
            <a:r>
              <a:rPr lang="en-US" sz="1600" dirty="0" smtClean="0">
                <a:solidFill>
                  <a:schemeClr val="bg1"/>
                </a:solidFill>
                <a:latin typeface="Open Sans"/>
              </a:rPr>
              <a:t>, </a:t>
            </a:r>
            <a:r>
              <a:rPr lang="en-US" sz="1600" dirty="0">
                <a:solidFill>
                  <a:schemeClr val="bg1"/>
                </a:solidFill>
                <a:latin typeface="Open Sans"/>
              </a:rPr>
              <a:t>J.T. </a:t>
            </a:r>
            <a:r>
              <a:rPr lang="en-US" sz="1600" dirty="0" smtClean="0">
                <a:solidFill>
                  <a:schemeClr val="bg1"/>
                </a:solidFill>
                <a:latin typeface="Open Sans"/>
              </a:rPr>
              <a:t>Rosenberg</a:t>
            </a:r>
            <a:r>
              <a:rPr lang="en-US" sz="1600" baseline="30000" dirty="0" smtClean="0">
                <a:solidFill>
                  <a:schemeClr val="bg1"/>
                </a:solidFill>
                <a:latin typeface="Open Sans"/>
              </a:rPr>
              <a:t>2</a:t>
            </a:r>
            <a:r>
              <a:rPr lang="en-US" sz="1600" dirty="0" smtClean="0">
                <a:solidFill>
                  <a:schemeClr val="bg1"/>
                </a:solidFill>
                <a:latin typeface="Open Sans"/>
              </a:rPr>
              <a:t>, </a:t>
            </a:r>
            <a:r>
              <a:rPr lang="en-US" sz="1600" dirty="0">
                <a:solidFill>
                  <a:schemeClr val="bg1"/>
                </a:solidFill>
                <a:latin typeface="Open Sans"/>
              </a:rPr>
              <a:t>J-N </a:t>
            </a:r>
            <a:r>
              <a:rPr lang="en-US" sz="1600" dirty="0" smtClean="0">
                <a:solidFill>
                  <a:schemeClr val="bg1"/>
                </a:solidFill>
                <a:latin typeface="Open Sans"/>
              </a:rPr>
              <a:t>Dumez</a:t>
            </a:r>
            <a:r>
              <a:rPr lang="en-US" sz="1600" baseline="30000" dirty="0">
                <a:solidFill>
                  <a:schemeClr val="bg1"/>
                </a:solidFill>
                <a:latin typeface="Open Sans"/>
              </a:rPr>
              <a:t>3</a:t>
            </a:r>
            <a:r>
              <a:rPr lang="en-US" sz="1600" dirty="0" smtClean="0">
                <a:solidFill>
                  <a:schemeClr val="bg1"/>
                </a:solidFill>
                <a:latin typeface="Open Sans"/>
              </a:rPr>
              <a:t>, </a:t>
            </a:r>
            <a:r>
              <a:rPr lang="en-US" sz="1600" dirty="0">
                <a:solidFill>
                  <a:schemeClr val="bg1"/>
                </a:solidFill>
                <a:latin typeface="Open Sans"/>
              </a:rPr>
              <a:t>J.A. </a:t>
            </a:r>
            <a:r>
              <a:rPr lang="en-US" sz="1600" dirty="0" smtClean="0">
                <a:solidFill>
                  <a:schemeClr val="bg1"/>
                </a:solidFill>
                <a:latin typeface="Open Sans"/>
              </a:rPr>
              <a:t>Muniz</a:t>
            </a:r>
            <a:r>
              <a:rPr lang="en-US" sz="1600" baseline="30000" dirty="0" smtClean="0">
                <a:solidFill>
                  <a:schemeClr val="bg1"/>
                </a:solidFill>
                <a:latin typeface="Open Sans"/>
              </a:rPr>
              <a:t>2,4</a:t>
            </a:r>
            <a:r>
              <a:rPr lang="en-US" sz="1600" dirty="0" smtClean="0">
                <a:solidFill>
                  <a:schemeClr val="bg1"/>
                </a:solidFill>
                <a:latin typeface="Open Sans"/>
              </a:rPr>
              <a:t>, L</a:t>
            </a:r>
            <a:r>
              <a:rPr lang="en-US" sz="1600" dirty="0">
                <a:solidFill>
                  <a:schemeClr val="bg1"/>
                </a:solidFill>
                <a:latin typeface="Open Sans"/>
              </a:rPr>
              <a:t>. </a:t>
            </a:r>
            <a:r>
              <a:rPr lang="en-US" sz="1600" dirty="0" smtClean="0">
                <a:solidFill>
                  <a:schemeClr val="bg1"/>
                </a:solidFill>
                <a:latin typeface="Open Sans"/>
              </a:rPr>
              <a:t>Frydman</a:t>
            </a:r>
            <a:r>
              <a:rPr lang="en-US" sz="1600" baseline="30000" dirty="0" smtClean="0">
                <a:solidFill>
                  <a:schemeClr val="bg1"/>
                </a:solidFill>
                <a:latin typeface="Open Sans"/>
              </a:rPr>
              <a:t>2,3</a:t>
            </a:r>
            <a:r>
              <a:rPr lang="en-US" sz="1600" baseline="30000" dirty="0">
                <a:solidFill>
                  <a:schemeClr val="bg1"/>
                </a:solidFill>
                <a:latin typeface="Open Sans"/>
              </a:rPr>
              <a:t> </a:t>
            </a:r>
            <a:r>
              <a:rPr lang="en-US" sz="1600" dirty="0" smtClean="0">
                <a:solidFill>
                  <a:schemeClr val="bg1"/>
                </a:solidFill>
                <a:latin typeface="Open Sans"/>
              </a:rPr>
              <a:t>&amp; </a:t>
            </a:r>
            <a:r>
              <a:rPr lang="en-US" sz="1600" u="sng" dirty="0" smtClean="0">
                <a:solidFill>
                  <a:schemeClr val="bg1"/>
                </a:solidFill>
                <a:latin typeface="Open Sans"/>
              </a:rPr>
              <a:t>S.C</a:t>
            </a:r>
            <a:r>
              <a:rPr lang="en-US" sz="1600" u="sng" dirty="0">
                <a:solidFill>
                  <a:schemeClr val="bg1"/>
                </a:solidFill>
                <a:latin typeface="Open Sans"/>
              </a:rPr>
              <a:t>. </a:t>
            </a:r>
            <a:r>
              <a:rPr lang="en-US" sz="1600" u="sng" dirty="0" smtClean="0">
                <a:solidFill>
                  <a:schemeClr val="bg1"/>
                </a:solidFill>
                <a:latin typeface="Open Sans"/>
              </a:rPr>
              <a:t>Grant</a:t>
            </a:r>
            <a:r>
              <a:rPr lang="en-US" sz="1600" baseline="30000" dirty="0" smtClean="0">
                <a:solidFill>
                  <a:schemeClr val="bg1"/>
                </a:solidFill>
                <a:latin typeface="Open Sans"/>
              </a:rPr>
              <a:t>2,4</a:t>
            </a:r>
            <a:endParaRPr lang="en-US" sz="1600" dirty="0">
              <a:solidFill>
                <a:schemeClr val="bg1"/>
              </a:solidFill>
              <a:latin typeface="Open Sans"/>
            </a:endParaRPr>
          </a:p>
          <a:p>
            <a:pPr marL="0" indent="0" algn="ctr" defTabSz="914400">
              <a:spcBef>
                <a:spcPct val="0"/>
              </a:spcBef>
              <a:buNone/>
            </a:pPr>
            <a:endParaRPr lang="en-US" sz="1400" baseline="30000" dirty="0" smtClean="0">
              <a:solidFill>
                <a:schemeClr val="bg1"/>
              </a:solidFill>
              <a:latin typeface="Open Sans"/>
            </a:endParaRPr>
          </a:p>
          <a:p>
            <a:pPr marL="0" indent="0" algn="ctr" defTabSz="914400">
              <a:spcBef>
                <a:spcPct val="0"/>
              </a:spcBef>
              <a:buNone/>
            </a:pPr>
            <a:r>
              <a:rPr lang="en-US" sz="1400" baseline="30000" dirty="0" smtClean="0">
                <a:solidFill>
                  <a:schemeClr val="bg1"/>
                </a:solidFill>
                <a:latin typeface="Open Sans"/>
              </a:rPr>
              <a:t>1</a:t>
            </a:r>
            <a:r>
              <a:rPr lang="en-US" sz="1400" dirty="0" smtClean="0">
                <a:solidFill>
                  <a:schemeClr val="bg1"/>
                </a:solidFill>
                <a:latin typeface="Open Sans"/>
              </a:rPr>
              <a:t> </a:t>
            </a:r>
            <a:r>
              <a:rPr lang="en-US" sz="1400" dirty="0" err="1">
                <a:solidFill>
                  <a:schemeClr val="bg1"/>
                </a:solidFill>
                <a:latin typeface="Open Sans"/>
              </a:rPr>
              <a:t>Champalimaud</a:t>
            </a:r>
            <a:r>
              <a:rPr lang="en-US" sz="1400" dirty="0">
                <a:solidFill>
                  <a:schemeClr val="bg1"/>
                </a:solidFill>
                <a:latin typeface="Open Sans"/>
              </a:rPr>
              <a:t> Neuroscience </a:t>
            </a:r>
            <a:r>
              <a:rPr lang="en-US" sz="1400" dirty="0" err="1">
                <a:solidFill>
                  <a:schemeClr val="bg1"/>
                </a:solidFill>
                <a:latin typeface="Open Sans"/>
              </a:rPr>
              <a:t>Programme</a:t>
            </a:r>
            <a:r>
              <a:rPr lang="en-US" sz="1400" dirty="0">
                <a:solidFill>
                  <a:schemeClr val="bg1"/>
                </a:solidFill>
                <a:latin typeface="Open Sans"/>
              </a:rPr>
              <a:t>, </a:t>
            </a:r>
            <a:r>
              <a:rPr lang="en-US" sz="1400" dirty="0" err="1">
                <a:solidFill>
                  <a:schemeClr val="bg1"/>
                </a:solidFill>
                <a:latin typeface="Open Sans"/>
              </a:rPr>
              <a:t>Champalimaud</a:t>
            </a:r>
            <a:r>
              <a:rPr lang="en-US" sz="1400" dirty="0">
                <a:solidFill>
                  <a:schemeClr val="bg1"/>
                </a:solidFill>
                <a:latin typeface="Open Sans"/>
              </a:rPr>
              <a:t> Centre for the </a:t>
            </a:r>
            <a:r>
              <a:rPr lang="en-US" sz="1400" dirty="0" smtClean="0">
                <a:solidFill>
                  <a:schemeClr val="bg1"/>
                </a:solidFill>
                <a:latin typeface="Open Sans"/>
              </a:rPr>
              <a:t>Unknown, Lisbon, Portugal</a:t>
            </a:r>
          </a:p>
          <a:p>
            <a:pPr marL="0" indent="0" algn="ctr" defTabSz="914400">
              <a:spcBef>
                <a:spcPct val="0"/>
              </a:spcBef>
              <a:buNone/>
            </a:pPr>
            <a:r>
              <a:rPr lang="en-US" sz="1400" baseline="30000" dirty="0">
                <a:solidFill>
                  <a:schemeClr val="bg1"/>
                </a:solidFill>
                <a:latin typeface="Open Sans"/>
              </a:rPr>
              <a:t>2</a:t>
            </a:r>
            <a:r>
              <a:rPr lang="en-US" sz="1400" dirty="0" smtClean="0">
                <a:solidFill>
                  <a:schemeClr val="bg1"/>
                </a:solidFill>
                <a:latin typeface="Open Sans"/>
              </a:rPr>
              <a:t>The </a:t>
            </a:r>
            <a:r>
              <a:rPr lang="en-US" sz="1400" dirty="0">
                <a:solidFill>
                  <a:schemeClr val="bg1"/>
                </a:solidFill>
                <a:latin typeface="Open Sans"/>
              </a:rPr>
              <a:t>National High Magnetic Field </a:t>
            </a:r>
            <a:r>
              <a:rPr lang="en-US" sz="1400" dirty="0" smtClean="0">
                <a:solidFill>
                  <a:schemeClr val="bg1"/>
                </a:solidFill>
                <a:latin typeface="Open Sans"/>
              </a:rPr>
              <a:t>Laboratory Tallahassee FL, USA</a:t>
            </a:r>
          </a:p>
          <a:p>
            <a:pPr marL="0" indent="0" algn="ctr" defTabSz="914400">
              <a:spcBef>
                <a:spcPct val="0"/>
              </a:spcBef>
              <a:buNone/>
            </a:pPr>
            <a:r>
              <a:rPr lang="en-US" sz="1400" baseline="30000" dirty="0">
                <a:solidFill>
                  <a:schemeClr val="bg1"/>
                </a:solidFill>
                <a:latin typeface="Open Sans"/>
              </a:rPr>
              <a:t>3</a:t>
            </a:r>
            <a:r>
              <a:rPr lang="en-US" sz="1400" baseline="30000" dirty="0" smtClean="0">
                <a:solidFill>
                  <a:schemeClr val="bg1"/>
                </a:solidFill>
                <a:latin typeface="Open Sans"/>
              </a:rPr>
              <a:t> </a:t>
            </a:r>
            <a:r>
              <a:rPr lang="en-US" sz="1400" dirty="0">
                <a:solidFill>
                  <a:schemeClr val="bg1"/>
                </a:solidFill>
                <a:latin typeface="Open Sans"/>
              </a:rPr>
              <a:t>Chemical Physics, Weizmann Institute of </a:t>
            </a:r>
            <a:r>
              <a:rPr lang="en-US" sz="1400" dirty="0" smtClean="0">
                <a:solidFill>
                  <a:schemeClr val="bg1"/>
                </a:solidFill>
                <a:latin typeface="Open Sans"/>
              </a:rPr>
              <a:t>Science, </a:t>
            </a:r>
            <a:r>
              <a:rPr lang="en-US" sz="1400" dirty="0" err="1" smtClean="0">
                <a:solidFill>
                  <a:schemeClr val="bg1"/>
                </a:solidFill>
                <a:latin typeface="Open Sans"/>
              </a:rPr>
              <a:t>Rehovot</a:t>
            </a:r>
            <a:r>
              <a:rPr lang="en-US" sz="1400" dirty="0" smtClean="0">
                <a:solidFill>
                  <a:schemeClr val="bg1"/>
                </a:solidFill>
                <a:latin typeface="Open Sans"/>
              </a:rPr>
              <a:t>, Israel</a:t>
            </a:r>
          </a:p>
          <a:p>
            <a:pPr marL="0" indent="0" algn="ctr" defTabSz="914400">
              <a:spcBef>
                <a:spcPct val="0"/>
              </a:spcBef>
              <a:buNone/>
            </a:pPr>
            <a:r>
              <a:rPr lang="en-US" sz="1400" baseline="30000" dirty="0" smtClean="0">
                <a:solidFill>
                  <a:schemeClr val="bg1"/>
                </a:solidFill>
                <a:latin typeface="Open Sans"/>
              </a:rPr>
              <a:t>4</a:t>
            </a:r>
            <a:r>
              <a:rPr lang="en-US" sz="1400" dirty="0" smtClean="0">
                <a:solidFill>
                  <a:schemeClr val="bg1"/>
                </a:solidFill>
                <a:latin typeface="Open Sans"/>
              </a:rPr>
              <a:t>Chemical </a:t>
            </a:r>
            <a:r>
              <a:rPr lang="en-US" sz="1400" dirty="0">
                <a:solidFill>
                  <a:schemeClr val="bg1"/>
                </a:solidFill>
                <a:latin typeface="Open Sans"/>
              </a:rPr>
              <a:t>&amp; Biochemical </a:t>
            </a:r>
            <a:r>
              <a:rPr lang="en-US" sz="1400" dirty="0" smtClean="0">
                <a:solidFill>
                  <a:schemeClr val="bg1"/>
                </a:solidFill>
                <a:latin typeface="Open Sans"/>
              </a:rPr>
              <a:t>Engineering Florida State University, Tallahassee FL, USA</a:t>
            </a:r>
            <a:endParaRPr lang="en-US" sz="1400" dirty="0">
              <a:solidFill>
                <a:schemeClr val="bg1"/>
              </a:solidFill>
              <a:latin typeface="Open Sans"/>
            </a:endParaRPr>
          </a:p>
          <a:p>
            <a:pPr marL="0" lvl="0" indent="0" algn="ctr" defTabSz="914400">
              <a:spcBef>
                <a:spcPct val="0"/>
              </a:spcBef>
              <a:buNone/>
            </a:pPr>
            <a:endParaRPr lang="en-US" sz="1600" dirty="0">
              <a:solidFill>
                <a:schemeClr val="bg1"/>
              </a:solidFill>
              <a:latin typeface="Open Sans"/>
            </a:endParaRPr>
          </a:p>
        </p:txBody>
      </p:sp>
      <p:pic>
        <p:nvPicPr>
          <p:cNvPr id="11" name="Picture 2" descr="E:\FSU_Seal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486400"/>
            <a:ext cx="1141115" cy="11411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t3.gstatic.com/images?q=tbn:ANd9GcQCouPOgd8poHyF1bJleecj8v6e7VhKKaQxj1OX_oPg3d5KrfizpA&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526831"/>
            <a:ext cx="1458782" cy="110256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bwMode="auto">
          <a:xfrm flipV="1">
            <a:off x="4591050" y="3028920"/>
            <a:ext cx="1143000" cy="817524"/>
          </a:xfrm>
          <a:prstGeom prst="line">
            <a:avLst/>
          </a:pr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349600" y="3663895"/>
            <a:ext cx="883000" cy="464488"/>
          </a:xfrm>
          <a:prstGeom prst="line">
            <a:avLst/>
          </a:pr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410" name="Picture 2" descr="Z:\Lab-Wide Use\MagLab Logo Files\Logos\Primary Logo\NationalMagLab_Primar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440291"/>
            <a:ext cx="3653889" cy="123333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fchampalimaud.org/static/logo_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289" y="5867400"/>
            <a:ext cx="2518311" cy="6435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60227" y="4945650"/>
            <a:ext cx="7136798" cy="307777"/>
          </a:xfrm>
          <a:prstGeom prst="rect">
            <a:avLst/>
          </a:prstGeom>
          <a:noFill/>
        </p:spPr>
        <p:txBody>
          <a:bodyPr wrap="square" rtlCol="0">
            <a:spAutoFit/>
          </a:bodyPr>
          <a:lstStyle/>
          <a:p>
            <a:pPr algn="ctr"/>
            <a:r>
              <a:rPr lang="en-US" sz="1400" b="1" dirty="0" smtClean="0">
                <a:solidFill>
                  <a:srgbClr val="FF0000"/>
                </a:solidFill>
                <a:latin typeface="Open Sans"/>
              </a:rPr>
              <a:t>Nature Communications 2014 (5): 4958</a:t>
            </a:r>
          </a:p>
        </p:txBody>
      </p:sp>
      <p:pic>
        <p:nvPicPr>
          <p:cNvPr id="15" name="Picture 14"/>
          <p:cNvPicPr/>
          <p:nvPr/>
        </p:nvPicPr>
        <p:blipFill rotWithShape="1">
          <a:blip r:embed="rId6" cstate="print">
            <a:extLst>
              <a:ext uri="{28A0092B-C50C-407E-A947-70E740481C1C}">
                <a14:useLocalDpi xmlns:a14="http://schemas.microsoft.com/office/drawing/2010/main" val="0"/>
              </a:ext>
            </a:extLst>
          </a:blip>
          <a:srcRect b="46331"/>
          <a:stretch/>
        </p:blipFill>
        <p:spPr>
          <a:xfrm>
            <a:off x="2162970" y="3103880"/>
            <a:ext cx="4999830" cy="1696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9697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DDE RE-MRS Method</a:t>
            </a:r>
            <a:endParaRPr lang="en-US" sz="4800" dirty="0">
              <a:solidFill>
                <a:schemeClr val="bg1"/>
              </a:solidFill>
              <a:latin typeface="Open Sans"/>
              <a:cs typeface="Open Sans"/>
            </a:endParaRPr>
          </a:p>
        </p:txBody>
      </p:sp>
      <p:pic>
        <p:nvPicPr>
          <p:cNvPr id="7" name="Picture 6" descr="JustM_pur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
        <p:nvSpPr>
          <p:cNvPr id="8" name="Subtitle 2"/>
          <p:cNvSpPr txBox="1">
            <a:spLocks/>
          </p:cNvSpPr>
          <p:nvPr/>
        </p:nvSpPr>
        <p:spPr>
          <a:xfrm>
            <a:off x="289254" y="1143000"/>
            <a:ext cx="7559345" cy="6551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solidFill>
                  <a:schemeClr val="tx2"/>
                </a:solidFill>
                <a:latin typeface="Open Sans"/>
                <a:cs typeface="Open Sans"/>
              </a:rPr>
              <a:t>Implementation at 21.1 T </a:t>
            </a:r>
            <a:endParaRPr lang="en-US" sz="3600" dirty="0">
              <a:solidFill>
                <a:schemeClr val="tx2"/>
              </a:solidFill>
              <a:latin typeface="Open Sans"/>
              <a:cs typeface="Open Sans"/>
            </a:endParaRPr>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b="33844"/>
          <a:stretch/>
        </p:blipFill>
        <p:spPr>
          <a:xfrm>
            <a:off x="1070959" y="1798109"/>
            <a:ext cx="6396641" cy="2209799"/>
          </a:xfrm>
          <a:prstGeom prst="rect">
            <a:avLst/>
          </a:prstGeom>
        </p:spPr>
      </p:pic>
      <p:sp>
        <p:nvSpPr>
          <p:cNvPr id="11" name="TextBox 10"/>
          <p:cNvSpPr txBox="1"/>
          <p:nvPr/>
        </p:nvSpPr>
        <p:spPr>
          <a:xfrm>
            <a:off x="2440371" y="3989446"/>
            <a:ext cx="1752600" cy="307777"/>
          </a:xfrm>
          <a:prstGeom prst="rect">
            <a:avLst/>
          </a:prstGeom>
          <a:noFill/>
        </p:spPr>
        <p:txBody>
          <a:bodyPr wrap="square" rtlCol="0">
            <a:spAutoFit/>
          </a:bodyPr>
          <a:lstStyle/>
          <a:p>
            <a:r>
              <a:rPr lang="en-US" sz="1400" dirty="0" smtClean="0">
                <a:solidFill>
                  <a:schemeClr val="accent3"/>
                </a:solidFill>
              </a:rPr>
              <a:t>dPFG module</a:t>
            </a:r>
            <a:endParaRPr lang="en-US" sz="1400" dirty="0">
              <a:solidFill>
                <a:schemeClr val="accent3"/>
              </a:solidFill>
            </a:endParaRPr>
          </a:p>
        </p:txBody>
      </p:sp>
      <p:sp>
        <p:nvSpPr>
          <p:cNvPr id="12" name="Content Placeholder 2"/>
          <p:cNvSpPr txBox="1">
            <a:spLocks/>
          </p:cNvSpPr>
          <p:nvPr/>
        </p:nvSpPr>
        <p:spPr>
          <a:xfrm>
            <a:off x="63324" y="4679711"/>
            <a:ext cx="9010136" cy="206088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60000"/>
              </a:lnSpc>
              <a:buSzPct val="60000"/>
              <a:buBlip>
                <a:blip r:embed="rId5"/>
              </a:buBlip>
            </a:pPr>
            <a:r>
              <a:rPr lang="en-US" sz="2000" dirty="0" smtClean="0">
                <a:solidFill>
                  <a:schemeClr val="accent3"/>
                </a:solidFill>
                <a:latin typeface="Open Sans"/>
                <a:cs typeface="Open Sans"/>
              </a:rPr>
              <a:t>G</a:t>
            </a:r>
            <a:r>
              <a:rPr lang="en-US" sz="2000" baseline="-25000" dirty="0" smtClean="0">
                <a:solidFill>
                  <a:schemeClr val="accent3"/>
                </a:solidFill>
                <a:latin typeface="Open Sans"/>
                <a:cs typeface="Open Sans"/>
              </a:rPr>
              <a:t>1</a:t>
            </a:r>
            <a:r>
              <a:rPr lang="en-US" sz="2000" dirty="0" smtClean="0">
                <a:solidFill>
                  <a:schemeClr val="accent3"/>
                </a:solidFill>
                <a:latin typeface="Open Sans"/>
                <a:cs typeface="Open Sans"/>
              </a:rPr>
              <a:t> constant while varying G</a:t>
            </a:r>
            <a:r>
              <a:rPr lang="en-US" sz="2000" baseline="-25000" dirty="0" smtClean="0">
                <a:solidFill>
                  <a:schemeClr val="accent3"/>
                </a:solidFill>
                <a:latin typeface="Open Sans"/>
                <a:cs typeface="Open Sans"/>
              </a:rPr>
              <a:t>2</a:t>
            </a:r>
            <a:r>
              <a:rPr lang="en-US" sz="2000" dirty="0" smtClean="0">
                <a:solidFill>
                  <a:schemeClr val="accent3"/>
                </a:solidFill>
                <a:latin typeface="Open Sans"/>
                <a:cs typeface="Open Sans"/>
              </a:rPr>
              <a:t> orientation to generate the relative angle </a:t>
            </a:r>
            <a:r>
              <a:rPr lang="en-US" sz="2000" dirty="0" smtClean="0">
                <a:solidFill>
                  <a:schemeClr val="accent3"/>
                </a:solidFill>
                <a:latin typeface="Open Sans"/>
                <a:cs typeface="Open Sans"/>
                <a:sym typeface="Symbol"/>
              </a:rPr>
              <a:t></a:t>
            </a:r>
          </a:p>
          <a:p>
            <a:pPr marL="342900" indent="-342900" algn="l">
              <a:lnSpc>
                <a:spcPct val="160000"/>
              </a:lnSpc>
              <a:buSzPct val="60000"/>
              <a:buBlip>
                <a:blip r:embed="rId5"/>
              </a:buBlip>
            </a:pPr>
            <a:r>
              <a:rPr lang="en-US" sz="2000" dirty="0" smtClean="0">
                <a:solidFill>
                  <a:schemeClr val="accent3"/>
                </a:solidFill>
                <a:latin typeface="Open Sans"/>
                <a:cs typeface="Open Sans"/>
                <a:sym typeface="Symbol"/>
              </a:rPr>
              <a:t>Localized DDE MRS acquired in controls and 24 hr post stroke</a:t>
            </a:r>
          </a:p>
          <a:p>
            <a:pPr marL="342900" indent="-342900" algn="l">
              <a:lnSpc>
                <a:spcPct val="160000"/>
              </a:lnSpc>
              <a:buSzPct val="60000"/>
              <a:buBlip>
                <a:blip r:embed="rId5"/>
              </a:buBlip>
            </a:pPr>
            <a:r>
              <a:rPr lang="en-US" sz="2000" dirty="0" smtClean="0">
                <a:solidFill>
                  <a:schemeClr val="accent3"/>
                </a:solidFill>
                <a:latin typeface="Open Sans"/>
                <a:cs typeface="Open Sans"/>
                <a:sym typeface="Symbol"/>
              </a:rPr>
              <a:t>Acquisition from  (5-mm)</a:t>
            </a:r>
            <a:r>
              <a:rPr lang="en-US" sz="2000" baseline="30000" dirty="0" smtClean="0">
                <a:solidFill>
                  <a:schemeClr val="accent3"/>
                </a:solidFill>
                <a:latin typeface="Open Sans"/>
                <a:cs typeface="Open Sans"/>
                <a:sym typeface="Symbol"/>
              </a:rPr>
              <a:t>3</a:t>
            </a:r>
            <a:r>
              <a:rPr lang="en-US" sz="2000" dirty="0" smtClean="0">
                <a:solidFill>
                  <a:schemeClr val="accent3"/>
                </a:solidFill>
                <a:latin typeface="Open Sans"/>
                <a:cs typeface="Open Sans"/>
                <a:sym typeface="Symbol"/>
              </a:rPr>
              <a:t> voxel localized via a LASER module		       in ipsilateral (ischemic) &amp; contralateral hemispheres</a:t>
            </a:r>
          </a:p>
        </p:txBody>
      </p:sp>
      <p:pic>
        <p:nvPicPr>
          <p:cNvPr id="15"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1" t="24690" r="53328"/>
          <a:stretch/>
        </p:blipFill>
        <p:spPr bwMode="auto">
          <a:xfrm rot="10800000">
            <a:off x="7591478" y="1981200"/>
            <a:ext cx="1247721" cy="106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46674" t="24690" r="7100"/>
          <a:stretch/>
        </p:blipFill>
        <p:spPr bwMode="auto">
          <a:xfrm rot="10800000">
            <a:off x="7620000" y="3464983"/>
            <a:ext cx="1219199" cy="104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Bent Arrow 16"/>
          <p:cNvSpPr/>
          <p:nvPr/>
        </p:nvSpPr>
        <p:spPr bwMode="auto">
          <a:xfrm flipV="1">
            <a:off x="5333999" y="3989444"/>
            <a:ext cx="2286001" cy="307777"/>
          </a:xfrm>
          <a:prstGeom prst="bentArrow">
            <a:avLst>
              <a:gd name="adj1" fmla="val 26850"/>
              <a:gd name="adj2" fmla="val 26929"/>
              <a:gd name="adj3" fmla="val 50000"/>
              <a:gd name="adj4" fmla="val 43750"/>
            </a:avLst>
          </a:prstGeom>
          <a:solidFill>
            <a:srgbClr val="FFC000">
              <a:alpha val="69803"/>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rgbClr val="727272"/>
              </a:solidFill>
              <a:effectLst/>
              <a:latin typeface="Futura" charset="0"/>
              <a:sym typeface="Futura" charset="0"/>
            </a:endParaRPr>
          </a:p>
        </p:txBody>
      </p:sp>
    </p:spTree>
    <p:extLst>
      <p:ext uri="{BB962C8B-B14F-4D97-AF65-F5344CB8AC3E}">
        <p14:creationId xmlns:p14="http://schemas.microsoft.com/office/powerpoint/2010/main" val="3029203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a:spLocks noChangeArrowheads="1"/>
          </p:cNvSpPr>
          <p:nvPr/>
        </p:nvSpPr>
        <p:spPr bwMode="auto">
          <a:xfrm>
            <a:off x="283028" y="4038098"/>
            <a:ext cx="7336972"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547688" indent="-2286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sz="2000" b="1" dirty="0" smtClean="0">
                <a:solidFill>
                  <a:schemeClr val="accent3"/>
                </a:solidFill>
                <a:latin typeface="Open Sans"/>
              </a:rPr>
              <a:t>Animal Model: Middle </a:t>
            </a:r>
            <a:r>
              <a:rPr lang="en-US" sz="2000" b="1" dirty="0">
                <a:solidFill>
                  <a:schemeClr val="accent3"/>
                </a:solidFill>
                <a:latin typeface="Open Sans"/>
              </a:rPr>
              <a:t>cerebral artery occlusion </a:t>
            </a:r>
            <a:r>
              <a:rPr lang="en-US" sz="2000" b="1" dirty="0" smtClean="0">
                <a:solidFill>
                  <a:schemeClr val="accent3"/>
                </a:solidFill>
                <a:latin typeface="Open Sans"/>
              </a:rPr>
              <a:t>(MCAO)</a:t>
            </a:r>
          </a:p>
          <a:p>
            <a:pPr algn="just" eaLnBrk="1" hangingPunct="1"/>
            <a:r>
              <a:rPr lang="en-US" sz="1200" dirty="0" smtClean="0">
                <a:solidFill>
                  <a:schemeClr val="accent3"/>
                </a:solidFill>
                <a:latin typeface="Open Sans"/>
              </a:rPr>
              <a:t>(</a:t>
            </a:r>
            <a:r>
              <a:rPr lang="en-US" sz="1200" dirty="0">
                <a:solidFill>
                  <a:schemeClr val="accent3"/>
                </a:solidFill>
                <a:latin typeface="Open Sans"/>
              </a:rPr>
              <a:t>Longa et </a:t>
            </a:r>
            <a:r>
              <a:rPr lang="en-US" sz="1200" dirty="0" smtClean="0">
                <a:solidFill>
                  <a:schemeClr val="accent3"/>
                </a:solidFill>
                <a:latin typeface="Open Sans"/>
              </a:rPr>
              <a:t>al. </a:t>
            </a:r>
            <a:r>
              <a:rPr lang="en-US" sz="1200" dirty="0">
                <a:solidFill>
                  <a:schemeClr val="accent3"/>
                </a:solidFill>
                <a:latin typeface="Open Sans"/>
              </a:rPr>
              <a:t>Stroke 1989; </a:t>
            </a:r>
            <a:r>
              <a:rPr lang="en-US" sz="1200" dirty="0" smtClean="0">
                <a:solidFill>
                  <a:schemeClr val="accent3"/>
                </a:solidFill>
                <a:latin typeface="Open Sans"/>
              </a:rPr>
              <a:t>Uluç </a:t>
            </a:r>
            <a:r>
              <a:rPr lang="en-US" sz="1200" dirty="0">
                <a:solidFill>
                  <a:schemeClr val="accent3"/>
                </a:solidFill>
                <a:latin typeface="Open Sans"/>
              </a:rPr>
              <a:t>et </a:t>
            </a:r>
            <a:r>
              <a:rPr lang="en-US" sz="1200" dirty="0" smtClean="0">
                <a:solidFill>
                  <a:schemeClr val="accent3"/>
                </a:solidFill>
                <a:latin typeface="Open Sans"/>
              </a:rPr>
              <a:t>al. </a:t>
            </a:r>
            <a:r>
              <a:rPr lang="en-US" sz="1200" dirty="0">
                <a:solidFill>
                  <a:schemeClr val="accent3"/>
                </a:solidFill>
                <a:latin typeface="Open Sans"/>
              </a:rPr>
              <a:t>J.Vis.Exp. 2011) </a:t>
            </a:r>
          </a:p>
          <a:p>
            <a:pPr algn="just" eaLnBrk="1" hangingPunct="1"/>
            <a:endParaRPr lang="en-US" sz="600" dirty="0" smtClean="0">
              <a:solidFill>
                <a:schemeClr val="accent3"/>
              </a:solidFill>
              <a:latin typeface="Open Sans"/>
            </a:endParaRPr>
          </a:p>
          <a:p>
            <a:pPr marL="285750" indent="-285750" algn="just" eaLnBrk="1" hangingPunct="1">
              <a:lnSpc>
                <a:spcPct val="150000"/>
              </a:lnSpc>
              <a:buClr>
                <a:schemeClr val="tx1"/>
              </a:buClr>
              <a:buSzPct val="120000"/>
              <a:buFont typeface="Wingdings" panose="05000000000000000000" pitchFamily="2" charset="2"/>
              <a:buChar char="§"/>
            </a:pPr>
            <a:r>
              <a:rPr lang="en-US" dirty="0" smtClean="0">
                <a:solidFill>
                  <a:schemeClr val="accent3"/>
                </a:solidFill>
                <a:latin typeface="Open Sans"/>
              </a:rPr>
              <a:t>Animal work approved by FSU ACUC</a:t>
            </a:r>
          </a:p>
          <a:p>
            <a:pPr marL="285750" indent="-285750" algn="just" eaLnBrk="1" hangingPunct="1">
              <a:lnSpc>
                <a:spcPct val="150000"/>
              </a:lnSpc>
              <a:buClr>
                <a:schemeClr val="tx1"/>
              </a:buClr>
              <a:buSzPct val="120000"/>
              <a:buFont typeface="Wingdings" panose="05000000000000000000" pitchFamily="2" charset="2"/>
              <a:buChar char="§"/>
            </a:pPr>
            <a:r>
              <a:rPr lang="en-US" dirty="0" smtClean="0">
                <a:solidFill>
                  <a:schemeClr val="accent3"/>
                </a:solidFill>
                <a:latin typeface="Open Sans"/>
              </a:rPr>
              <a:t>Male </a:t>
            </a:r>
            <a:r>
              <a:rPr lang="en-US" dirty="0">
                <a:solidFill>
                  <a:schemeClr val="accent3"/>
                </a:solidFill>
                <a:latin typeface="Open Sans"/>
              </a:rPr>
              <a:t>Sprague Dawley rats </a:t>
            </a:r>
            <a:r>
              <a:rPr lang="en-US" dirty="0" smtClean="0">
                <a:solidFill>
                  <a:schemeClr val="accent3"/>
                </a:solidFill>
                <a:latin typeface="Open Sans"/>
              </a:rPr>
              <a:t>~</a:t>
            </a:r>
            <a:r>
              <a:rPr lang="en-US" dirty="0">
                <a:solidFill>
                  <a:schemeClr val="accent3"/>
                </a:solidFill>
                <a:latin typeface="Open Sans"/>
              </a:rPr>
              <a:t>250 </a:t>
            </a:r>
            <a:r>
              <a:rPr lang="en-US" dirty="0" smtClean="0">
                <a:solidFill>
                  <a:schemeClr val="accent3"/>
                </a:solidFill>
                <a:latin typeface="Open Sans"/>
              </a:rPr>
              <a:t>g</a:t>
            </a:r>
            <a:endParaRPr lang="en-US" dirty="0">
              <a:solidFill>
                <a:schemeClr val="accent3"/>
              </a:solidFill>
              <a:latin typeface="Open Sans"/>
            </a:endParaRPr>
          </a:p>
          <a:p>
            <a:pPr marL="285750" indent="-285750" algn="just" eaLnBrk="1" hangingPunct="1">
              <a:lnSpc>
                <a:spcPct val="150000"/>
              </a:lnSpc>
              <a:buClr>
                <a:schemeClr val="tx1"/>
              </a:buClr>
              <a:buSzPct val="120000"/>
              <a:buFont typeface="Wingdings" panose="05000000000000000000" pitchFamily="2" charset="2"/>
              <a:buChar char="§"/>
            </a:pPr>
            <a:r>
              <a:rPr lang="en-US" dirty="0" smtClean="0">
                <a:solidFill>
                  <a:schemeClr val="accent3"/>
                </a:solidFill>
                <a:latin typeface="Open Sans"/>
              </a:rPr>
              <a:t>Rubber </a:t>
            </a:r>
            <a:r>
              <a:rPr lang="en-US" dirty="0">
                <a:solidFill>
                  <a:schemeClr val="accent3"/>
                </a:solidFill>
                <a:latin typeface="Open Sans"/>
              </a:rPr>
              <a:t>coated </a:t>
            </a:r>
            <a:r>
              <a:rPr lang="en-US" dirty="0" smtClean="0">
                <a:solidFill>
                  <a:schemeClr val="accent3"/>
                </a:solidFill>
                <a:latin typeface="Open Sans"/>
              </a:rPr>
              <a:t>filament </a:t>
            </a:r>
            <a:r>
              <a:rPr lang="en-US" dirty="0">
                <a:solidFill>
                  <a:schemeClr val="accent3"/>
                </a:solidFill>
                <a:latin typeface="Open Sans"/>
              </a:rPr>
              <a:t>through </a:t>
            </a:r>
            <a:r>
              <a:rPr lang="en-US" dirty="0" smtClean="0">
                <a:solidFill>
                  <a:schemeClr val="accent3"/>
                </a:solidFill>
                <a:latin typeface="Open Sans"/>
              </a:rPr>
              <a:t>the external </a:t>
            </a:r>
            <a:r>
              <a:rPr lang="en-US" dirty="0">
                <a:solidFill>
                  <a:schemeClr val="accent3"/>
                </a:solidFill>
                <a:latin typeface="Open Sans"/>
              </a:rPr>
              <a:t>carotid artery (ECA) </a:t>
            </a:r>
            <a:endParaRPr lang="en-US" dirty="0" smtClean="0">
              <a:solidFill>
                <a:schemeClr val="accent3"/>
              </a:solidFill>
              <a:latin typeface="Open Sans"/>
            </a:endParaRPr>
          </a:p>
          <a:p>
            <a:pPr marL="285750" indent="-285750" algn="just" eaLnBrk="1" hangingPunct="1">
              <a:lnSpc>
                <a:spcPct val="150000"/>
              </a:lnSpc>
              <a:buClr>
                <a:schemeClr val="tx1"/>
              </a:buClr>
              <a:buSzPct val="120000"/>
              <a:buFont typeface="Wingdings" panose="05000000000000000000" pitchFamily="2" charset="2"/>
              <a:buChar char="§"/>
            </a:pPr>
            <a:r>
              <a:rPr lang="en-US" dirty="0" smtClean="0">
                <a:solidFill>
                  <a:schemeClr val="accent3"/>
                </a:solidFill>
                <a:latin typeface="Open Sans"/>
              </a:rPr>
              <a:t>1.5-hr </a:t>
            </a:r>
            <a:r>
              <a:rPr lang="en-US" dirty="0">
                <a:solidFill>
                  <a:schemeClr val="accent3"/>
                </a:solidFill>
                <a:latin typeface="Open Sans"/>
              </a:rPr>
              <a:t>occlusion following </a:t>
            </a:r>
            <a:r>
              <a:rPr lang="en-US" dirty="0" smtClean="0">
                <a:solidFill>
                  <a:schemeClr val="accent3"/>
                </a:solidFill>
                <a:latin typeface="Open Sans"/>
              </a:rPr>
              <a:t>re-perfusion </a:t>
            </a:r>
          </a:p>
          <a:p>
            <a:pPr marL="285750" indent="-285750" algn="just" eaLnBrk="1" hangingPunct="1">
              <a:lnSpc>
                <a:spcPct val="150000"/>
              </a:lnSpc>
              <a:buClr>
                <a:schemeClr val="tx1"/>
              </a:buClr>
              <a:buSzPct val="120000"/>
              <a:buFont typeface="Wingdings" panose="05000000000000000000" pitchFamily="2" charset="2"/>
              <a:buChar char="§"/>
            </a:pPr>
            <a:r>
              <a:rPr lang="en-US" dirty="0" smtClean="0">
                <a:solidFill>
                  <a:schemeClr val="accent3"/>
                </a:solidFill>
                <a:latin typeface="Open Sans"/>
              </a:rPr>
              <a:t>Imaged 24-h post surgery</a:t>
            </a:r>
          </a:p>
        </p:txBody>
      </p:sp>
      <p:sp>
        <p:nvSpPr>
          <p:cNvPr id="13" name="Text Box 365"/>
          <p:cNvSpPr txBox="1">
            <a:spLocks noChangeArrowheads="1"/>
          </p:cNvSpPr>
          <p:nvPr/>
        </p:nvSpPr>
        <p:spPr bwMode="auto">
          <a:xfrm>
            <a:off x="131781" y="1299195"/>
            <a:ext cx="7010400" cy="2531452"/>
          </a:xfrm>
          <a:prstGeom prst="rect">
            <a:avLst/>
          </a:prstGeom>
          <a:noFill/>
          <a:ln w="9525">
            <a:noFill/>
            <a:miter lim="800000"/>
            <a:headEnd/>
            <a:tailEnd/>
          </a:ln>
          <a:effectLst/>
        </p:spPr>
        <p:txBody>
          <a:bodyPr wrap="square" lIns="68569" tIns="34285" rIns="68569" bIns="34285">
            <a:spAutoFit/>
          </a:bodyPr>
          <a:lstStyle/>
          <a:p>
            <a:pPr marL="347663" indent="-347663" defTabSz="3760788">
              <a:defRPr/>
            </a:pPr>
            <a:r>
              <a:rPr lang="en-US" sz="2400" b="1" dirty="0">
                <a:solidFill>
                  <a:schemeClr val="accent3"/>
                </a:solidFill>
                <a:latin typeface="Open Sans"/>
              </a:rPr>
              <a:t>MR Equipment for </a:t>
            </a:r>
            <a:r>
              <a:rPr lang="en-US" sz="2400" b="1" i="1" dirty="0">
                <a:solidFill>
                  <a:schemeClr val="accent3"/>
                </a:solidFill>
                <a:latin typeface="Open Sans"/>
              </a:rPr>
              <a:t>in vivo</a:t>
            </a:r>
            <a:r>
              <a:rPr lang="en-US" sz="2400" b="1" dirty="0">
                <a:solidFill>
                  <a:schemeClr val="accent3"/>
                </a:solidFill>
                <a:latin typeface="Open Sans"/>
              </a:rPr>
              <a:t> Experiments</a:t>
            </a:r>
            <a:r>
              <a:rPr lang="en-US" sz="2400" b="1" dirty="0" smtClean="0">
                <a:solidFill>
                  <a:schemeClr val="accent3"/>
                </a:solidFill>
                <a:latin typeface="Open Sans"/>
              </a:rPr>
              <a:t>:</a:t>
            </a:r>
          </a:p>
          <a:p>
            <a:pPr marL="347663" indent="-347663" defTabSz="3760788">
              <a:defRPr/>
            </a:pPr>
            <a:endParaRPr lang="en-US" sz="1200" b="1" dirty="0">
              <a:solidFill>
                <a:schemeClr val="accent3"/>
              </a:solidFill>
              <a:latin typeface="Open Sans"/>
            </a:endParaRPr>
          </a:p>
          <a:p>
            <a:pPr marL="690563" indent="-342900" defTabSz="3760788">
              <a:buClr>
                <a:schemeClr val="tx1"/>
              </a:buClr>
              <a:buSzPct val="120000"/>
              <a:buFont typeface="Wingdings" panose="05000000000000000000" pitchFamily="2" charset="2"/>
              <a:buChar char="§"/>
              <a:defRPr/>
            </a:pPr>
            <a:r>
              <a:rPr lang="en-US" sz="2000" dirty="0" smtClean="0">
                <a:solidFill>
                  <a:schemeClr val="accent3"/>
                </a:solidFill>
                <a:latin typeface="Open Sans"/>
              </a:rPr>
              <a:t>21.1-T </a:t>
            </a:r>
            <a:r>
              <a:rPr lang="en-US" sz="2000" dirty="0">
                <a:solidFill>
                  <a:schemeClr val="accent3"/>
                </a:solidFill>
                <a:latin typeface="Open Sans"/>
              </a:rPr>
              <a:t>UWB </a:t>
            </a:r>
            <a:r>
              <a:rPr lang="en-US" sz="2000" dirty="0" smtClean="0">
                <a:solidFill>
                  <a:schemeClr val="accent3"/>
                </a:solidFill>
                <a:latin typeface="Open Sans"/>
              </a:rPr>
              <a:t>magnet and PV 5.1</a:t>
            </a:r>
          </a:p>
          <a:p>
            <a:pPr marL="519113" indent="-171450" defTabSz="3760788">
              <a:buClr>
                <a:schemeClr val="tx1"/>
              </a:buClr>
              <a:buSzPct val="120000"/>
              <a:buFont typeface="Wingdings" panose="05000000000000000000" pitchFamily="2" charset="2"/>
              <a:buChar char="§"/>
              <a:defRPr/>
            </a:pPr>
            <a:endParaRPr lang="en-US" sz="600" dirty="0">
              <a:solidFill>
                <a:schemeClr val="accent3"/>
              </a:solidFill>
              <a:latin typeface="Open Sans"/>
            </a:endParaRPr>
          </a:p>
          <a:p>
            <a:pPr marL="690563" indent="-342900" defTabSz="3760788">
              <a:buClr>
                <a:schemeClr val="tx1"/>
              </a:buClr>
              <a:buSzPct val="120000"/>
              <a:buFont typeface="Wingdings" panose="05000000000000000000" pitchFamily="2" charset="2"/>
              <a:buChar char="§"/>
              <a:defRPr/>
            </a:pPr>
            <a:r>
              <a:rPr lang="en-US" sz="2000" dirty="0" smtClean="0">
                <a:solidFill>
                  <a:schemeClr val="accent3"/>
                </a:solidFill>
                <a:latin typeface="Open Sans"/>
              </a:rPr>
              <a:t>Gated during acquisition</a:t>
            </a:r>
          </a:p>
          <a:p>
            <a:pPr marL="519113" indent="-171450" defTabSz="3760788">
              <a:buClr>
                <a:schemeClr val="tx1"/>
              </a:buClr>
              <a:buSzPct val="120000"/>
              <a:buFont typeface="Wingdings" panose="05000000000000000000" pitchFamily="2" charset="2"/>
              <a:buChar char="§"/>
              <a:defRPr/>
            </a:pPr>
            <a:endParaRPr lang="en-US" sz="600" dirty="0" smtClean="0">
              <a:solidFill>
                <a:schemeClr val="accent3"/>
              </a:solidFill>
              <a:latin typeface="Open Sans"/>
            </a:endParaRPr>
          </a:p>
          <a:p>
            <a:pPr marL="690563" indent="-342900" defTabSz="3760788">
              <a:buClr>
                <a:schemeClr val="tx1"/>
              </a:buClr>
              <a:buSzPct val="120000"/>
              <a:buFont typeface="Wingdings" panose="05000000000000000000" pitchFamily="2" charset="2"/>
              <a:buChar char="§"/>
              <a:defRPr/>
            </a:pPr>
            <a:r>
              <a:rPr lang="en-US" sz="2000" dirty="0" smtClean="0">
                <a:solidFill>
                  <a:schemeClr val="accent3"/>
                </a:solidFill>
                <a:latin typeface="Open Sans"/>
              </a:rPr>
              <a:t>NA=160 </a:t>
            </a:r>
            <a:r>
              <a:rPr lang="en-US" sz="2000" dirty="0">
                <a:solidFill>
                  <a:schemeClr val="accent3"/>
                </a:solidFill>
                <a:latin typeface="Open Sans"/>
              </a:rPr>
              <a:t>-&gt; 4 min scan per </a:t>
            </a:r>
            <a:r>
              <a:rPr lang="en-US" sz="2000" dirty="0" smtClean="0">
                <a:solidFill>
                  <a:schemeClr val="accent3"/>
                </a:solidFill>
                <a:latin typeface="Open Sans"/>
              </a:rPr>
              <a:t>angle</a:t>
            </a:r>
          </a:p>
          <a:p>
            <a:pPr marL="519113" indent="-171450" defTabSz="3760788">
              <a:buClr>
                <a:schemeClr val="tx1"/>
              </a:buClr>
              <a:buSzPct val="120000"/>
              <a:buFont typeface="Wingdings" panose="05000000000000000000" pitchFamily="2" charset="2"/>
              <a:buChar char="§"/>
              <a:defRPr/>
            </a:pPr>
            <a:endParaRPr lang="en-US" sz="600" dirty="0" smtClean="0">
              <a:solidFill>
                <a:schemeClr val="accent3"/>
              </a:solidFill>
              <a:latin typeface="Open Sans"/>
            </a:endParaRPr>
          </a:p>
          <a:p>
            <a:pPr marL="690563" indent="-342900" defTabSz="3760788">
              <a:buClr>
                <a:schemeClr val="tx1"/>
              </a:buClr>
              <a:buSzPct val="120000"/>
              <a:buFont typeface="Wingdings" panose="05000000000000000000" pitchFamily="2" charset="2"/>
              <a:buChar char="§"/>
              <a:defRPr/>
            </a:pPr>
            <a:r>
              <a:rPr lang="en-US" sz="2000" dirty="0" smtClean="0">
                <a:solidFill>
                  <a:schemeClr val="accent3"/>
                </a:solidFill>
                <a:latin typeface="Open Sans"/>
              </a:rPr>
              <a:t>TR/TE=1500/187 </a:t>
            </a:r>
            <a:r>
              <a:rPr lang="en-US" sz="2000" dirty="0" err="1" smtClean="0">
                <a:solidFill>
                  <a:schemeClr val="accent3"/>
                </a:solidFill>
                <a:latin typeface="Open Sans"/>
              </a:rPr>
              <a:t>ms</a:t>
            </a:r>
            <a:endParaRPr lang="en-US" sz="2000" dirty="0">
              <a:solidFill>
                <a:schemeClr val="accent3"/>
              </a:solidFill>
              <a:latin typeface="Open Sans"/>
            </a:endParaRPr>
          </a:p>
          <a:p>
            <a:pPr marL="519113" indent="-171450" defTabSz="3760788">
              <a:buClr>
                <a:schemeClr val="tx1"/>
              </a:buClr>
              <a:buSzPct val="120000"/>
              <a:buFont typeface="Wingdings" panose="05000000000000000000" pitchFamily="2" charset="2"/>
              <a:buChar char="§"/>
              <a:defRPr/>
            </a:pPr>
            <a:endParaRPr lang="en-US" sz="600" dirty="0" smtClean="0">
              <a:solidFill>
                <a:schemeClr val="accent3"/>
              </a:solidFill>
              <a:latin typeface="Open Sans"/>
            </a:endParaRPr>
          </a:p>
          <a:p>
            <a:pPr marL="690563" indent="-342900" defTabSz="3760788">
              <a:buClr>
                <a:schemeClr val="tx1"/>
              </a:buClr>
              <a:buSzPct val="120000"/>
              <a:buFont typeface="Wingdings" panose="05000000000000000000" pitchFamily="2" charset="2"/>
              <a:buChar char="§"/>
              <a:defRPr/>
            </a:pPr>
            <a:r>
              <a:rPr lang="en-US" sz="2000" dirty="0" smtClean="0">
                <a:solidFill>
                  <a:schemeClr val="accent3"/>
                </a:solidFill>
                <a:latin typeface="Open Sans"/>
                <a:cs typeface="Open Sans"/>
                <a:sym typeface="Symbol"/>
              </a:rPr>
              <a:t>36 </a:t>
            </a:r>
            <a:r>
              <a:rPr lang="en-US" sz="2000" dirty="0">
                <a:solidFill>
                  <a:schemeClr val="accent3"/>
                </a:solidFill>
                <a:latin typeface="Open Sans"/>
                <a:cs typeface="Open Sans"/>
                <a:sym typeface="Symbol"/>
              </a:rPr>
              <a:t>min total for nine  values / </a:t>
            </a:r>
            <a:r>
              <a:rPr lang="en-US" sz="2000" dirty="0" smtClean="0">
                <a:solidFill>
                  <a:schemeClr val="accent3"/>
                </a:solidFill>
                <a:latin typeface="Open Sans"/>
                <a:cs typeface="Open Sans"/>
                <a:sym typeface="Symbol"/>
              </a:rPr>
              <a:t>hemisphere</a:t>
            </a:r>
            <a:endParaRPr lang="en-US" sz="2000" dirty="0">
              <a:solidFill>
                <a:schemeClr val="accent3"/>
              </a:solidFill>
              <a:latin typeface="Open Sans"/>
              <a:cs typeface="Open Sans"/>
            </a:endParaRPr>
          </a:p>
        </p:txBody>
      </p:sp>
      <p:sp>
        <p:nvSpPr>
          <p:cNvPr id="7" name="Rectangle 6"/>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MRI &amp; Animal Systems</a:t>
            </a:r>
            <a:endParaRPr lang="en-US" sz="4800" dirty="0">
              <a:solidFill>
                <a:schemeClr val="bg1"/>
              </a:solidFill>
              <a:latin typeface="Open Sans"/>
              <a:cs typeface="Open Sans"/>
            </a:endParaRPr>
          </a:p>
        </p:txBody>
      </p:sp>
      <p:sp>
        <p:nvSpPr>
          <p:cNvPr id="9" name="Rectangle 8"/>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1" name="Picture 10" descr="JustM_pur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
        <p:nvSpPr>
          <p:cNvPr id="12" name="TextBox 11"/>
          <p:cNvSpPr txBox="1"/>
          <p:nvPr/>
        </p:nvSpPr>
        <p:spPr>
          <a:xfrm>
            <a:off x="6803314" y="3576433"/>
            <a:ext cx="2112086" cy="461665"/>
          </a:xfrm>
          <a:prstGeom prst="rect">
            <a:avLst/>
          </a:prstGeom>
          <a:noFill/>
        </p:spPr>
        <p:txBody>
          <a:bodyPr wrap="square" rtlCol="0">
            <a:spAutoFit/>
          </a:bodyPr>
          <a:lstStyle/>
          <a:p>
            <a:r>
              <a:rPr lang="en-US" sz="1200" b="1" dirty="0" smtClean="0">
                <a:solidFill>
                  <a:schemeClr val="accent3"/>
                </a:solidFill>
                <a:latin typeface="Open Sans"/>
              </a:rPr>
              <a:t>User time available at:</a:t>
            </a:r>
          </a:p>
          <a:p>
            <a:r>
              <a:rPr lang="en-US" sz="1200" b="1" dirty="0" smtClean="0">
                <a:solidFill>
                  <a:schemeClr val="accent3"/>
                </a:solidFill>
                <a:latin typeface="Open Sans"/>
              </a:rPr>
              <a:t>www.nationalmaglab.org</a:t>
            </a:r>
            <a:endParaRPr lang="en-US" sz="1200" b="1" dirty="0">
              <a:solidFill>
                <a:schemeClr val="accent3"/>
              </a:solidFill>
              <a:latin typeface="Open Sans"/>
            </a:endParaRPr>
          </a:p>
        </p:txBody>
      </p:sp>
      <p:pic>
        <p:nvPicPr>
          <p:cNvPr id="14" name="Picture 7" descr="Z:\Lab-Wide Use\Rosenberg\Ray Stanyard Photos\RAY_5786a.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16673" y="1071429"/>
            <a:ext cx="1670127" cy="251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1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Quadrature Coil</a:t>
            </a:r>
            <a:endParaRPr lang="en-US" sz="4800" dirty="0">
              <a:solidFill>
                <a:schemeClr val="bg1"/>
              </a:solidFill>
              <a:latin typeface="Open Sans"/>
              <a:cs typeface="Open Sans"/>
            </a:endParaRPr>
          </a:p>
        </p:txBody>
      </p:sp>
      <p:sp>
        <p:nvSpPr>
          <p:cNvPr id="6" name="Rectangle 5"/>
          <p:cNvSpPr/>
          <p:nvPr/>
        </p:nvSpPr>
        <p:spPr>
          <a:xfrm>
            <a:off x="-7216" y="990600"/>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8" name="Picture 7" descr="JustM_purp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grpSp>
        <p:nvGrpSpPr>
          <p:cNvPr id="160" name="Group 159"/>
          <p:cNvGrpSpPr/>
          <p:nvPr/>
        </p:nvGrpSpPr>
        <p:grpSpPr>
          <a:xfrm>
            <a:off x="2726341" y="4199826"/>
            <a:ext cx="3078569" cy="2336131"/>
            <a:chOff x="4872064" y="758536"/>
            <a:chExt cx="4030666" cy="2994392"/>
          </a:xfrm>
        </p:grpSpPr>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64" y="871653"/>
              <a:ext cx="3217866" cy="2749842"/>
            </a:xfrm>
            <a:prstGeom prst="rect">
              <a:avLst/>
            </a:prstGeom>
          </p:spPr>
        </p:pic>
        <p:pic>
          <p:nvPicPr>
            <p:cNvPr id="162" name="Picture 161"/>
            <p:cNvPicPr>
              <a:picLocks/>
            </p:cNvPicPr>
            <p:nvPr/>
          </p:nvPicPr>
          <p:blipFill>
            <a:blip r:embed="rId4">
              <a:extLst>
                <a:ext uri="{28A0092B-C50C-407E-A947-70E740481C1C}">
                  <a14:useLocalDpi xmlns:a14="http://schemas.microsoft.com/office/drawing/2010/main" val="0"/>
                </a:ext>
              </a:extLst>
            </a:blip>
            <a:stretch>
              <a:fillRect/>
            </a:stretch>
          </p:blipFill>
          <p:spPr>
            <a:xfrm>
              <a:off x="8089929" y="878295"/>
              <a:ext cx="182880" cy="2743200"/>
            </a:xfrm>
            <a:prstGeom prst="rect">
              <a:avLst/>
            </a:prstGeom>
          </p:spPr>
        </p:pic>
        <p:cxnSp>
          <p:nvCxnSpPr>
            <p:cNvPr id="163" name="Straight Connector 162"/>
            <p:cNvCxnSpPr/>
            <p:nvPr/>
          </p:nvCxnSpPr>
          <p:spPr>
            <a:xfrm flipV="1">
              <a:off x="8149151" y="877009"/>
              <a:ext cx="182881" cy="1286"/>
            </a:xfrm>
            <a:prstGeom prst="line">
              <a:avLst/>
            </a:prstGeom>
            <a:noFill/>
            <a:ln w="12700" cap="flat" cmpd="sng" algn="ctr">
              <a:solidFill>
                <a:sysClr val="windowText" lastClr="000000"/>
              </a:solidFill>
              <a:prstDash val="solid"/>
            </a:ln>
            <a:effectLst/>
          </p:spPr>
        </p:cxnSp>
        <p:sp>
          <p:nvSpPr>
            <p:cNvPr id="164" name="TextBox 163"/>
            <p:cNvSpPr txBox="1"/>
            <p:nvPr/>
          </p:nvSpPr>
          <p:spPr>
            <a:xfrm>
              <a:off x="8288049" y="758536"/>
              <a:ext cx="610013" cy="315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70°</a:t>
              </a:r>
            </a:p>
          </p:txBody>
        </p:sp>
        <p:cxnSp>
          <p:nvCxnSpPr>
            <p:cNvPr id="165" name="Straight Connector 164"/>
            <p:cNvCxnSpPr/>
            <p:nvPr/>
          </p:nvCxnSpPr>
          <p:spPr>
            <a:xfrm flipV="1">
              <a:off x="8149151" y="3620209"/>
              <a:ext cx="182881" cy="1286"/>
            </a:xfrm>
            <a:prstGeom prst="line">
              <a:avLst/>
            </a:prstGeom>
            <a:noFill/>
            <a:ln w="12700" cap="flat" cmpd="sng" algn="ctr">
              <a:solidFill>
                <a:sysClr val="windowText" lastClr="000000"/>
              </a:solidFill>
              <a:prstDash val="solid"/>
            </a:ln>
            <a:effectLst/>
          </p:spPr>
        </p:cxnSp>
        <p:sp>
          <p:nvSpPr>
            <p:cNvPr id="166" name="TextBox 165"/>
            <p:cNvSpPr txBox="1"/>
            <p:nvPr/>
          </p:nvSpPr>
          <p:spPr>
            <a:xfrm>
              <a:off x="8309832" y="3437328"/>
              <a:ext cx="518160" cy="315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0°</a:t>
              </a:r>
            </a:p>
          </p:txBody>
        </p:sp>
        <p:cxnSp>
          <p:nvCxnSpPr>
            <p:cNvPr id="167" name="Straight Connector 166"/>
            <p:cNvCxnSpPr/>
            <p:nvPr/>
          </p:nvCxnSpPr>
          <p:spPr>
            <a:xfrm flipV="1">
              <a:off x="8262649" y="2442150"/>
              <a:ext cx="91440" cy="1286"/>
            </a:xfrm>
            <a:prstGeom prst="line">
              <a:avLst/>
            </a:prstGeom>
            <a:noFill/>
            <a:ln w="12700" cap="flat" cmpd="sng" algn="ctr">
              <a:solidFill>
                <a:sysClr val="windowText" lastClr="000000"/>
              </a:solidFill>
              <a:prstDash val="solid"/>
            </a:ln>
            <a:effectLst/>
          </p:spPr>
        </p:cxnSp>
        <p:cxnSp>
          <p:nvCxnSpPr>
            <p:cNvPr id="168" name="Straight Connector 167"/>
            <p:cNvCxnSpPr/>
            <p:nvPr/>
          </p:nvCxnSpPr>
          <p:spPr>
            <a:xfrm flipV="1">
              <a:off x="8277888" y="1276717"/>
              <a:ext cx="91440" cy="1286"/>
            </a:xfrm>
            <a:prstGeom prst="line">
              <a:avLst/>
            </a:prstGeom>
            <a:noFill/>
            <a:ln w="12700" cap="flat" cmpd="sng" algn="ctr">
              <a:solidFill>
                <a:sysClr val="windowText" lastClr="000000"/>
              </a:solidFill>
              <a:prstDash val="solid"/>
            </a:ln>
            <a:effectLst/>
          </p:spPr>
        </p:cxnSp>
        <p:sp>
          <p:nvSpPr>
            <p:cNvPr id="169" name="TextBox 168"/>
            <p:cNvSpPr txBox="1"/>
            <p:nvPr/>
          </p:nvSpPr>
          <p:spPr>
            <a:xfrm>
              <a:off x="8275909" y="1107440"/>
              <a:ext cx="626820" cy="315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60°</a:t>
              </a:r>
            </a:p>
          </p:txBody>
        </p:sp>
        <p:sp>
          <p:nvSpPr>
            <p:cNvPr id="170" name="TextBox 169"/>
            <p:cNvSpPr txBox="1"/>
            <p:nvPr/>
          </p:nvSpPr>
          <p:spPr>
            <a:xfrm>
              <a:off x="8272809" y="2274827"/>
              <a:ext cx="629920" cy="315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30°</a:t>
              </a:r>
            </a:p>
          </p:txBody>
        </p:sp>
        <p:cxnSp>
          <p:nvCxnSpPr>
            <p:cNvPr id="171" name="Straight Connector 170"/>
            <p:cNvCxnSpPr/>
            <p:nvPr/>
          </p:nvCxnSpPr>
          <p:spPr>
            <a:xfrm flipV="1">
              <a:off x="8272809" y="3032157"/>
              <a:ext cx="91440" cy="1286"/>
            </a:xfrm>
            <a:prstGeom prst="line">
              <a:avLst/>
            </a:prstGeom>
            <a:noFill/>
            <a:ln w="12700" cap="flat" cmpd="sng" algn="ctr">
              <a:solidFill>
                <a:sysClr val="windowText" lastClr="000000"/>
              </a:solidFill>
              <a:prstDash val="solid"/>
            </a:ln>
            <a:effectLst/>
          </p:spPr>
        </p:cxnSp>
        <p:sp>
          <p:nvSpPr>
            <p:cNvPr id="172" name="TextBox 171"/>
            <p:cNvSpPr txBox="1"/>
            <p:nvPr/>
          </p:nvSpPr>
          <p:spPr>
            <a:xfrm>
              <a:off x="8272809" y="2856078"/>
              <a:ext cx="629920" cy="315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15°</a:t>
              </a:r>
            </a:p>
          </p:txBody>
        </p:sp>
        <p:cxnSp>
          <p:nvCxnSpPr>
            <p:cNvPr id="173" name="Straight Connector 172"/>
            <p:cNvCxnSpPr/>
            <p:nvPr/>
          </p:nvCxnSpPr>
          <p:spPr>
            <a:xfrm flipV="1">
              <a:off x="8277888" y="1841635"/>
              <a:ext cx="91440" cy="1286"/>
            </a:xfrm>
            <a:prstGeom prst="line">
              <a:avLst/>
            </a:prstGeom>
            <a:noFill/>
            <a:ln w="12700" cap="flat" cmpd="sng" algn="ctr">
              <a:solidFill>
                <a:sysClr val="windowText" lastClr="000000"/>
              </a:solidFill>
              <a:prstDash val="solid"/>
            </a:ln>
            <a:effectLst/>
          </p:spPr>
        </p:cxnSp>
        <p:sp>
          <p:nvSpPr>
            <p:cNvPr id="174" name="TextBox 173"/>
            <p:cNvSpPr txBox="1"/>
            <p:nvPr/>
          </p:nvSpPr>
          <p:spPr>
            <a:xfrm>
              <a:off x="8288049" y="1672358"/>
              <a:ext cx="614681" cy="3156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45°</a:t>
              </a:r>
            </a:p>
          </p:txBody>
        </p:sp>
      </p:grpSp>
      <p:grpSp>
        <p:nvGrpSpPr>
          <p:cNvPr id="175" name="Group 174"/>
          <p:cNvGrpSpPr/>
          <p:nvPr/>
        </p:nvGrpSpPr>
        <p:grpSpPr>
          <a:xfrm>
            <a:off x="691060" y="4288604"/>
            <a:ext cx="2184406" cy="2145342"/>
            <a:chOff x="941267" y="878739"/>
            <a:chExt cx="2785266" cy="2743200"/>
          </a:xfrm>
        </p:grpSpPr>
        <p:sp>
          <p:nvSpPr>
            <p:cNvPr id="176" name="Rectangle 175"/>
            <p:cNvSpPr/>
            <p:nvPr/>
          </p:nvSpPr>
          <p:spPr>
            <a:xfrm>
              <a:off x="941267" y="878739"/>
              <a:ext cx="2785266" cy="27432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7" name="Picture 1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063" y="878739"/>
              <a:ext cx="1353230" cy="2743200"/>
            </a:xfrm>
            <a:prstGeom prst="rect">
              <a:avLst/>
            </a:prstGeom>
          </p:spPr>
        </p:pic>
      </p:grpSp>
      <p:grpSp>
        <p:nvGrpSpPr>
          <p:cNvPr id="178" name="Group 177"/>
          <p:cNvGrpSpPr/>
          <p:nvPr/>
        </p:nvGrpSpPr>
        <p:grpSpPr>
          <a:xfrm>
            <a:off x="5827593" y="4191000"/>
            <a:ext cx="2363885" cy="2320288"/>
            <a:chOff x="1112064" y="3259197"/>
            <a:chExt cx="3225115" cy="2991085"/>
          </a:xfrm>
        </p:grpSpPr>
        <p:pic>
          <p:nvPicPr>
            <p:cNvPr id="179" name="Picture 178"/>
            <p:cNvPicPr>
              <a:picLocks noChangeAspect="1"/>
            </p:cNvPicPr>
            <p:nvPr/>
          </p:nvPicPr>
          <p:blipFill rotWithShape="1">
            <a:blip r:embed="rId6" cstate="print">
              <a:extLst>
                <a:ext uri="{28A0092B-C50C-407E-A947-70E740481C1C}">
                  <a14:useLocalDpi xmlns:a14="http://schemas.microsoft.com/office/drawing/2010/main" val="0"/>
                </a:ext>
              </a:extLst>
            </a:blip>
            <a:srcRect l="10193" r="11639"/>
            <a:stretch/>
          </p:blipFill>
          <p:spPr>
            <a:xfrm>
              <a:off x="1112064" y="3401928"/>
              <a:ext cx="2500497" cy="2743200"/>
            </a:xfrm>
            <a:prstGeom prst="rect">
              <a:avLst/>
            </a:prstGeom>
          </p:spPr>
        </p:pic>
        <p:grpSp>
          <p:nvGrpSpPr>
            <p:cNvPr id="180" name="Group 179"/>
            <p:cNvGrpSpPr/>
            <p:nvPr/>
          </p:nvGrpSpPr>
          <p:grpSpPr>
            <a:xfrm>
              <a:off x="3612561" y="3259197"/>
              <a:ext cx="724618" cy="2991085"/>
              <a:chOff x="10341060" y="992511"/>
              <a:chExt cx="724618" cy="2991085"/>
            </a:xfrm>
          </p:grpSpPr>
          <p:sp>
            <p:nvSpPr>
              <p:cNvPr id="181" name="TextBox 180"/>
              <p:cNvSpPr txBox="1"/>
              <p:nvPr/>
            </p:nvSpPr>
            <p:spPr>
              <a:xfrm>
                <a:off x="10543570" y="992511"/>
                <a:ext cx="518160"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90°</a:t>
                </a:r>
              </a:p>
            </p:txBody>
          </p:sp>
          <p:pic>
            <p:nvPicPr>
              <p:cNvPr id="182" name="Picture 181"/>
              <p:cNvPicPr>
                <a:picLocks/>
              </p:cNvPicPr>
              <p:nvPr/>
            </p:nvPicPr>
            <p:blipFill>
              <a:blip r:embed="rId4">
                <a:extLst>
                  <a:ext uri="{28A0092B-C50C-407E-A947-70E740481C1C}">
                    <a14:useLocalDpi xmlns:a14="http://schemas.microsoft.com/office/drawing/2010/main" val="0"/>
                  </a:ext>
                </a:extLst>
              </a:blip>
              <a:stretch>
                <a:fillRect/>
              </a:stretch>
            </p:blipFill>
            <p:spPr>
              <a:xfrm>
                <a:off x="10341060" y="1136528"/>
                <a:ext cx="182880" cy="2743200"/>
              </a:xfrm>
              <a:prstGeom prst="rect">
                <a:avLst/>
              </a:prstGeom>
            </p:spPr>
          </p:pic>
          <p:cxnSp>
            <p:nvCxnSpPr>
              <p:cNvPr id="183" name="Straight Connector 182"/>
              <p:cNvCxnSpPr/>
              <p:nvPr/>
            </p:nvCxnSpPr>
            <p:spPr>
              <a:xfrm flipV="1">
                <a:off x="10439608" y="1135242"/>
                <a:ext cx="182880" cy="1287"/>
              </a:xfrm>
              <a:prstGeom prst="line">
                <a:avLst/>
              </a:prstGeom>
              <a:noFill/>
              <a:ln w="12700" cap="flat" cmpd="sng" algn="ctr">
                <a:solidFill>
                  <a:sysClr val="windowText" lastClr="000000"/>
                </a:solidFill>
                <a:prstDash val="solid"/>
              </a:ln>
              <a:effectLst/>
            </p:spPr>
          </p:cxnSp>
          <p:cxnSp>
            <p:nvCxnSpPr>
              <p:cNvPr id="184" name="Straight Connector 183"/>
              <p:cNvCxnSpPr/>
              <p:nvPr/>
            </p:nvCxnSpPr>
            <p:spPr>
              <a:xfrm flipV="1">
                <a:off x="10439608" y="3878441"/>
                <a:ext cx="182880" cy="1287"/>
              </a:xfrm>
              <a:prstGeom prst="line">
                <a:avLst/>
              </a:prstGeom>
              <a:noFill/>
              <a:ln w="12700" cap="flat" cmpd="sng" algn="ctr">
                <a:solidFill>
                  <a:sysClr val="windowText" lastClr="000000"/>
                </a:solidFill>
                <a:prstDash val="solid"/>
              </a:ln>
              <a:effectLst/>
            </p:spPr>
          </p:cxnSp>
          <p:sp>
            <p:nvSpPr>
              <p:cNvPr id="185" name="TextBox 184"/>
              <p:cNvSpPr txBox="1"/>
              <p:nvPr/>
            </p:nvSpPr>
            <p:spPr>
              <a:xfrm>
                <a:off x="10543570" y="3695562"/>
                <a:ext cx="518160"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0°</a:t>
                </a:r>
              </a:p>
            </p:txBody>
          </p:sp>
          <p:cxnSp>
            <p:nvCxnSpPr>
              <p:cNvPr id="186" name="Straight Connector 185"/>
              <p:cNvCxnSpPr/>
              <p:nvPr/>
            </p:nvCxnSpPr>
            <p:spPr>
              <a:xfrm flipV="1">
                <a:off x="10513780" y="2508357"/>
                <a:ext cx="91440" cy="1286"/>
              </a:xfrm>
              <a:prstGeom prst="line">
                <a:avLst/>
              </a:prstGeom>
              <a:noFill/>
              <a:ln w="12700" cap="flat" cmpd="sng" algn="ctr">
                <a:solidFill>
                  <a:sysClr val="windowText" lastClr="000000"/>
                </a:solidFill>
                <a:prstDash val="solid"/>
              </a:ln>
              <a:effectLst/>
            </p:spPr>
          </p:cxnSp>
          <p:sp>
            <p:nvSpPr>
              <p:cNvPr id="187" name="TextBox 186"/>
              <p:cNvSpPr txBox="1"/>
              <p:nvPr/>
            </p:nvSpPr>
            <p:spPr>
              <a:xfrm>
                <a:off x="10538177" y="1896229"/>
                <a:ext cx="518159"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60°</a:t>
                </a:r>
              </a:p>
            </p:txBody>
          </p:sp>
          <p:cxnSp>
            <p:nvCxnSpPr>
              <p:cNvPr id="188" name="Straight Connector 187"/>
              <p:cNvCxnSpPr/>
              <p:nvPr/>
            </p:nvCxnSpPr>
            <p:spPr>
              <a:xfrm flipV="1">
                <a:off x="10513780" y="3425181"/>
                <a:ext cx="91440" cy="1286"/>
              </a:xfrm>
              <a:prstGeom prst="line">
                <a:avLst/>
              </a:prstGeom>
              <a:noFill/>
              <a:ln w="12700" cap="flat" cmpd="sng" algn="ctr">
                <a:solidFill>
                  <a:sysClr val="windowText" lastClr="000000"/>
                </a:solidFill>
                <a:prstDash val="solid"/>
              </a:ln>
              <a:effectLst/>
            </p:spPr>
          </p:cxnSp>
          <p:sp>
            <p:nvSpPr>
              <p:cNvPr id="189" name="TextBox 188"/>
              <p:cNvSpPr txBox="1"/>
              <p:nvPr/>
            </p:nvSpPr>
            <p:spPr>
              <a:xfrm>
                <a:off x="10545113" y="3255904"/>
                <a:ext cx="518159"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15°</a:t>
                </a:r>
              </a:p>
            </p:txBody>
          </p:sp>
          <p:cxnSp>
            <p:nvCxnSpPr>
              <p:cNvPr id="190" name="Straight Connector 189"/>
              <p:cNvCxnSpPr/>
              <p:nvPr/>
            </p:nvCxnSpPr>
            <p:spPr>
              <a:xfrm flipV="1">
                <a:off x="10523940" y="2058814"/>
                <a:ext cx="91440" cy="1286"/>
              </a:xfrm>
              <a:prstGeom prst="line">
                <a:avLst/>
              </a:prstGeom>
              <a:noFill/>
              <a:ln w="12700" cap="flat" cmpd="sng" algn="ctr">
                <a:solidFill>
                  <a:sysClr val="windowText" lastClr="000000"/>
                </a:solidFill>
                <a:prstDash val="solid"/>
              </a:ln>
              <a:effectLst/>
            </p:spPr>
          </p:cxnSp>
          <p:sp>
            <p:nvSpPr>
              <p:cNvPr id="191" name="TextBox 190"/>
              <p:cNvSpPr txBox="1"/>
              <p:nvPr/>
            </p:nvSpPr>
            <p:spPr>
              <a:xfrm>
                <a:off x="10538177" y="2343819"/>
                <a:ext cx="518159"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45°</a:t>
                </a:r>
              </a:p>
            </p:txBody>
          </p:sp>
          <p:cxnSp>
            <p:nvCxnSpPr>
              <p:cNvPr id="192" name="Straight Connector 191"/>
              <p:cNvCxnSpPr/>
              <p:nvPr/>
            </p:nvCxnSpPr>
            <p:spPr>
              <a:xfrm flipV="1">
                <a:off x="10513780" y="2962756"/>
                <a:ext cx="91440" cy="1286"/>
              </a:xfrm>
              <a:prstGeom prst="line">
                <a:avLst/>
              </a:prstGeom>
              <a:noFill/>
              <a:ln w="12700" cap="flat" cmpd="sng" algn="ctr">
                <a:solidFill>
                  <a:sysClr val="windowText" lastClr="000000"/>
                </a:solidFill>
                <a:prstDash val="solid"/>
              </a:ln>
              <a:effectLst/>
            </p:spPr>
          </p:cxnSp>
          <p:sp>
            <p:nvSpPr>
              <p:cNvPr id="193" name="TextBox 192"/>
              <p:cNvSpPr txBox="1"/>
              <p:nvPr/>
            </p:nvSpPr>
            <p:spPr>
              <a:xfrm>
                <a:off x="10538177" y="2790489"/>
                <a:ext cx="518159"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30°</a:t>
                </a:r>
              </a:p>
            </p:txBody>
          </p:sp>
          <p:cxnSp>
            <p:nvCxnSpPr>
              <p:cNvPr id="194" name="Straight Connector 193"/>
              <p:cNvCxnSpPr/>
              <p:nvPr/>
            </p:nvCxnSpPr>
            <p:spPr>
              <a:xfrm flipV="1">
                <a:off x="10523940" y="1587540"/>
                <a:ext cx="91440" cy="1286"/>
              </a:xfrm>
              <a:prstGeom prst="line">
                <a:avLst/>
              </a:prstGeom>
              <a:noFill/>
              <a:ln w="12700" cap="flat" cmpd="sng" algn="ctr">
                <a:solidFill>
                  <a:sysClr val="windowText" lastClr="000000"/>
                </a:solidFill>
                <a:prstDash val="solid"/>
              </a:ln>
              <a:effectLst/>
            </p:spPr>
          </p:cxnSp>
          <p:sp>
            <p:nvSpPr>
              <p:cNvPr id="195" name="TextBox 194"/>
              <p:cNvSpPr txBox="1"/>
              <p:nvPr/>
            </p:nvSpPr>
            <p:spPr>
              <a:xfrm>
                <a:off x="10547519" y="1420036"/>
                <a:ext cx="518159" cy="2880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75°</a:t>
                </a:r>
              </a:p>
            </p:txBody>
          </p:sp>
        </p:grpSp>
      </p:grpSp>
      <p:sp>
        <p:nvSpPr>
          <p:cNvPr id="196" name="TextBox 195"/>
          <p:cNvSpPr txBox="1"/>
          <p:nvPr/>
        </p:nvSpPr>
        <p:spPr>
          <a:xfrm>
            <a:off x="685800" y="6141012"/>
            <a:ext cx="342878"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imes New Roman" panose="02020603050405020304" pitchFamily="18" charset="0"/>
                <a:cs typeface="Times New Roman" panose="02020603050405020304" pitchFamily="18" charset="0"/>
              </a:rPr>
              <a:t>a</a:t>
            </a:r>
            <a:endParaRPr lang="en-US" sz="1400" dirty="0">
              <a:solidFill>
                <a:prstClr val="white"/>
              </a:solidFill>
              <a:latin typeface="Times New Roman" panose="02020603050405020304" pitchFamily="18" charset="0"/>
              <a:cs typeface="Times New Roman" panose="02020603050405020304" pitchFamily="18" charset="0"/>
            </a:endParaRPr>
          </a:p>
        </p:txBody>
      </p:sp>
      <p:sp>
        <p:nvSpPr>
          <p:cNvPr id="197" name="TextBox 196"/>
          <p:cNvSpPr txBox="1"/>
          <p:nvPr/>
        </p:nvSpPr>
        <p:spPr>
          <a:xfrm>
            <a:off x="2743200" y="6158125"/>
            <a:ext cx="342878" cy="307777"/>
          </a:xfrm>
          <a:prstGeom prst="rect">
            <a:avLst/>
          </a:prstGeom>
          <a:noFill/>
        </p:spPr>
        <p:txBody>
          <a:bodyPr wrap="square" rtlCol="0">
            <a:spAutoFit/>
          </a:bodyPr>
          <a:lstStyle/>
          <a:p>
            <a:pPr fontAlgn="auto">
              <a:spcBef>
                <a:spcPts val="0"/>
              </a:spcBef>
              <a:spcAft>
                <a:spcPts val="0"/>
              </a:spcAft>
            </a:pPr>
            <a:r>
              <a:rPr lang="en-US" sz="1400" dirty="0">
                <a:solidFill>
                  <a:prstClr val="white"/>
                </a:solidFill>
                <a:latin typeface="Times New Roman" panose="02020603050405020304" pitchFamily="18" charset="0"/>
                <a:cs typeface="Times New Roman" panose="02020603050405020304" pitchFamily="18" charset="0"/>
              </a:rPr>
              <a:t>b</a:t>
            </a:r>
          </a:p>
        </p:txBody>
      </p:sp>
      <p:sp>
        <p:nvSpPr>
          <p:cNvPr id="198" name="TextBox 197"/>
          <p:cNvSpPr txBox="1"/>
          <p:nvPr/>
        </p:nvSpPr>
        <p:spPr>
          <a:xfrm>
            <a:off x="5791200" y="6105378"/>
            <a:ext cx="342878" cy="307777"/>
          </a:xfrm>
          <a:prstGeom prst="rect">
            <a:avLst/>
          </a:prstGeom>
          <a:noFill/>
        </p:spPr>
        <p:txBody>
          <a:bodyPr wrap="square" rtlCol="0">
            <a:spAutoFit/>
          </a:bodyPr>
          <a:lstStyle/>
          <a:p>
            <a:pPr fontAlgn="auto">
              <a:spcBef>
                <a:spcPts val="0"/>
              </a:spcBef>
              <a:spcAft>
                <a:spcPts val="0"/>
              </a:spcAft>
            </a:pPr>
            <a:r>
              <a:rPr lang="en-US" sz="1400" dirty="0">
                <a:solidFill>
                  <a:prstClr val="white"/>
                </a:solidFill>
                <a:latin typeface="Times New Roman" panose="02020603050405020304" pitchFamily="18" charset="0"/>
                <a:cs typeface="Times New Roman" panose="02020603050405020304" pitchFamily="18" charset="0"/>
              </a:rPr>
              <a:t>c</a:t>
            </a:r>
          </a:p>
        </p:txBody>
      </p:sp>
      <p:sp>
        <p:nvSpPr>
          <p:cNvPr id="199" name="TextBox 198"/>
          <p:cNvSpPr txBox="1"/>
          <p:nvPr/>
        </p:nvSpPr>
        <p:spPr>
          <a:xfrm>
            <a:off x="759438" y="4315189"/>
            <a:ext cx="1412240"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imes New Roman" panose="02020603050405020304" pitchFamily="18" charset="0"/>
                <a:ea typeface="Cambria Math" panose="02040503050406030204" pitchFamily="18" charset="0"/>
                <a:cs typeface="Times New Roman" panose="02020603050405020304" pitchFamily="18" charset="0"/>
              </a:rPr>
              <a:t>Sagittal</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200" name="TextBox 199"/>
          <p:cNvSpPr txBox="1"/>
          <p:nvPr/>
        </p:nvSpPr>
        <p:spPr>
          <a:xfrm>
            <a:off x="2705078" y="4312212"/>
            <a:ext cx="1412240" cy="307777"/>
          </a:xfrm>
          <a:prstGeom prst="rect">
            <a:avLst/>
          </a:prstGeom>
          <a:noFill/>
        </p:spPr>
        <p:txBody>
          <a:bodyPr wrap="square" rtlCol="0">
            <a:spAutoFit/>
          </a:bodyPr>
          <a:lstStyle/>
          <a:p>
            <a:pPr fontAlgn="auto">
              <a:spcBef>
                <a:spcPts val="0"/>
              </a:spcBef>
              <a:spcAft>
                <a:spcPts val="0"/>
              </a:spcAft>
            </a:pPr>
            <a:r>
              <a:rPr lang="en-US" sz="1400" dirty="0" smtClean="0">
                <a:solidFill>
                  <a:prstClr val="white"/>
                </a:solidFill>
                <a:latin typeface="Times New Roman" panose="02020603050405020304" pitchFamily="18" charset="0"/>
                <a:ea typeface="Cambria Math" panose="02040503050406030204" pitchFamily="18" charset="0"/>
                <a:cs typeface="Times New Roman" panose="02020603050405020304" pitchFamily="18" charset="0"/>
              </a:rPr>
              <a:t>Axial</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201" name="TextBox 200"/>
          <p:cNvSpPr txBox="1"/>
          <p:nvPr/>
        </p:nvSpPr>
        <p:spPr>
          <a:xfrm>
            <a:off x="5834607" y="4283253"/>
            <a:ext cx="1412240" cy="307777"/>
          </a:xfrm>
          <a:prstGeom prst="rect">
            <a:avLst/>
          </a:prstGeom>
          <a:noFill/>
        </p:spPr>
        <p:txBody>
          <a:bodyPr wrap="square" rtlCol="0">
            <a:spAutoFit/>
          </a:bodyPr>
          <a:lstStyle/>
          <a:p>
            <a:pPr fontAlgn="auto">
              <a:spcBef>
                <a:spcPts val="0"/>
              </a:spcBef>
              <a:spcAft>
                <a:spcPts val="0"/>
              </a:spcAft>
            </a:pPr>
            <a:r>
              <a:rPr lang="en-US" sz="1400" i="1" dirty="0" smtClean="0">
                <a:solidFill>
                  <a:prstClr val="white"/>
                </a:solidFill>
                <a:latin typeface="Times New Roman" panose="02020603050405020304" pitchFamily="18" charset="0"/>
                <a:ea typeface="Cambria Math" panose="02040503050406030204" pitchFamily="18" charset="0"/>
                <a:cs typeface="Times New Roman" panose="02020603050405020304" pitchFamily="18" charset="0"/>
              </a:rPr>
              <a:t>In vivo </a:t>
            </a:r>
            <a:r>
              <a:rPr lang="en-US" sz="1400" dirty="0" smtClean="0">
                <a:solidFill>
                  <a:prstClr val="white"/>
                </a:solidFill>
                <a:latin typeface="Times New Roman" panose="02020603050405020304" pitchFamily="18" charset="0"/>
                <a:ea typeface="Cambria Math" panose="02040503050406030204" pitchFamily="18" charset="0"/>
                <a:cs typeface="Times New Roman" panose="02020603050405020304" pitchFamily="18" charset="0"/>
              </a:rPr>
              <a:t>axial</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202" name="Rectangle 201"/>
          <p:cNvSpPr/>
          <p:nvPr/>
        </p:nvSpPr>
        <p:spPr>
          <a:xfrm>
            <a:off x="6743678" y="5115483"/>
            <a:ext cx="228600" cy="228600"/>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3" name="Rectangle 202"/>
          <p:cNvSpPr/>
          <p:nvPr/>
        </p:nvSpPr>
        <p:spPr>
          <a:xfrm>
            <a:off x="6419114" y="5115483"/>
            <a:ext cx="228600" cy="228600"/>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204" name="Straight Connector 203"/>
          <p:cNvCxnSpPr/>
          <p:nvPr/>
        </p:nvCxnSpPr>
        <p:spPr>
          <a:xfrm>
            <a:off x="4229078" y="6387268"/>
            <a:ext cx="914400" cy="0"/>
          </a:xfrm>
          <a:prstGeom prst="line">
            <a:avLst/>
          </a:prstGeom>
          <a:noFill/>
          <a:ln w="19050" cap="flat" cmpd="sng" algn="ctr">
            <a:solidFill>
              <a:sysClr val="window" lastClr="FFFFFF"/>
            </a:solidFill>
            <a:prstDash val="solid"/>
          </a:ln>
          <a:effectLst/>
        </p:spPr>
      </p:cxnSp>
      <p:sp>
        <p:nvSpPr>
          <p:cNvPr id="205" name="TextBox 204"/>
          <p:cNvSpPr txBox="1"/>
          <p:nvPr/>
        </p:nvSpPr>
        <p:spPr>
          <a:xfrm>
            <a:off x="4447980" y="6143989"/>
            <a:ext cx="765742" cy="246221"/>
          </a:xfrm>
          <a:prstGeom prst="rect">
            <a:avLst/>
          </a:prstGeom>
          <a:noFill/>
        </p:spPr>
        <p:txBody>
          <a:bodyPr wrap="square" rtlCol="0">
            <a:spAutoFit/>
          </a:bodyPr>
          <a:lstStyle/>
          <a:p>
            <a:pPr fontAlgn="auto">
              <a:spcBef>
                <a:spcPts val="0"/>
              </a:spcBef>
              <a:spcAft>
                <a:spcPts val="0"/>
              </a:spcAft>
            </a:pPr>
            <a:r>
              <a:rPr lang="en-US" sz="1000" dirty="0" smtClean="0">
                <a:solidFill>
                  <a:prstClr val="white"/>
                </a:solidFill>
                <a:latin typeface="Times New Roman" panose="02020603050405020304" pitchFamily="18" charset="0"/>
                <a:cs typeface="Times New Roman" panose="02020603050405020304" pitchFamily="18" charset="0"/>
              </a:rPr>
              <a:t>15 </a:t>
            </a:r>
            <a:r>
              <a:rPr lang="en-US" sz="1000" dirty="0">
                <a:solidFill>
                  <a:prstClr val="white"/>
                </a:solidFill>
                <a:latin typeface="Times New Roman" panose="02020603050405020304" pitchFamily="18" charset="0"/>
                <a:cs typeface="Times New Roman" panose="02020603050405020304" pitchFamily="18" charset="0"/>
              </a:rPr>
              <a:t>m</a:t>
            </a:r>
            <a:r>
              <a:rPr lang="en-US" sz="1000" dirty="0" smtClean="0">
                <a:solidFill>
                  <a:prstClr val="white"/>
                </a:solidFill>
                <a:latin typeface="Times New Roman" panose="02020603050405020304" pitchFamily="18" charset="0"/>
                <a:cs typeface="Times New Roman" panose="02020603050405020304" pitchFamily="18" charset="0"/>
              </a:rPr>
              <a:t>m</a:t>
            </a:r>
            <a:endParaRPr lang="en-US" sz="1000" dirty="0">
              <a:solidFill>
                <a:prstClr val="white"/>
              </a:solidFill>
              <a:latin typeface="Times New Roman" panose="02020603050405020304" pitchFamily="18" charset="0"/>
              <a:cs typeface="Times New Roman" panose="02020603050405020304" pitchFamily="18" charset="0"/>
            </a:endParaRPr>
          </a:p>
        </p:txBody>
      </p:sp>
      <p:cxnSp>
        <p:nvCxnSpPr>
          <p:cNvPr id="206" name="Straight Connector 205"/>
          <p:cNvCxnSpPr/>
          <p:nvPr/>
        </p:nvCxnSpPr>
        <p:spPr>
          <a:xfrm>
            <a:off x="1066756" y="6286272"/>
            <a:ext cx="457200" cy="0"/>
          </a:xfrm>
          <a:prstGeom prst="line">
            <a:avLst/>
          </a:prstGeom>
          <a:noFill/>
          <a:ln w="19050" cap="flat" cmpd="sng" algn="ctr">
            <a:solidFill>
              <a:sysClr val="window" lastClr="FFFFFF"/>
            </a:solidFill>
            <a:prstDash val="solid"/>
          </a:ln>
          <a:effectLst/>
        </p:spPr>
      </p:cxnSp>
      <p:sp>
        <p:nvSpPr>
          <p:cNvPr id="207" name="TextBox 206"/>
          <p:cNvSpPr txBox="1"/>
          <p:nvPr/>
        </p:nvSpPr>
        <p:spPr>
          <a:xfrm>
            <a:off x="1017521" y="6079104"/>
            <a:ext cx="765742" cy="246221"/>
          </a:xfrm>
          <a:prstGeom prst="rect">
            <a:avLst/>
          </a:prstGeom>
          <a:noFill/>
        </p:spPr>
        <p:txBody>
          <a:bodyPr wrap="square" rtlCol="0">
            <a:spAutoFit/>
          </a:bodyPr>
          <a:lstStyle/>
          <a:p>
            <a:pPr fontAlgn="auto">
              <a:spcBef>
                <a:spcPts val="0"/>
              </a:spcBef>
              <a:spcAft>
                <a:spcPts val="0"/>
              </a:spcAft>
            </a:pPr>
            <a:r>
              <a:rPr lang="en-US" sz="1000" dirty="0" smtClean="0">
                <a:solidFill>
                  <a:prstClr val="white"/>
                </a:solidFill>
                <a:latin typeface="Times New Roman" panose="02020603050405020304" pitchFamily="18" charset="0"/>
                <a:cs typeface="Times New Roman" panose="02020603050405020304" pitchFamily="18" charset="0"/>
              </a:rPr>
              <a:t>15 </a:t>
            </a:r>
            <a:r>
              <a:rPr lang="en-US" sz="1000" dirty="0">
                <a:solidFill>
                  <a:prstClr val="white"/>
                </a:solidFill>
                <a:latin typeface="Times New Roman" panose="02020603050405020304" pitchFamily="18" charset="0"/>
                <a:cs typeface="Times New Roman" panose="02020603050405020304" pitchFamily="18" charset="0"/>
              </a:rPr>
              <a:t>m</a:t>
            </a:r>
            <a:r>
              <a:rPr lang="en-US" sz="1000" dirty="0" smtClean="0">
                <a:solidFill>
                  <a:prstClr val="white"/>
                </a:solidFill>
                <a:latin typeface="Times New Roman" panose="02020603050405020304" pitchFamily="18" charset="0"/>
                <a:cs typeface="Times New Roman" panose="02020603050405020304" pitchFamily="18" charset="0"/>
              </a:rPr>
              <a:t>m</a:t>
            </a:r>
            <a:endParaRPr lang="en-US" sz="1000" dirty="0">
              <a:solidFill>
                <a:prstClr val="white"/>
              </a:solidFill>
              <a:latin typeface="Times New Roman" panose="02020603050405020304" pitchFamily="18" charset="0"/>
              <a:cs typeface="Times New Roman" panose="02020603050405020304" pitchFamily="18" charset="0"/>
            </a:endParaRPr>
          </a:p>
        </p:txBody>
      </p:sp>
      <p:cxnSp>
        <p:nvCxnSpPr>
          <p:cNvPr id="208" name="Straight Connector 207"/>
          <p:cNvCxnSpPr/>
          <p:nvPr/>
        </p:nvCxnSpPr>
        <p:spPr>
          <a:xfrm flipH="1">
            <a:off x="6383850" y="6358888"/>
            <a:ext cx="950976" cy="0"/>
          </a:xfrm>
          <a:prstGeom prst="line">
            <a:avLst/>
          </a:prstGeom>
          <a:noFill/>
          <a:ln w="19050" cap="flat" cmpd="sng" algn="ctr">
            <a:solidFill>
              <a:sysClr val="window" lastClr="FFFFFF"/>
            </a:solidFill>
            <a:prstDash val="solid"/>
          </a:ln>
          <a:effectLst/>
        </p:spPr>
      </p:cxnSp>
      <p:sp>
        <p:nvSpPr>
          <p:cNvPr id="209" name="TextBox 208"/>
          <p:cNvSpPr txBox="1"/>
          <p:nvPr/>
        </p:nvSpPr>
        <p:spPr>
          <a:xfrm>
            <a:off x="6587536" y="6112667"/>
            <a:ext cx="765742" cy="246221"/>
          </a:xfrm>
          <a:prstGeom prst="rect">
            <a:avLst/>
          </a:prstGeom>
          <a:noFill/>
        </p:spPr>
        <p:txBody>
          <a:bodyPr wrap="square" rtlCol="0">
            <a:spAutoFit/>
          </a:bodyPr>
          <a:lstStyle/>
          <a:p>
            <a:pPr fontAlgn="auto">
              <a:spcBef>
                <a:spcPts val="0"/>
              </a:spcBef>
              <a:spcAft>
                <a:spcPts val="0"/>
              </a:spcAft>
            </a:pPr>
            <a:r>
              <a:rPr lang="en-US" sz="1000" dirty="0" smtClean="0">
                <a:solidFill>
                  <a:prstClr val="white"/>
                </a:solidFill>
                <a:latin typeface="Times New Roman" panose="02020603050405020304" pitchFamily="18" charset="0"/>
                <a:cs typeface="Times New Roman" panose="02020603050405020304" pitchFamily="18" charset="0"/>
              </a:rPr>
              <a:t>15 </a:t>
            </a:r>
            <a:r>
              <a:rPr lang="en-US" sz="1000" dirty="0">
                <a:solidFill>
                  <a:prstClr val="white"/>
                </a:solidFill>
                <a:latin typeface="Times New Roman" panose="02020603050405020304" pitchFamily="18" charset="0"/>
                <a:cs typeface="Times New Roman" panose="02020603050405020304" pitchFamily="18" charset="0"/>
              </a:rPr>
              <a:t>m</a:t>
            </a:r>
            <a:r>
              <a:rPr lang="en-US" sz="1000" dirty="0" smtClean="0">
                <a:solidFill>
                  <a:prstClr val="white"/>
                </a:solidFill>
                <a:latin typeface="Times New Roman" panose="02020603050405020304" pitchFamily="18" charset="0"/>
                <a:cs typeface="Times New Roman" panose="02020603050405020304" pitchFamily="18" charset="0"/>
              </a:rPr>
              <a:t>m</a:t>
            </a:r>
            <a:endParaRPr lang="en-US" sz="1000" dirty="0">
              <a:solidFill>
                <a:prstClr val="white"/>
              </a:solidFill>
              <a:latin typeface="Times New Roman" panose="02020603050405020304" pitchFamily="18" charset="0"/>
              <a:cs typeface="Times New Roman" panose="02020603050405020304" pitchFamily="18" charset="0"/>
            </a:endParaRPr>
          </a:p>
        </p:txBody>
      </p:sp>
      <p:sp>
        <p:nvSpPr>
          <p:cNvPr id="212" name="Content Placeholder 2"/>
          <p:cNvSpPr txBox="1">
            <a:spLocks/>
          </p:cNvSpPr>
          <p:nvPr/>
        </p:nvSpPr>
        <p:spPr>
          <a:xfrm>
            <a:off x="0" y="1238948"/>
            <a:ext cx="9144000" cy="35796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SzPct val="60000"/>
              <a:buBlip>
                <a:blip r:embed="rId7"/>
              </a:buBlip>
            </a:pPr>
            <a:r>
              <a:rPr lang="en-US" sz="2600" dirty="0" smtClean="0">
                <a:solidFill>
                  <a:schemeClr val="accent3"/>
                </a:solidFill>
                <a:latin typeface="Open Sans"/>
                <a:cs typeface="Open Sans"/>
              </a:rPr>
              <a:t>Homemade surface coil: designed and built at the Maglab</a:t>
            </a:r>
            <a:r>
              <a:rPr lang="en-US" sz="1200" dirty="0" smtClean="0">
                <a:solidFill>
                  <a:schemeClr val="accent3"/>
                </a:solidFill>
                <a:latin typeface="Open Sans"/>
                <a:cs typeface="Open Sans"/>
              </a:rPr>
              <a:t> </a:t>
            </a:r>
          </a:p>
          <a:p>
            <a:pPr marL="742950" lvl="1" indent="-285750" algn="l">
              <a:buSzPct val="60000"/>
              <a:buBlip>
                <a:blip r:embed="rId7"/>
              </a:buBlip>
            </a:pPr>
            <a:r>
              <a:rPr lang="en-US" sz="2400" dirty="0" smtClean="0">
                <a:solidFill>
                  <a:schemeClr val="accent3"/>
                </a:solidFill>
                <a:latin typeface="Open Sans"/>
                <a:cs typeface="Open Sans"/>
              </a:rPr>
              <a:t>Provided the sensitivity and B</a:t>
            </a:r>
            <a:r>
              <a:rPr lang="en-US" sz="2400" baseline="-25000" dirty="0" smtClean="0">
                <a:solidFill>
                  <a:schemeClr val="accent3"/>
                </a:solidFill>
                <a:latin typeface="Open Sans"/>
                <a:cs typeface="Open Sans"/>
              </a:rPr>
              <a:t>1</a:t>
            </a:r>
            <a:r>
              <a:rPr lang="en-US" sz="2400" dirty="0" smtClean="0">
                <a:solidFill>
                  <a:schemeClr val="accent3"/>
                </a:solidFill>
                <a:latin typeface="Open Sans"/>
                <a:cs typeface="Open Sans"/>
              </a:rPr>
              <a:t> homogeneity over ROI</a:t>
            </a:r>
            <a:endParaRPr lang="en-US" sz="2400" dirty="0">
              <a:solidFill>
                <a:schemeClr val="accent3"/>
              </a:solidFill>
              <a:latin typeface="Open Sans"/>
              <a:cs typeface="Open Sans"/>
            </a:endParaRPr>
          </a:p>
        </p:txBody>
      </p:sp>
      <p:grpSp>
        <p:nvGrpSpPr>
          <p:cNvPr id="214" name="Group 10"/>
          <p:cNvGrpSpPr>
            <a:grpSpLocks noChangeAspect="1"/>
          </p:cNvGrpSpPr>
          <p:nvPr/>
        </p:nvGrpSpPr>
        <p:grpSpPr bwMode="auto">
          <a:xfrm>
            <a:off x="2792037" y="2514600"/>
            <a:ext cx="1914285" cy="1460485"/>
            <a:chOff x="5867400" y="4648200"/>
            <a:chExt cx="2285047" cy="1743142"/>
          </a:xfrm>
        </p:grpSpPr>
        <p:pic>
          <p:nvPicPr>
            <p:cNvPr id="215" name="Picture 2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648200"/>
              <a:ext cx="2285047" cy="174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TextBox 215"/>
            <p:cNvSpPr txBox="1">
              <a:spLocks noChangeArrowheads="1"/>
            </p:cNvSpPr>
            <p:nvPr/>
          </p:nvSpPr>
          <p:spPr bwMode="auto">
            <a:xfrm>
              <a:off x="7480457" y="4925291"/>
              <a:ext cx="609600" cy="55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200" dirty="0">
                  <a:solidFill>
                    <a:schemeClr val="accent3"/>
                  </a:solidFill>
                </a:rPr>
                <a:t>0.9 pF</a:t>
              </a:r>
            </a:p>
          </p:txBody>
        </p:sp>
        <p:sp>
          <p:nvSpPr>
            <p:cNvPr id="217" name="TextBox 216"/>
            <p:cNvSpPr txBox="1">
              <a:spLocks noChangeArrowheads="1"/>
            </p:cNvSpPr>
            <p:nvPr/>
          </p:nvSpPr>
          <p:spPr bwMode="auto">
            <a:xfrm>
              <a:off x="5901038" y="4925291"/>
              <a:ext cx="609600" cy="55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itchFamily="34" charset="0"/>
                </a:defRPr>
              </a:lvl1pPr>
              <a:lvl2pPr marL="742950" indent="-285750">
                <a:defRPr>
                  <a:solidFill>
                    <a:schemeClr val="tx1"/>
                  </a:solidFill>
                  <a:latin typeface="Franklin Gothic Medium" pitchFamily="34" charset="0"/>
                </a:defRPr>
              </a:lvl2pPr>
              <a:lvl3pPr marL="1143000" indent="-228600">
                <a:defRPr>
                  <a:solidFill>
                    <a:schemeClr val="tx1"/>
                  </a:solidFill>
                  <a:latin typeface="Franklin Gothic Medium" pitchFamily="34" charset="0"/>
                </a:defRPr>
              </a:lvl3pPr>
              <a:lvl4pPr marL="1600200" indent="-228600">
                <a:defRPr>
                  <a:solidFill>
                    <a:schemeClr val="tx1"/>
                  </a:solidFill>
                  <a:latin typeface="Franklin Gothic Medium" pitchFamily="34" charset="0"/>
                </a:defRPr>
              </a:lvl4pPr>
              <a:lvl5pPr marL="2057400" indent="-228600">
                <a:defRPr>
                  <a:solidFill>
                    <a:schemeClr val="tx1"/>
                  </a:solidFill>
                  <a:latin typeface="Franklin Gothic Medium" pitchFamily="34" charset="0"/>
                </a:defRPr>
              </a:lvl5pPr>
              <a:lvl6pPr marL="2514600" indent="-228600" fontAlgn="base">
                <a:spcBef>
                  <a:spcPct val="0"/>
                </a:spcBef>
                <a:spcAft>
                  <a:spcPct val="0"/>
                </a:spcAft>
                <a:defRPr>
                  <a:solidFill>
                    <a:schemeClr val="tx1"/>
                  </a:solidFill>
                  <a:latin typeface="Franklin Gothic Medium" pitchFamily="34" charset="0"/>
                </a:defRPr>
              </a:lvl6pPr>
              <a:lvl7pPr marL="2971800" indent="-228600" fontAlgn="base">
                <a:spcBef>
                  <a:spcPct val="0"/>
                </a:spcBef>
                <a:spcAft>
                  <a:spcPct val="0"/>
                </a:spcAft>
                <a:defRPr>
                  <a:solidFill>
                    <a:schemeClr val="tx1"/>
                  </a:solidFill>
                  <a:latin typeface="Franklin Gothic Medium" pitchFamily="34" charset="0"/>
                </a:defRPr>
              </a:lvl7pPr>
              <a:lvl8pPr marL="3429000" indent="-228600" fontAlgn="base">
                <a:spcBef>
                  <a:spcPct val="0"/>
                </a:spcBef>
                <a:spcAft>
                  <a:spcPct val="0"/>
                </a:spcAft>
                <a:defRPr>
                  <a:solidFill>
                    <a:schemeClr val="tx1"/>
                  </a:solidFill>
                  <a:latin typeface="Franklin Gothic Medium" pitchFamily="34" charset="0"/>
                </a:defRPr>
              </a:lvl8pPr>
              <a:lvl9pPr marL="3886200" indent="-228600" fontAlgn="base">
                <a:spcBef>
                  <a:spcPct val="0"/>
                </a:spcBef>
                <a:spcAft>
                  <a:spcPct val="0"/>
                </a:spcAft>
                <a:defRPr>
                  <a:solidFill>
                    <a:schemeClr val="tx1"/>
                  </a:solidFill>
                  <a:latin typeface="Franklin Gothic Medium" pitchFamily="34" charset="0"/>
                </a:defRPr>
              </a:lvl9pPr>
            </a:lstStyle>
            <a:p>
              <a:pPr algn="ctr"/>
              <a:r>
                <a:rPr lang="en-US" altLang="en-US" sz="1200" dirty="0">
                  <a:solidFill>
                    <a:schemeClr val="accent3"/>
                  </a:solidFill>
                </a:rPr>
                <a:t>0.9 pF</a:t>
              </a:r>
            </a:p>
          </p:txBody>
        </p:sp>
      </p:grpSp>
      <p:pic>
        <p:nvPicPr>
          <p:cNvPr id="218" name="Picture 2" descr="C:\Users\rosenberg\Google Drive\QuadCoil Figures\quad coil pics\quad coil pics\DSC0152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780" t="6837" r="28780" b="15251"/>
          <a:stretch/>
        </p:blipFill>
        <p:spPr bwMode="auto">
          <a:xfrm>
            <a:off x="4850895" y="2519866"/>
            <a:ext cx="1245105" cy="152400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068486" y="6443375"/>
            <a:ext cx="6664108" cy="369332"/>
          </a:xfrm>
          <a:prstGeom prst="rect">
            <a:avLst/>
          </a:prstGeom>
        </p:spPr>
        <p:txBody>
          <a:bodyPr wrap="square">
            <a:spAutoFit/>
          </a:bodyPr>
          <a:lstStyle/>
          <a:p>
            <a:r>
              <a:rPr lang="en-US" dirty="0">
                <a:latin typeface="Open Sans"/>
                <a:cs typeface="Times New Roman" panose="02020603050405020304" pitchFamily="18" charset="0"/>
              </a:rPr>
              <a:t>B</a:t>
            </a:r>
            <a:r>
              <a:rPr lang="en-US" baseline="-25000" dirty="0">
                <a:latin typeface="Open Sans"/>
                <a:cs typeface="Times New Roman" panose="02020603050405020304" pitchFamily="18" charset="0"/>
              </a:rPr>
              <a:t>1</a:t>
            </a:r>
            <a:r>
              <a:rPr lang="en-US" dirty="0">
                <a:latin typeface="Open Sans"/>
                <a:cs typeface="Times New Roman" panose="02020603050405020304" pitchFamily="18" charset="0"/>
              </a:rPr>
              <a:t> flip </a:t>
            </a:r>
            <a:r>
              <a:rPr lang="en-US" dirty="0" smtClean="0">
                <a:latin typeface="Open Sans"/>
                <a:cs typeface="Times New Roman" panose="02020603050405020304" pitchFamily="18" charset="0"/>
              </a:rPr>
              <a:t>map of </a:t>
            </a:r>
            <a:r>
              <a:rPr lang="en-US" dirty="0">
                <a:latin typeface="Open Sans"/>
                <a:cs typeface="Times New Roman" panose="02020603050405020304" pitchFamily="18" charset="0"/>
              </a:rPr>
              <a:t>a polyethylene glycol (PEG</a:t>
            </a:r>
            <a:r>
              <a:rPr lang="en-US" dirty="0" smtClean="0">
                <a:latin typeface="Open Sans"/>
                <a:cs typeface="Times New Roman" panose="02020603050405020304" pitchFamily="18" charset="0"/>
              </a:rPr>
              <a:t>) and </a:t>
            </a:r>
            <a:r>
              <a:rPr lang="en-US" i="1" dirty="0" smtClean="0">
                <a:latin typeface="Open Sans"/>
                <a:cs typeface="Times New Roman" panose="02020603050405020304" pitchFamily="18" charset="0"/>
              </a:rPr>
              <a:t>in vivo </a:t>
            </a:r>
            <a:endParaRPr lang="en-US" i="1" dirty="0">
              <a:latin typeface="Open Sans"/>
            </a:endParaRPr>
          </a:p>
        </p:txBody>
      </p:sp>
    </p:spTree>
    <p:extLst>
      <p:ext uri="{BB962C8B-B14F-4D97-AF65-F5344CB8AC3E}">
        <p14:creationId xmlns:p14="http://schemas.microsoft.com/office/powerpoint/2010/main" val="204037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Results</a:t>
            </a:r>
            <a:endParaRPr lang="en-US" sz="4800" dirty="0">
              <a:solidFill>
                <a:schemeClr val="bg1"/>
              </a:solidFill>
              <a:latin typeface="Open Sans"/>
              <a:cs typeface="Open Sans"/>
            </a:endParaRPr>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b="46331"/>
          <a:stretch/>
        </p:blipFill>
        <p:spPr>
          <a:xfrm>
            <a:off x="1603300" y="1600200"/>
            <a:ext cx="5731350" cy="2133600"/>
          </a:xfrm>
          <a:prstGeom prst="rect">
            <a:avLst/>
          </a:prstGeom>
        </p:spPr>
      </p:pic>
      <p:sp>
        <p:nvSpPr>
          <p:cNvPr id="14" name="TextBox 13"/>
          <p:cNvSpPr txBox="1"/>
          <p:nvPr/>
        </p:nvSpPr>
        <p:spPr>
          <a:xfrm>
            <a:off x="1940077" y="5586531"/>
            <a:ext cx="5057795" cy="369332"/>
          </a:xfrm>
          <a:prstGeom prst="rect">
            <a:avLst/>
          </a:prstGeom>
          <a:noFill/>
        </p:spPr>
        <p:txBody>
          <a:bodyPr wrap="none" rtlCol="0">
            <a:spAutoFit/>
          </a:bodyPr>
          <a:lstStyle/>
          <a:p>
            <a:r>
              <a:rPr lang="en-US" dirty="0" smtClean="0">
                <a:solidFill>
                  <a:schemeClr val="accent3"/>
                </a:solidFill>
                <a:latin typeface="Open Sans"/>
              </a:rPr>
              <a:t>Signal intensity from </a:t>
            </a:r>
            <a:r>
              <a:rPr lang="en-US" dirty="0">
                <a:solidFill>
                  <a:schemeClr val="accent3"/>
                </a:solidFill>
                <a:latin typeface="Open Sans"/>
                <a:sym typeface="Symbol"/>
              </a:rPr>
              <a:t>S</a:t>
            </a:r>
            <a:r>
              <a:rPr lang="en-US" baseline="-25000" dirty="0">
                <a:solidFill>
                  <a:schemeClr val="accent3"/>
                </a:solidFill>
                <a:latin typeface="Open Sans"/>
                <a:sym typeface="Symbol"/>
              </a:rPr>
              <a:t>0</a:t>
            </a:r>
            <a:r>
              <a:rPr lang="en-US" dirty="0" smtClean="0">
                <a:solidFill>
                  <a:schemeClr val="accent3"/>
                </a:solidFill>
                <a:latin typeface="Open Sans"/>
              </a:rPr>
              <a:t> and </a:t>
            </a:r>
            <a:r>
              <a:rPr lang="en-US" dirty="0">
                <a:solidFill>
                  <a:schemeClr val="accent3"/>
                </a:solidFill>
                <a:latin typeface="Open Sans"/>
              </a:rPr>
              <a:t>S(</a:t>
            </a:r>
            <a:r>
              <a:rPr lang="en-US" dirty="0">
                <a:solidFill>
                  <a:schemeClr val="accent3"/>
                </a:solidFill>
                <a:latin typeface="Open Sans"/>
                <a:sym typeface="Symbol"/>
              </a:rPr>
              <a:t>) </a:t>
            </a:r>
            <a:r>
              <a:rPr lang="en-US" dirty="0" smtClean="0">
                <a:solidFill>
                  <a:schemeClr val="accent3"/>
                </a:solidFill>
                <a:latin typeface="Open Sans"/>
                <a:sym typeface="Symbol"/>
              </a:rPr>
              <a:t> were fitted to:</a:t>
            </a:r>
            <a:endParaRPr lang="en-US" dirty="0">
              <a:solidFill>
                <a:schemeClr val="accent3"/>
              </a:solidFill>
              <a:latin typeface="Open Sans"/>
            </a:endParaRPr>
          </a:p>
        </p:txBody>
      </p:sp>
      <p:sp>
        <p:nvSpPr>
          <p:cNvPr id="2" name="Rectangle 1"/>
          <p:cNvSpPr/>
          <p:nvPr/>
        </p:nvSpPr>
        <p:spPr>
          <a:xfrm>
            <a:off x="3279093" y="5982686"/>
            <a:ext cx="2784801" cy="369332"/>
          </a:xfrm>
          <a:prstGeom prst="rect">
            <a:avLst/>
          </a:prstGeom>
        </p:spPr>
        <p:txBody>
          <a:bodyPr wrap="none">
            <a:spAutoFit/>
          </a:bodyPr>
          <a:lstStyle/>
          <a:p>
            <a:r>
              <a:rPr lang="en-US" dirty="0" smtClean="0">
                <a:solidFill>
                  <a:schemeClr val="accent3"/>
                </a:solidFill>
                <a:latin typeface="Open Sans"/>
              </a:rPr>
              <a:t> </a:t>
            </a:r>
            <a:r>
              <a:rPr lang="en-US" dirty="0">
                <a:solidFill>
                  <a:schemeClr val="accent3"/>
                </a:solidFill>
                <a:latin typeface="Open Sans"/>
              </a:rPr>
              <a:t>S(</a:t>
            </a:r>
            <a:r>
              <a:rPr lang="en-US" dirty="0">
                <a:solidFill>
                  <a:schemeClr val="accent3"/>
                </a:solidFill>
                <a:latin typeface="Open Sans"/>
                <a:sym typeface="Symbol"/>
              </a:rPr>
              <a:t>)/S</a:t>
            </a:r>
            <a:r>
              <a:rPr lang="en-US" baseline="-25000" dirty="0">
                <a:solidFill>
                  <a:schemeClr val="accent3"/>
                </a:solidFill>
                <a:latin typeface="Open Sans"/>
                <a:sym typeface="Symbol"/>
              </a:rPr>
              <a:t>0 </a:t>
            </a:r>
            <a:r>
              <a:rPr lang="en-US" dirty="0">
                <a:solidFill>
                  <a:schemeClr val="accent3"/>
                </a:solidFill>
                <a:latin typeface="Open Sans"/>
                <a:sym typeface="Symbol"/>
              </a:rPr>
              <a:t>= A+B(cos(2)) </a:t>
            </a:r>
            <a:endParaRPr lang="en-US" dirty="0">
              <a:solidFill>
                <a:schemeClr val="accent3"/>
              </a:solidFill>
              <a:latin typeface="Open Sans"/>
            </a:endParaRPr>
          </a:p>
        </p:txBody>
      </p:sp>
      <p:sp>
        <p:nvSpPr>
          <p:cNvPr id="15" name="TextBox 14"/>
          <p:cNvSpPr txBox="1"/>
          <p:nvPr/>
        </p:nvSpPr>
        <p:spPr>
          <a:xfrm>
            <a:off x="643175" y="6412468"/>
            <a:ext cx="7815025" cy="369332"/>
          </a:xfrm>
          <a:prstGeom prst="rect">
            <a:avLst/>
          </a:prstGeom>
          <a:noFill/>
        </p:spPr>
        <p:txBody>
          <a:bodyPr wrap="none" rtlCol="0">
            <a:spAutoFit/>
          </a:bodyPr>
          <a:lstStyle/>
          <a:p>
            <a:pPr algn="ctr"/>
            <a:r>
              <a:rPr lang="en-US" dirty="0" smtClean="0">
                <a:solidFill>
                  <a:schemeClr val="accent3"/>
                </a:solidFill>
                <a:latin typeface="Open Sans"/>
              </a:rPr>
              <a:t>Amplitude modulation (B) was used to extract L/r ratios for each metabolite</a:t>
            </a:r>
            <a:endParaRPr lang="en-US" dirty="0">
              <a:solidFill>
                <a:schemeClr val="accent3"/>
              </a:solidFill>
              <a:latin typeface="Open Sans"/>
            </a:endParaRPr>
          </a:p>
        </p:txBody>
      </p:sp>
      <p:pic>
        <p:nvPicPr>
          <p:cNvPr id="16" name="Picture 15"/>
          <p:cNvPicPr/>
          <p:nvPr/>
        </p:nvPicPr>
        <p:blipFill rotWithShape="1">
          <a:blip r:embed="rId4" cstate="print">
            <a:extLst>
              <a:ext uri="{28A0092B-C50C-407E-A947-70E740481C1C}">
                <a14:useLocalDpi xmlns:a14="http://schemas.microsoft.com/office/drawing/2010/main" val="0"/>
              </a:ext>
            </a:extLst>
          </a:blip>
          <a:srcRect t="53399"/>
          <a:stretch/>
        </p:blipFill>
        <p:spPr>
          <a:xfrm>
            <a:off x="2103990" y="3810000"/>
            <a:ext cx="5135009" cy="1776531"/>
          </a:xfrm>
          <a:prstGeom prst="rect">
            <a:avLst/>
          </a:prstGeom>
        </p:spPr>
      </p:pic>
      <p:sp>
        <p:nvSpPr>
          <p:cNvPr id="17" name="TextBox 16"/>
          <p:cNvSpPr txBox="1"/>
          <p:nvPr/>
        </p:nvSpPr>
        <p:spPr>
          <a:xfrm>
            <a:off x="19050" y="1104290"/>
            <a:ext cx="9185528" cy="400110"/>
          </a:xfrm>
          <a:prstGeom prst="rect">
            <a:avLst/>
          </a:prstGeom>
          <a:noFill/>
        </p:spPr>
        <p:txBody>
          <a:bodyPr wrap="none" rtlCol="0">
            <a:spAutoFit/>
          </a:bodyPr>
          <a:lstStyle/>
          <a:p>
            <a:r>
              <a:rPr lang="en-US" sz="2000" dirty="0" smtClean="0">
                <a:solidFill>
                  <a:schemeClr val="accent3"/>
                </a:solidFill>
                <a:latin typeface="Open Sans"/>
              </a:rPr>
              <a:t>Clean and undistorted peaks for easy fitting of each metabolite and hemisphere</a:t>
            </a:r>
            <a:endParaRPr lang="en-US" sz="2000" dirty="0">
              <a:solidFill>
                <a:schemeClr val="accent3"/>
              </a:solidFill>
              <a:latin typeface="Open Sans"/>
            </a:endParaRPr>
          </a:p>
        </p:txBody>
      </p:sp>
      <p:sp>
        <p:nvSpPr>
          <p:cNvPr id="12" name="Rectangle 11"/>
          <p:cNvSpPr/>
          <p:nvPr/>
        </p:nvSpPr>
        <p:spPr>
          <a:xfrm>
            <a:off x="-7216" y="990600"/>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037262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216" y="990600"/>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Results</a:t>
            </a:r>
            <a:endParaRPr lang="en-US" sz="4800" dirty="0">
              <a:solidFill>
                <a:schemeClr val="bg1"/>
              </a:solidFill>
              <a:latin typeface="Open Sans"/>
              <a:cs typeface="Open Sans"/>
            </a:endParaRPr>
          </a:p>
        </p:txBody>
      </p:sp>
      <p:sp>
        <p:nvSpPr>
          <p:cNvPr id="11" name="Content Placeholder 2"/>
          <p:cNvSpPr txBox="1">
            <a:spLocks/>
          </p:cNvSpPr>
          <p:nvPr/>
        </p:nvSpPr>
        <p:spPr>
          <a:xfrm>
            <a:off x="269583" y="1524000"/>
            <a:ext cx="8093881" cy="5181600"/>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SzPct val="60000"/>
              <a:buBlip>
                <a:blip r:embed="rId3"/>
              </a:buBlip>
            </a:pPr>
            <a:r>
              <a:rPr lang="en-US" sz="2400" dirty="0" smtClean="0">
                <a:solidFill>
                  <a:schemeClr val="accent3"/>
                </a:solidFill>
                <a:latin typeface="Open Sans"/>
                <a:cs typeface="Open Sans"/>
              </a:rPr>
              <a:t>L/r ratios reveal increase eccentricity </a:t>
            </a:r>
          </a:p>
          <a:p>
            <a:pPr marL="342900" indent="-342900" algn="l">
              <a:buSzPct val="60000"/>
              <a:buBlip>
                <a:blip r:embed="rId3"/>
              </a:buBlip>
            </a:pPr>
            <a:endParaRPr lang="en-US" sz="2400" dirty="0">
              <a:solidFill>
                <a:schemeClr val="accent3"/>
              </a:solidFill>
              <a:latin typeface="Open Sans"/>
              <a:cs typeface="Open Sans"/>
            </a:endParaRPr>
          </a:p>
          <a:p>
            <a:pPr marL="342900" indent="-342900" algn="l">
              <a:buSzPct val="60000"/>
              <a:buBlip>
                <a:blip r:embed="rId3"/>
              </a:buBlip>
            </a:pPr>
            <a:endParaRPr lang="en-US" sz="2400" dirty="0" smtClean="0">
              <a:solidFill>
                <a:schemeClr val="accent3"/>
              </a:solidFill>
              <a:latin typeface="Open Sans"/>
              <a:cs typeface="Open Sans"/>
            </a:endParaRPr>
          </a:p>
          <a:p>
            <a:pPr marL="342900" indent="-342900" algn="l">
              <a:buSzPct val="60000"/>
              <a:buBlip>
                <a:blip r:embed="rId3"/>
              </a:buBlip>
            </a:pPr>
            <a:endParaRPr lang="en-US" sz="2400" dirty="0">
              <a:solidFill>
                <a:schemeClr val="accent3"/>
              </a:solidFill>
              <a:latin typeface="Open Sans"/>
              <a:cs typeface="Open Sans"/>
            </a:endParaRPr>
          </a:p>
          <a:p>
            <a:pPr marL="342900" indent="-342900" algn="l">
              <a:buSzPct val="60000"/>
              <a:buBlip>
                <a:blip r:embed="rId3"/>
              </a:buBlip>
            </a:pPr>
            <a:endParaRPr lang="en-US" sz="2400" dirty="0" smtClean="0">
              <a:solidFill>
                <a:schemeClr val="accent3"/>
              </a:solidFill>
              <a:latin typeface="Open Sans"/>
              <a:cs typeface="Open Sans"/>
            </a:endParaRPr>
          </a:p>
          <a:p>
            <a:pPr marL="342900" indent="-342900" algn="l">
              <a:buSzPct val="60000"/>
              <a:buBlip>
                <a:blip r:embed="rId3"/>
              </a:buBlip>
            </a:pPr>
            <a:endParaRPr lang="en-US" sz="2400" dirty="0">
              <a:solidFill>
                <a:schemeClr val="accent3"/>
              </a:solidFill>
              <a:latin typeface="Open Sans"/>
              <a:cs typeface="Open Sans"/>
            </a:endParaRPr>
          </a:p>
          <a:p>
            <a:pPr marL="342900" indent="-342900" algn="l">
              <a:buSzPct val="60000"/>
              <a:buBlip>
                <a:blip r:embed="rId3"/>
              </a:buBlip>
            </a:pPr>
            <a:endParaRPr lang="en-US" sz="2400" dirty="0" smtClean="0">
              <a:solidFill>
                <a:schemeClr val="accent3"/>
              </a:solidFill>
              <a:latin typeface="Open Sans"/>
              <a:cs typeface="Open Sans"/>
            </a:endParaRPr>
          </a:p>
          <a:p>
            <a:pPr marL="342900" indent="-342900" algn="l">
              <a:buSzPct val="60000"/>
              <a:buBlip>
                <a:blip r:embed="rId3"/>
              </a:buBlip>
            </a:pPr>
            <a:r>
              <a:rPr lang="en-US" sz="2400" dirty="0" smtClean="0">
                <a:solidFill>
                  <a:schemeClr val="accent3"/>
                </a:solidFill>
                <a:latin typeface="Open Sans"/>
                <a:cs typeface="Open Sans"/>
              </a:rPr>
              <a:t> NAA, </a:t>
            </a:r>
            <a:r>
              <a:rPr lang="en-US" sz="2400" dirty="0" err="1" smtClean="0">
                <a:solidFill>
                  <a:schemeClr val="accent3"/>
                </a:solidFill>
                <a:latin typeface="Open Sans"/>
                <a:cs typeface="Open Sans"/>
              </a:rPr>
              <a:t>Cre</a:t>
            </a:r>
            <a:r>
              <a:rPr lang="en-US" sz="2400" dirty="0" smtClean="0">
                <a:solidFill>
                  <a:schemeClr val="accent3"/>
                </a:solidFill>
                <a:latin typeface="Open Sans"/>
                <a:cs typeface="Open Sans"/>
              </a:rPr>
              <a:t> </a:t>
            </a:r>
            <a:r>
              <a:rPr lang="en-US" sz="2400" dirty="0">
                <a:solidFill>
                  <a:schemeClr val="accent3"/>
                </a:solidFill>
                <a:latin typeface="Open Sans"/>
                <a:cs typeface="Open Sans"/>
              </a:rPr>
              <a:t>&amp;</a:t>
            </a:r>
            <a:r>
              <a:rPr lang="en-US" sz="2400" dirty="0" smtClean="0">
                <a:solidFill>
                  <a:schemeClr val="accent3"/>
                </a:solidFill>
                <a:latin typeface="Open Sans"/>
                <a:cs typeface="Open Sans"/>
              </a:rPr>
              <a:t> Cho show significant increase 24-h post MCAO</a:t>
            </a:r>
          </a:p>
          <a:p>
            <a:pPr lvl="1" algn="l">
              <a:buSzPct val="60000"/>
            </a:pPr>
            <a:r>
              <a:rPr lang="en-US" sz="1400" dirty="0" smtClean="0">
                <a:solidFill>
                  <a:schemeClr val="accent3"/>
                </a:solidFill>
                <a:latin typeface="Open Sans"/>
                <a:cs typeface="Open Sans"/>
              </a:rPr>
              <a:t>(P&lt;0.05, N=6 and one-way ANOVA with Fisher post hoc test)</a:t>
            </a:r>
            <a:endParaRPr lang="en-US" sz="1400" dirty="0">
              <a:solidFill>
                <a:schemeClr val="accent3"/>
              </a:solidFill>
              <a:latin typeface="Open Sans"/>
              <a:cs typeface="Open Sans"/>
            </a:endParaRPr>
          </a:p>
          <a:p>
            <a:pPr algn="l">
              <a:buSzPct val="60000"/>
            </a:pPr>
            <a:endParaRPr lang="en-US" sz="2400" dirty="0">
              <a:solidFill>
                <a:schemeClr val="accent3"/>
              </a:solidFill>
              <a:latin typeface="Open Sans"/>
              <a:cs typeface="Open Sans"/>
            </a:endParaRPr>
          </a:p>
          <a:p>
            <a:pPr algn="l">
              <a:lnSpc>
                <a:spcPct val="110000"/>
              </a:lnSpc>
              <a:buSzPct val="60000"/>
            </a:pPr>
            <a:r>
              <a:rPr lang="en-US" sz="2400" b="1" dirty="0">
                <a:solidFill>
                  <a:schemeClr val="accent3"/>
                </a:solidFill>
                <a:latin typeface="Open Sans"/>
                <a:cs typeface="Open Sans"/>
                <a:sym typeface="Wingdings"/>
              </a:rPr>
              <a:t></a:t>
            </a:r>
            <a:r>
              <a:rPr lang="en-US" sz="2400" dirty="0" smtClean="0">
                <a:solidFill>
                  <a:schemeClr val="accent3"/>
                </a:solidFill>
                <a:latin typeface="Open Sans"/>
                <a:cs typeface="Open Sans"/>
              </a:rPr>
              <a:t>Lac is diffusing in a less </a:t>
            </a:r>
            <a:r>
              <a:rPr lang="en-US" sz="2400" dirty="0">
                <a:solidFill>
                  <a:schemeClr val="accent3"/>
                </a:solidFill>
                <a:latin typeface="Open Sans"/>
                <a:cs typeface="Open Sans"/>
              </a:rPr>
              <a:t>eccentric </a:t>
            </a:r>
            <a:r>
              <a:rPr lang="en-US" sz="2400" dirty="0" smtClean="0">
                <a:solidFill>
                  <a:schemeClr val="accent3"/>
                </a:solidFill>
                <a:latin typeface="Open Sans"/>
                <a:cs typeface="Open Sans"/>
              </a:rPr>
              <a:t>(more spherical</a:t>
            </a:r>
            <a:r>
              <a:rPr lang="en-US" sz="2400" dirty="0">
                <a:solidFill>
                  <a:schemeClr val="accent3"/>
                </a:solidFill>
                <a:latin typeface="Open Sans"/>
                <a:cs typeface="Open Sans"/>
              </a:rPr>
              <a:t>) </a:t>
            </a:r>
            <a:r>
              <a:rPr lang="en-US" sz="2400" dirty="0" smtClean="0">
                <a:solidFill>
                  <a:schemeClr val="accent3"/>
                </a:solidFill>
                <a:latin typeface="Open Sans"/>
                <a:cs typeface="Open Sans"/>
              </a:rPr>
              <a:t>space 	after stroke compared to NAA</a:t>
            </a:r>
          </a:p>
          <a:p>
            <a:pPr algn="l">
              <a:lnSpc>
                <a:spcPct val="110000"/>
              </a:lnSpc>
              <a:buSzPct val="60000"/>
            </a:pPr>
            <a:r>
              <a:rPr lang="en-US" sz="1400" dirty="0">
                <a:solidFill>
                  <a:schemeClr val="accent3"/>
                </a:solidFill>
                <a:latin typeface="Open Sans"/>
                <a:cs typeface="Open Sans"/>
              </a:rPr>
              <a:t>	</a:t>
            </a:r>
            <a:r>
              <a:rPr lang="en-US" sz="1400" dirty="0" smtClean="0">
                <a:solidFill>
                  <a:schemeClr val="accent3"/>
                </a:solidFill>
                <a:latin typeface="Open Sans"/>
                <a:cs typeface="Open Sans"/>
              </a:rPr>
              <a:t>(P&lt;0.05</a:t>
            </a:r>
            <a:r>
              <a:rPr lang="en-US" sz="1400" dirty="0">
                <a:solidFill>
                  <a:schemeClr val="accent3"/>
                </a:solidFill>
                <a:latin typeface="Open Sans"/>
                <a:cs typeface="Open Sans"/>
              </a:rPr>
              <a:t>, N=6 and one-way ANOVA with Fisher </a:t>
            </a:r>
            <a:r>
              <a:rPr lang="en-US" sz="1400" dirty="0" smtClean="0">
                <a:solidFill>
                  <a:schemeClr val="accent3"/>
                </a:solidFill>
                <a:latin typeface="Open Sans"/>
                <a:cs typeface="Open Sans"/>
              </a:rPr>
              <a:t>post hoc </a:t>
            </a:r>
            <a:r>
              <a:rPr lang="en-US" sz="1400" dirty="0">
                <a:solidFill>
                  <a:schemeClr val="accent3"/>
                </a:solidFill>
                <a:latin typeface="Open Sans"/>
                <a:cs typeface="Open Sans"/>
              </a:rPr>
              <a:t>test</a:t>
            </a:r>
            <a:r>
              <a:rPr lang="en-US" sz="1400" dirty="0" smtClean="0">
                <a:solidFill>
                  <a:schemeClr val="accent3"/>
                </a:solidFill>
                <a:latin typeface="Open Sans"/>
                <a:cs typeface="Open Sans"/>
              </a:rPr>
              <a:t>) </a:t>
            </a:r>
          </a:p>
        </p:txBody>
      </p:sp>
      <p:graphicFrame>
        <p:nvGraphicFramePr>
          <p:cNvPr id="3" name="Table 2"/>
          <p:cNvGraphicFramePr>
            <a:graphicFrameLocks noGrp="1"/>
          </p:cNvGraphicFramePr>
          <p:nvPr>
            <p:extLst>
              <p:ext uri="{D42A27DB-BD31-4B8C-83A1-F6EECF244321}">
                <p14:modId xmlns:p14="http://schemas.microsoft.com/office/powerpoint/2010/main" val="444696614"/>
              </p:ext>
            </p:extLst>
          </p:nvPr>
        </p:nvGraphicFramePr>
        <p:xfrm>
          <a:off x="1295400" y="22860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Metabolite</a:t>
                      </a:r>
                      <a:endParaRPr lang="en-US" dirty="0"/>
                    </a:p>
                  </a:txBody>
                  <a:tcPr/>
                </a:tc>
                <a:tc>
                  <a:txBody>
                    <a:bodyPr/>
                    <a:lstStyle/>
                    <a:p>
                      <a:pPr algn="ctr"/>
                      <a:r>
                        <a:rPr lang="en-US" dirty="0" smtClean="0"/>
                        <a:t>Contralateral</a:t>
                      </a:r>
                      <a:endParaRPr lang="en-US" dirty="0"/>
                    </a:p>
                  </a:txBody>
                  <a:tcPr/>
                </a:tc>
                <a:tc>
                  <a:txBody>
                    <a:bodyPr/>
                    <a:lstStyle/>
                    <a:p>
                      <a:pPr algn="ctr"/>
                      <a:r>
                        <a:rPr lang="en-US" dirty="0" smtClean="0"/>
                        <a:t>Ipsilateral</a:t>
                      </a:r>
                      <a:endParaRPr lang="en-US" dirty="0"/>
                    </a:p>
                  </a:txBody>
                  <a:tcPr/>
                </a:tc>
              </a:tr>
              <a:tr h="370840">
                <a:tc>
                  <a:txBody>
                    <a:bodyPr/>
                    <a:lstStyle/>
                    <a:p>
                      <a:pPr algn="ctr"/>
                      <a:r>
                        <a:rPr lang="en-US" dirty="0" smtClean="0"/>
                        <a:t>Lac</a:t>
                      </a:r>
                    </a:p>
                  </a:txBody>
                  <a:tcPr/>
                </a:tc>
                <a:tc>
                  <a:txBody>
                    <a:bodyPr/>
                    <a:lstStyle/>
                    <a:p>
                      <a:pPr algn="ctr"/>
                      <a:r>
                        <a:rPr lang="en-US" dirty="0" smtClean="0"/>
                        <a:t>9.7 ± 2.0</a:t>
                      </a:r>
                      <a:endParaRPr lang="en-US" dirty="0"/>
                    </a:p>
                  </a:txBody>
                  <a:tcPr/>
                </a:tc>
                <a:tc>
                  <a:txBody>
                    <a:bodyPr/>
                    <a:lstStyle/>
                    <a:p>
                      <a:pPr algn="ctr"/>
                      <a:r>
                        <a:rPr lang="en-US" dirty="0" smtClean="0"/>
                        <a:t>11.9 ± 0.9</a:t>
                      </a:r>
                      <a:endParaRPr lang="en-US" dirty="0"/>
                    </a:p>
                  </a:txBody>
                  <a:tcPr/>
                </a:tc>
              </a:tr>
              <a:tr h="370840">
                <a:tc>
                  <a:txBody>
                    <a:bodyPr/>
                    <a:lstStyle/>
                    <a:p>
                      <a:pPr algn="ctr"/>
                      <a:r>
                        <a:rPr lang="en-US" dirty="0" smtClean="0"/>
                        <a:t>NAA</a:t>
                      </a:r>
                      <a:endParaRPr lang="en-US" dirty="0"/>
                    </a:p>
                  </a:txBody>
                  <a:tcPr/>
                </a:tc>
                <a:tc>
                  <a:txBody>
                    <a:bodyPr/>
                    <a:lstStyle/>
                    <a:p>
                      <a:pPr algn="ctr"/>
                      <a:r>
                        <a:rPr lang="en-US" dirty="0" smtClean="0"/>
                        <a:t>11.2 ± 0.9</a:t>
                      </a:r>
                      <a:endParaRPr lang="en-US" dirty="0"/>
                    </a:p>
                  </a:txBody>
                  <a:tcPr/>
                </a:tc>
                <a:tc>
                  <a:txBody>
                    <a:bodyPr/>
                    <a:lstStyle/>
                    <a:p>
                      <a:pPr algn="ctr"/>
                      <a:r>
                        <a:rPr lang="en-US" dirty="0" smtClean="0"/>
                        <a:t>12.7 ± 0.8*</a:t>
                      </a:r>
                      <a:endParaRPr lang="en-US" dirty="0"/>
                    </a:p>
                  </a:txBody>
                  <a:tcPr/>
                </a:tc>
              </a:tr>
              <a:tr h="370840">
                <a:tc>
                  <a:txBody>
                    <a:bodyPr/>
                    <a:lstStyle/>
                    <a:p>
                      <a:pPr algn="ctr"/>
                      <a:r>
                        <a:rPr lang="en-US" dirty="0" smtClean="0"/>
                        <a:t>Cre</a:t>
                      </a:r>
                      <a:endParaRPr lang="en-US" dirty="0"/>
                    </a:p>
                  </a:txBody>
                  <a:tcPr/>
                </a:tc>
                <a:tc>
                  <a:txBody>
                    <a:bodyPr/>
                    <a:lstStyle/>
                    <a:p>
                      <a:pPr algn="ctr"/>
                      <a:r>
                        <a:rPr lang="en-US" dirty="0" smtClean="0"/>
                        <a:t>10.6 ± 0.9</a:t>
                      </a:r>
                      <a:endParaRPr lang="en-US" dirty="0"/>
                    </a:p>
                  </a:txBody>
                  <a:tcPr/>
                </a:tc>
                <a:tc>
                  <a:txBody>
                    <a:bodyPr/>
                    <a:lstStyle/>
                    <a:p>
                      <a:pPr algn="ctr"/>
                      <a:r>
                        <a:rPr lang="en-US" dirty="0" smtClean="0"/>
                        <a:t>12.5 ± 0.6*</a:t>
                      </a:r>
                      <a:endParaRPr lang="en-US" dirty="0"/>
                    </a:p>
                  </a:txBody>
                  <a:tcPr/>
                </a:tc>
              </a:tr>
              <a:tr h="370840">
                <a:tc>
                  <a:txBody>
                    <a:bodyPr/>
                    <a:lstStyle/>
                    <a:p>
                      <a:pPr algn="ctr"/>
                      <a:r>
                        <a:rPr lang="en-US" dirty="0" smtClean="0"/>
                        <a:t>Cho</a:t>
                      </a:r>
                      <a:endParaRPr lang="en-US" dirty="0"/>
                    </a:p>
                  </a:txBody>
                  <a:tcPr/>
                </a:tc>
                <a:tc>
                  <a:txBody>
                    <a:bodyPr/>
                    <a:lstStyle/>
                    <a:p>
                      <a:pPr algn="ctr"/>
                      <a:r>
                        <a:rPr lang="en-US" dirty="0" smtClean="0"/>
                        <a:t>11.1 ± 0.8</a:t>
                      </a:r>
                      <a:endParaRPr lang="en-US" dirty="0"/>
                    </a:p>
                  </a:txBody>
                  <a:tcPr/>
                </a:tc>
                <a:tc>
                  <a:txBody>
                    <a:bodyPr/>
                    <a:lstStyle/>
                    <a:p>
                      <a:pPr algn="ctr"/>
                      <a:r>
                        <a:rPr lang="en-US" dirty="0" smtClean="0"/>
                        <a:t>12.1 ± 0.9*</a:t>
                      </a:r>
                      <a:endParaRPr lang="en-US" dirty="0"/>
                    </a:p>
                  </a:txBody>
                  <a:tcPr/>
                </a:tc>
              </a:tr>
            </a:tbl>
          </a:graphicData>
        </a:graphic>
      </p:graphicFrame>
      <p:pic>
        <p:nvPicPr>
          <p:cNvPr id="18" name="Picture 17" descr="JustM_pur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Tree>
    <p:extLst>
      <p:ext uri="{BB962C8B-B14F-4D97-AF65-F5344CB8AC3E}">
        <p14:creationId xmlns:p14="http://schemas.microsoft.com/office/powerpoint/2010/main" val="23579463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216" y="990600"/>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Title 1"/>
          <p:cNvSpPr txBox="1">
            <a:spLocks/>
          </p:cNvSpPr>
          <p:nvPr/>
        </p:nvSpPr>
        <p:spPr>
          <a:xfrm>
            <a:off x="457200" y="158755"/>
            <a:ext cx="8229600"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800" dirty="0" smtClean="0">
                <a:solidFill>
                  <a:schemeClr val="bg1"/>
                </a:solidFill>
                <a:latin typeface="Open Sans"/>
                <a:cs typeface="Open Sans"/>
              </a:rPr>
              <a:t>Cell-Specific Metabolic Confinement</a:t>
            </a:r>
            <a:endParaRPr lang="en-US" sz="3800" dirty="0">
              <a:solidFill>
                <a:schemeClr val="bg1"/>
              </a:solidFill>
              <a:latin typeface="Open Sans"/>
              <a:cs typeface="Open Sans"/>
            </a:endParaRPr>
          </a:p>
        </p:txBody>
      </p:sp>
      <p:sp>
        <p:nvSpPr>
          <p:cNvPr id="7" name="TextBox 6"/>
          <p:cNvSpPr txBox="1"/>
          <p:nvPr/>
        </p:nvSpPr>
        <p:spPr>
          <a:xfrm>
            <a:off x="304799" y="1371600"/>
            <a:ext cx="8345873" cy="707886"/>
          </a:xfrm>
          <a:prstGeom prst="rect">
            <a:avLst/>
          </a:prstGeom>
          <a:noFill/>
        </p:spPr>
        <p:txBody>
          <a:bodyPr wrap="square" rtlCol="0">
            <a:spAutoFit/>
          </a:bodyPr>
          <a:lstStyle/>
          <a:p>
            <a:pPr marL="342900" indent="-342900">
              <a:buClr>
                <a:schemeClr val="tx1"/>
              </a:buClr>
              <a:buSzPct val="120000"/>
              <a:buFont typeface="Wingdings" panose="05000000000000000000" pitchFamily="2" charset="2"/>
              <a:buChar char="§"/>
            </a:pPr>
            <a:r>
              <a:rPr lang="en-US" sz="2000" dirty="0" smtClean="0">
                <a:solidFill>
                  <a:schemeClr val="accent3"/>
                </a:solidFill>
                <a:latin typeface="Open Sans"/>
              </a:rPr>
              <a:t>DDE RE-MRS have been further modified to probe Neuronal (NAA) and Astrocytic (</a:t>
            </a:r>
            <a:r>
              <a:rPr lang="en-US" sz="2000" dirty="0" err="1">
                <a:solidFill>
                  <a:schemeClr val="accent3"/>
                </a:solidFill>
                <a:latin typeface="Open Sans"/>
              </a:rPr>
              <a:t>m</a:t>
            </a:r>
            <a:r>
              <a:rPr lang="en-US" sz="2000" dirty="0" err="1" smtClean="0">
                <a:solidFill>
                  <a:schemeClr val="accent3"/>
                </a:solidFill>
                <a:latin typeface="Open Sans"/>
              </a:rPr>
              <a:t>yoinositol</a:t>
            </a:r>
            <a:r>
              <a:rPr lang="en-US" sz="2000" dirty="0" smtClean="0">
                <a:solidFill>
                  <a:schemeClr val="accent3"/>
                </a:solidFill>
                <a:latin typeface="Open Sans"/>
              </a:rPr>
              <a:t>) microstructure :</a:t>
            </a:r>
            <a:endParaRPr lang="en-US" sz="2000" dirty="0">
              <a:solidFill>
                <a:schemeClr val="accent3"/>
              </a:solidFill>
              <a:latin typeface="Open Sans"/>
            </a:endParaRP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60426"/>
          <a:stretch/>
        </p:blipFill>
        <p:spPr bwMode="auto">
          <a:xfrm>
            <a:off x="762000" y="2438400"/>
            <a:ext cx="2362200" cy="1981200"/>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581400" y="2526702"/>
            <a:ext cx="4800600" cy="1892898"/>
          </a:xfrm>
          <a:prstGeom prst="rect">
            <a:avLst/>
          </a:prstGeom>
        </p:spPr>
      </p:pic>
      <p:pic>
        <p:nvPicPr>
          <p:cNvPr id="10" name="Picture 9" descr="JustM_pur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
        <p:nvSpPr>
          <p:cNvPr id="11" name="TextBox 10"/>
          <p:cNvSpPr txBox="1"/>
          <p:nvPr/>
        </p:nvSpPr>
        <p:spPr>
          <a:xfrm>
            <a:off x="424031" y="4580812"/>
            <a:ext cx="8345873" cy="1938992"/>
          </a:xfrm>
          <a:prstGeom prst="rect">
            <a:avLst/>
          </a:prstGeom>
          <a:noFill/>
        </p:spPr>
        <p:txBody>
          <a:bodyPr wrap="square" rtlCol="0">
            <a:spAutoFit/>
          </a:bodyPr>
          <a:lstStyle/>
          <a:p>
            <a:pPr marL="342900" indent="-342900">
              <a:lnSpc>
                <a:spcPct val="150000"/>
              </a:lnSpc>
              <a:buClr>
                <a:schemeClr val="tx1"/>
              </a:buClr>
              <a:buSzPct val="120000"/>
              <a:buFont typeface="Wingdings" panose="05000000000000000000" pitchFamily="2" charset="2"/>
              <a:buChar char="§"/>
            </a:pPr>
            <a:r>
              <a:rPr lang="en-US" sz="2000" dirty="0" smtClean="0">
                <a:solidFill>
                  <a:schemeClr val="accent3"/>
                </a:solidFill>
                <a:latin typeface="Open Sans"/>
              </a:rPr>
              <a:t>Both metabolites experience restricted diffusion</a:t>
            </a:r>
          </a:p>
          <a:p>
            <a:pPr marL="342900" indent="-342900">
              <a:lnSpc>
                <a:spcPct val="150000"/>
              </a:lnSpc>
              <a:buClr>
                <a:schemeClr val="tx1"/>
              </a:buClr>
              <a:buSzPct val="120000"/>
              <a:buFont typeface="Wingdings" panose="05000000000000000000" pitchFamily="2" charset="2"/>
              <a:buChar char="§"/>
            </a:pPr>
            <a:r>
              <a:rPr lang="en-US" sz="2000" dirty="0" smtClean="0">
                <a:solidFill>
                  <a:schemeClr val="accent3"/>
                </a:solidFill>
                <a:latin typeface="Open Sans"/>
              </a:rPr>
              <a:t>Show slightly different eccentricity ratios</a:t>
            </a:r>
          </a:p>
          <a:p>
            <a:pPr>
              <a:lnSpc>
                <a:spcPct val="150000"/>
              </a:lnSpc>
              <a:buClr>
                <a:schemeClr val="tx1"/>
              </a:buClr>
              <a:buSzPct val="120000"/>
            </a:pPr>
            <a:r>
              <a:rPr lang="en-US" sz="2000" b="1" dirty="0" smtClean="0">
                <a:solidFill>
                  <a:schemeClr val="accent3"/>
                </a:solidFill>
                <a:latin typeface="Open Sans"/>
                <a:sym typeface="Wingdings"/>
              </a:rPr>
              <a:t> </a:t>
            </a:r>
            <a:r>
              <a:rPr lang="en-US" sz="2000" b="1" dirty="0" smtClean="0">
                <a:solidFill>
                  <a:schemeClr val="accent3"/>
                </a:solidFill>
                <a:latin typeface="Open Sans"/>
              </a:rPr>
              <a:t>Demonstrates potential for reporting microstructural features        	from cell-specific MRS signals</a:t>
            </a:r>
            <a:endParaRPr lang="en-US" sz="2000" b="1" dirty="0">
              <a:solidFill>
                <a:schemeClr val="accent3"/>
              </a:solidFill>
              <a:latin typeface="Open Sans"/>
            </a:endParaRPr>
          </a:p>
        </p:txBody>
      </p:sp>
      <p:sp>
        <p:nvSpPr>
          <p:cNvPr id="12" name="TextBox 11"/>
          <p:cNvSpPr txBox="1"/>
          <p:nvPr/>
        </p:nvSpPr>
        <p:spPr>
          <a:xfrm>
            <a:off x="2514600" y="6474023"/>
            <a:ext cx="4038600" cy="307777"/>
          </a:xfrm>
          <a:prstGeom prst="rect">
            <a:avLst/>
          </a:prstGeom>
          <a:noFill/>
        </p:spPr>
        <p:txBody>
          <a:bodyPr wrap="square" rtlCol="0">
            <a:spAutoFit/>
          </a:bodyPr>
          <a:lstStyle/>
          <a:p>
            <a:pPr algn="ctr">
              <a:buClr>
                <a:schemeClr val="tx1"/>
              </a:buClr>
              <a:buSzPct val="120000"/>
            </a:pPr>
            <a:r>
              <a:rPr lang="en-US" sz="1400" dirty="0" err="1">
                <a:solidFill>
                  <a:schemeClr val="accent3"/>
                </a:solidFill>
                <a:latin typeface="Open Sans"/>
              </a:rPr>
              <a:t>Angewandte</a:t>
            </a:r>
            <a:r>
              <a:rPr lang="en-US" sz="1400" dirty="0">
                <a:solidFill>
                  <a:schemeClr val="accent3"/>
                </a:solidFill>
                <a:latin typeface="Open Sans"/>
              </a:rPr>
              <a:t> </a:t>
            </a:r>
            <a:r>
              <a:rPr lang="en-US" sz="1400" dirty="0" err="1">
                <a:solidFill>
                  <a:schemeClr val="accent3"/>
                </a:solidFill>
                <a:latin typeface="Open Sans"/>
              </a:rPr>
              <a:t>Chemie</a:t>
            </a:r>
            <a:r>
              <a:rPr lang="en-US" sz="1400" dirty="0">
                <a:solidFill>
                  <a:schemeClr val="accent3"/>
                </a:solidFill>
                <a:latin typeface="Open Sans"/>
              </a:rPr>
              <a:t> </a:t>
            </a:r>
            <a:r>
              <a:rPr lang="en-US" sz="1400" dirty="0" smtClean="0">
                <a:solidFill>
                  <a:schemeClr val="accent3"/>
                </a:solidFill>
                <a:latin typeface="Open Sans"/>
              </a:rPr>
              <a:t>Int. Ed. 2015 </a:t>
            </a:r>
            <a:r>
              <a:rPr lang="en-US" sz="1400" i="1" dirty="0" smtClean="0">
                <a:solidFill>
                  <a:schemeClr val="accent3"/>
                </a:solidFill>
                <a:latin typeface="Open Sans"/>
              </a:rPr>
              <a:t>In Review</a:t>
            </a:r>
            <a:endParaRPr lang="en-US" sz="1400" i="1" dirty="0">
              <a:solidFill>
                <a:schemeClr val="accent3"/>
              </a:solidFill>
              <a:latin typeface="Open Sans"/>
            </a:endParaRPr>
          </a:p>
        </p:txBody>
      </p:sp>
    </p:spTree>
    <p:extLst>
      <p:ext uri="{BB962C8B-B14F-4D97-AF65-F5344CB8AC3E}">
        <p14:creationId xmlns:p14="http://schemas.microsoft.com/office/powerpoint/2010/main" val="34163098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216" y="990600"/>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Conclusions</a:t>
            </a:r>
            <a:endParaRPr lang="en-US" sz="4800" dirty="0">
              <a:solidFill>
                <a:schemeClr val="bg1"/>
              </a:solidFill>
              <a:latin typeface="Open Sans"/>
              <a:cs typeface="Open Sans"/>
            </a:endParaRPr>
          </a:p>
        </p:txBody>
      </p:sp>
      <p:sp>
        <p:nvSpPr>
          <p:cNvPr id="8" name="TextBox 7"/>
          <p:cNvSpPr txBox="1"/>
          <p:nvPr/>
        </p:nvSpPr>
        <p:spPr>
          <a:xfrm>
            <a:off x="1142999" y="2647138"/>
            <a:ext cx="6858001" cy="400110"/>
          </a:xfrm>
          <a:prstGeom prst="rect">
            <a:avLst/>
          </a:prstGeom>
          <a:noFill/>
          <a:scene3d>
            <a:camera prst="orthographicFront"/>
            <a:lightRig rig="threePt" dir="t"/>
          </a:scene3d>
        </p:spPr>
        <p:txBody>
          <a:bodyPr wrap="square" rtlCol="0">
            <a:spAutoFit/>
            <a:scene3d>
              <a:camera prst="orthographicFront"/>
              <a:lightRig rig="threePt" dir="tl"/>
            </a:scene3d>
            <a:sp3d extrusionH="25400" contourW="8890" prstMaterial="matte">
              <a:contourClr>
                <a:schemeClr val="accent2">
                  <a:shade val="75000"/>
                </a:schemeClr>
              </a:contourClr>
            </a:sp3d>
          </a:bodyPr>
          <a:lstStyle/>
          <a:p>
            <a:pPr lvl="1">
              <a:buSzPct val="60000"/>
            </a:pPr>
            <a:r>
              <a:rPr lang="en-US" sz="2000" b="1" dirty="0" smtClean="0">
                <a:ln cmpd="sng">
                  <a:solidFill>
                    <a:schemeClr val="accent3">
                      <a:alpha val="0"/>
                    </a:schemeClr>
                  </a:solidFill>
                </a:ln>
                <a:solidFill>
                  <a:srgbClr val="FF0000"/>
                </a:solidFill>
                <a:latin typeface="Open Sans"/>
                <a:cs typeface="Open Sans"/>
                <a:sym typeface="Wingdings"/>
              </a:rPr>
              <a:t> </a:t>
            </a:r>
            <a:r>
              <a:rPr lang="en-US" sz="2000" b="1" dirty="0" smtClean="0">
                <a:ln cmpd="sng">
                  <a:solidFill>
                    <a:schemeClr val="accent3">
                      <a:alpha val="0"/>
                    </a:schemeClr>
                  </a:solidFill>
                </a:ln>
                <a:solidFill>
                  <a:srgbClr val="FF0000"/>
                </a:solidFill>
                <a:effectLst/>
                <a:latin typeface="Open Sans"/>
                <a:cs typeface="Open Sans"/>
              </a:rPr>
              <a:t>4 </a:t>
            </a:r>
            <a:r>
              <a:rPr lang="en-US" sz="2000" b="1" dirty="0">
                <a:ln cmpd="sng">
                  <a:solidFill>
                    <a:schemeClr val="accent3">
                      <a:alpha val="0"/>
                    </a:schemeClr>
                  </a:solidFill>
                </a:ln>
                <a:solidFill>
                  <a:srgbClr val="FF0000"/>
                </a:solidFill>
                <a:effectLst/>
                <a:latin typeface="Open Sans"/>
                <a:cs typeface="Open Sans"/>
              </a:rPr>
              <a:t>min scan provides </a:t>
            </a:r>
            <a:r>
              <a:rPr lang="en-US" sz="2000" b="1" dirty="0" smtClean="0">
                <a:ln cmpd="sng">
                  <a:solidFill>
                    <a:schemeClr val="accent3">
                      <a:alpha val="0"/>
                    </a:schemeClr>
                  </a:solidFill>
                </a:ln>
                <a:solidFill>
                  <a:srgbClr val="FF0000"/>
                </a:solidFill>
                <a:effectLst/>
                <a:latin typeface="Open Sans"/>
                <a:cs typeface="Open Sans"/>
              </a:rPr>
              <a:t>SNR (NAA) = 250 </a:t>
            </a:r>
            <a:r>
              <a:rPr lang="en-US" sz="2000" b="1" dirty="0">
                <a:ln cmpd="sng">
                  <a:solidFill>
                    <a:schemeClr val="accent3">
                      <a:alpha val="0"/>
                    </a:schemeClr>
                  </a:solidFill>
                </a:ln>
                <a:solidFill>
                  <a:srgbClr val="FF0000"/>
                </a:solidFill>
                <a:effectLst/>
                <a:latin typeface="Open Sans"/>
                <a:cs typeface="Open Sans"/>
              </a:rPr>
              <a:t>at </a:t>
            </a:r>
            <a:r>
              <a:rPr lang="en-US" sz="2000" b="1" dirty="0">
                <a:ln cmpd="sng">
                  <a:solidFill>
                    <a:schemeClr val="accent3">
                      <a:alpha val="0"/>
                    </a:schemeClr>
                  </a:solidFill>
                </a:ln>
                <a:solidFill>
                  <a:srgbClr val="FF0000"/>
                </a:solidFill>
                <a:effectLst/>
                <a:latin typeface="Open Sans"/>
                <a:cs typeface="Open Sans"/>
                <a:sym typeface="Symbol"/>
              </a:rPr>
              <a:t>=0</a:t>
            </a:r>
            <a:endParaRPr lang="en-US" sz="2000" b="1" dirty="0">
              <a:ln cmpd="sng">
                <a:solidFill>
                  <a:schemeClr val="accent3">
                    <a:alpha val="0"/>
                  </a:schemeClr>
                </a:solidFill>
              </a:ln>
              <a:solidFill>
                <a:srgbClr val="FF0000"/>
              </a:solidFill>
              <a:effectLst/>
              <a:latin typeface="Open Sans"/>
              <a:cs typeface="Open Sans"/>
            </a:endParaRPr>
          </a:p>
        </p:txBody>
      </p:sp>
      <p:sp>
        <p:nvSpPr>
          <p:cNvPr id="9" name="Content Placeholder 2"/>
          <p:cNvSpPr txBox="1">
            <a:spLocks/>
          </p:cNvSpPr>
          <p:nvPr/>
        </p:nvSpPr>
        <p:spPr>
          <a:xfrm>
            <a:off x="448255" y="1752600"/>
            <a:ext cx="8552936" cy="23622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SzPct val="60000"/>
              <a:buBlip>
                <a:blip r:embed="rId3"/>
              </a:buBlip>
            </a:pPr>
            <a:r>
              <a:rPr lang="en-US" sz="2000" dirty="0">
                <a:solidFill>
                  <a:schemeClr val="accent3"/>
                </a:solidFill>
                <a:latin typeface="Open Sans"/>
                <a:cs typeface="Open Sans"/>
              </a:rPr>
              <a:t>Selective excitation &amp; RE provide high fidelity spectra &amp; SNR needed for demanding </a:t>
            </a:r>
            <a:r>
              <a:rPr lang="en-US" sz="2000" dirty="0" err="1">
                <a:solidFill>
                  <a:schemeClr val="accent3"/>
                </a:solidFill>
                <a:latin typeface="Open Sans"/>
                <a:cs typeface="Open Sans"/>
              </a:rPr>
              <a:t>dPFG</a:t>
            </a:r>
            <a:r>
              <a:rPr lang="en-US" sz="2000" dirty="0">
                <a:solidFill>
                  <a:schemeClr val="accent3"/>
                </a:solidFill>
                <a:latin typeface="Open Sans"/>
                <a:cs typeface="Open Sans"/>
              </a:rPr>
              <a:t> studies</a:t>
            </a:r>
          </a:p>
          <a:p>
            <a:pPr lvl="1" algn="l">
              <a:buSzPct val="60000"/>
            </a:pPr>
            <a:endParaRPr lang="en-US" sz="2000" dirty="0">
              <a:solidFill>
                <a:schemeClr val="accent3"/>
              </a:solidFill>
              <a:latin typeface="Open Sans"/>
              <a:cs typeface="Open Sans"/>
            </a:endParaRPr>
          </a:p>
          <a:p>
            <a:pPr marL="342900" indent="-342900" algn="l">
              <a:buSzPct val="60000"/>
              <a:buBlip>
                <a:blip r:embed="rId3"/>
              </a:buBlip>
            </a:pPr>
            <a:endParaRPr lang="en-US" sz="2000" dirty="0" smtClean="0">
              <a:solidFill>
                <a:schemeClr val="accent3"/>
              </a:solidFill>
              <a:latin typeface="Open Sans"/>
              <a:cs typeface="Open Sans"/>
            </a:endParaRPr>
          </a:p>
          <a:p>
            <a:pPr marL="342900" indent="-342900" algn="l">
              <a:buSzPct val="60000"/>
              <a:buBlip>
                <a:blip r:embed="rId3"/>
              </a:buBlip>
            </a:pPr>
            <a:r>
              <a:rPr lang="en-US" sz="2000" dirty="0" smtClean="0">
                <a:solidFill>
                  <a:schemeClr val="accent3"/>
                </a:solidFill>
                <a:latin typeface="Open Sans"/>
                <a:cs typeface="Open Sans"/>
              </a:rPr>
              <a:t>Long effective TE times predisposes DDE RE-MRS to long T</a:t>
            </a:r>
            <a:r>
              <a:rPr lang="en-US" sz="2000" baseline="-25000" dirty="0" smtClean="0">
                <a:solidFill>
                  <a:schemeClr val="accent3"/>
                </a:solidFill>
                <a:latin typeface="Open Sans"/>
                <a:cs typeface="Open Sans"/>
              </a:rPr>
              <a:t>2</a:t>
            </a:r>
            <a:r>
              <a:rPr lang="en-US" sz="2000" dirty="0" smtClean="0">
                <a:solidFill>
                  <a:schemeClr val="accent3"/>
                </a:solidFill>
                <a:latin typeface="Open Sans"/>
                <a:cs typeface="Open Sans"/>
              </a:rPr>
              <a:t> species</a:t>
            </a:r>
          </a:p>
          <a:p>
            <a:pPr algn="l">
              <a:buSzPct val="60000"/>
            </a:pPr>
            <a:r>
              <a:rPr lang="en-US" sz="2000" dirty="0" smtClean="0">
                <a:solidFill>
                  <a:schemeClr val="accent3"/>
                </a:solidFill>
                <a:latin typeface="Open Sans"/>
                <a:cs typeface="Open Sans"/>
              </a:rPr>
              <a:t>		</a:t>
            </a:r>
            <a:r>
              <a:rPr lang="en-US" sz="2000" b="1" dirty="0" smtClean="0">
                <a:solidFill>
                  <a:schemeClr val="accent3"/>
                </a:solidFill>
                <a:latin typeface="Open Sans"/>
                <a:cs typeface="Open Sans"/>
                <a:sym typeface="Wingdings"/>
              </a:rPr>
              <a:t></a:t>
            </a:r>
            <a:r>
              <a:rPr lang="en-US" sz="2000" dirty="0" smtClean="0">
                <a:solidFill>
                  <a:schemeClr val="accent3"/>
                </a:solidFill>
                <a:latin typeface="Open Sans"/>
                <a:cs typeface="Open Sans"/>
              </a:rPr>
              <a:t>However, metabolic T</a:t>
            </a:r>
            <a:r>
              <a:rPr lang="en-US" sz="2000" baseline="-25000" dirty="0" smtClean="0">
                <a:solidFill>
                  <a:schemeClr val="accent3"/>
                </a:solidFill>
                <a:latin typeface="Open Sans"/>
                <a:cs typeface="Open Sans"/>
              </a:rPr>
              <a:t>2</a:t>
            </a:r>
            <a:r>
              <a:rPr lang="en-US" sz="2000" dirty="0" smtClean="0">
                <a:solidFill>
                  <a:schemeClr val="accent3"/>
                </a:solidFill>
                <a:latin typeface="Open Sans"/>
                <a:cs typeface="Open Sans"/>
              </a:rPr>
              <a:t>s at 21.1 T are inherently long</a:t>
            </a:r>
          </a:p>
          <a:p>
            <a:pPr marL="342900" indent="-342900" algn="l">
              <a:buSzPct val="60000"/>
              <a:buBlip>
                <a:blip r:embed="rId3"/>
              </a:buBlip>
            </a:pPr>
            <a:endParaRPr lang="en-US" sz="2000" dirty="0">
              <a:solidFill>
                <a:schemeClr val="accent3"/>
              </a:solidFill>
              <a:latin typeface="Open Sans"/>
              <a:cs typeface="Open Sans"/>
            </a:endParaRPr>
          </a:p>
          <a:p>
            <a:pPr marL="342900" indent="-342900" algn="l">
              <a:buSzPct val="60000"/>
              <a:buBlip>
                <a:blip r:embed="rId3"/>
              </a:buBlip>
            </a:pPr>
            <a:r>
              <a:rPr lang="en-US" sz="2000" dirty="0" smtClean="0">
                <a:solidFill>
                  <a:schemeClr val="accent3"/>
                </a:solidFill>
                <a:latin typeface="Open Sans"/>
                <a:cs typeface="Open Sans"/>
              </a:rPr>
              <a:t>Now able to probe metabolites confined to specific tissue</a:t>
            </a:r>
          </a:p>
          <a:p>
            <a:pPr marL="800100" lvl="1" indent="-342900" algn="l">
              <a:buSzPct val="60000"/>
              <a:buBlip>
                <a:blip r:embed="rId3"/>
              </a:buBlip>
            </a:pPr>
            <a:r>
              <a:rPr lang="en-US" sz="2000" dirty="0" smtClean="0">
                <a:solidFill>
                  <a:schemeClr val="accent3"/>
                </a:solidFill>
                <a:latin typeface="Open Sans"/>
                <a:cs typeface="Open Sans"/>
              </a:rPr>
              <a:t>NAA – neurons</a:t>
            </a:r>
          </a:p>
          <a:p>
            <a:pPr marL="800100" lvl="1" indent="-342900" algn="l">
              <a:buSzPct val="60000"/>
              <a:buBlip>
                <a:blip r:embed="rId3"/>
              </a:buBlip>
            </a:pPr>
            <a:r>
              <a:rPr lang="en-US" sz="2000" dirty="0" smtClean="0">
                <a:solidFill>
                  <a:schemeClr val="accent3"/>
                </a:solidFill>
                <a:latin typeface="Open Sans"/>
                <a:cs typeface="Open Sans"/>
              </a:rPr>
              <a:t>Myo</a:t>
            </a:r>
            <a:r>
              <a:rPr lang="en-US" sz="2000" dirty="0">
                <a:solidFill>
                  <a:schemeClr val="accent3"/>
                </a:solidFill>
                <a:latin typeface="Open Sans"/>
                <a:cs typeface="Open Sans"/>
              </a:rPr>
              <a:t>i</a:t>
            </a:r>
            <a:r>
              <a:rPr lang="en-US" sz="2000" dirty="0" smtClean="0">
                <a:solidFill>
                  <a:schemeClr val="accent3"/>
                </a:solidFill>
                <a:latin typeface="Open Sans"/>
                <a:cs typeface="Open Sans"/>
              </a:rPr>
              <a:t>nositol - astrocytes</a:t>
            </a:r>
          </a:p>
        </p:txBody>
      </p:sp>
      <p:pic>
        <p:nvPicPr>
          <p:cNvPr id="10" name="Picture 9" descr="JustM_pur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Tree>
    <p:extLst>
      <p:ext uri="{BB962C8B-B14F-4D97-AF65-F5344CB8AC3E}">
        <p14:creationId xmlns:p14="http://schemas.microsoft.com/office/powerpoint/2010/main" val="10705364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a:endParaRPr>
          </a:p>
        </p:txBody>
      </p:sp>
      <p:sp>
        <p:nvSpPr>
          <p:cNvPr id="11" name="Rectangle 10"/>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Open Sans"/>
            </a:endParaRPr>
          </a:p>
        </p:txBody>
      </p:sp>
      <p:sp>
        <p:nvSpPr>
          <p:cNvPr id="4" name="Text Box 4"/>
          <p:cNvSpPr txBox="1">
            <a:spLocks noChangeArrowheads="1"/>
          </p:cNvSpPr>
          <p:nvPr/>
        </p:nvSpPr>
        <p:spPr bwMode="auto">
          <a:xfrm>
            <a:off x="76200" y="1665744"/>
            <a:ext cx="3962400" cy="1569660"/>
          </a:xfrm>
          <a:prstGeom prst="rect">
            <a:avLst/>
          </a:prstGeom>
          <a:noFill/>
          <a:ln w="34925">
            <a:solidFill>
              <a:schemeClr val="tx2"/>
            </a:solidFill>
            <a:miter lim="800000"/>
            <a:headEnd/>
            <a:tailEnd/>
          </a:ln>
          <a:effectLst/>
        </p:spPr>
        <p:txBody>
          <a:bodyPr wrap="square">
            <a:spAutoFit/>
          </a:bodyPr>
          <a:lstStyle/>
          <a:p>
            <a:pPr>
              <a:spcBef>
                <a:spcPct val="50000"/>
              </a:spcBef>
              <a:buClr>
                <a:schemeClr val="tx2"/>
              </a:buClr>
              <a:buSzPct val="122000"/>
              <a:defRPr/>
            </a:pPr>
            <a:r>
              <a:rPr lang="en-US" sz="2400" dirty="0" smtClean="0">
                <a:solidFill>
                  <a:schemeClr val="accent3"/>
                </a:solidFill>
                <a:latin typeface="Open Sans"/>
              </a:rPr>
              <a:t>Technical Support</a:t>
            </a:r>
          </a:p>
          <a:p>
            <a:pPr>
              <a:spcBef>
                <a:spcPct val="50000"/>
              </a:spcBef>
              <a:buClr>
                <a:schemeClr val="tx2"/>
              </a:buClr>
              <a:buSzPct val="122000"/>
              <a:buFont typeface="Arial" pitchFamily="34" charset="0"/>
              <a:buChar char="•"/>
              <a:defRPr/>
            </a:pPr>
            <a:r>
              <a:rPr lang="en-US" sz="2400" dirty="0" smtClean="0">
                <a:solidFill>
                  <a:schemeClr val="accent3"/>
                </a:solidFill>
                <a:latin typeface="Open Sans"/>
              </a:rPr>
              <a:t> Fabian Calixto Bejarano</a:t>
            </a:r>
            <a:endParaRPr lang="en-US" sz="2400" dirty="0">
              <a:solidFill>
                <a:schemeClr val="accent3"/>
              </a:solidFill>
              <a:latin typeface="Open Sans"/>
            </a:endParaRPr>
          </a:p>
          <a:p>
            <a:pPr>
              <a:spcBef>
                <a:spcPct val="50000"/>
              </a:spcBef>
              <a:buClr>
                <a:schemeClr val="tx2"/>
              </a:buClr>
              <a:buSzPct val="122000"/>
              <a:buFont typeface="Arial" pitchFamily="34" charset="0"/>
              <a:buChar char="•"/>
              <a:defRPr/>
            </a:pPr>
            <a:r>
              <a:rPr lang="en-US" sz="2400" dirty="0">
                <a:solidFill>
                  <a:schemeClr val="accent3"/>
                </a:solidFill>
                <a:latin typeface="Open Sans"/>
              </a:rPr>
              <a:t> </a:t>
            </a:r>
            <a:r>
              <a:rPr lang="en-US" sz="2400" dirty="0" smtClean="0">
                <a:solidFill>
                  <a:schemeClr val="accent3"/>
                </a:solidFill>
                <a:latin typeface="Open Sans"/>
              </a:rPr>
              <a:t>Jose Muniz </a:t>
            </a:r>
            <a:endParaRPr lang="en-US" sz="2400" dirty="0">
              <a:solidFill>
                <a:schemeClr val="accent3"/>
              </a:solidFill>
              <a:latin typeface="Open Sans"/>
            </a:endParaRPr>
          </a:p>
        </p:txBody>
      </p:sp>
      <p:sp>
        <p:nvSpPr>
          <p:cNvPr id="6" name="TextBox 5"/>
          <p:cNvSpPr txBox="1">
            <a:spLocks noChangeArrowheads="1"/>
          </p:cNvSpPr>
          <p:nvPr/>
        </p:nvSpPr>
        <p:spPr bwMode="auto">
          <a:xfrm>
            <a:off x="4191000" y="1679212"/>
            <a:ext cx="4724400" cy="2631490"/>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chemeClr val="tx2"/>
              </a:buClr>
            </a:pPr>
            <a:r>
              <a:rPr lang="en-US" sz="2200" dirty="0">
                <a:solidFill>
                  <a:schemeClr val="accent3"/>
                </a:solidFill>
                <a:latin typeface="Open Sans"/>
              </a:rPr>
              <a:t>Funding provided </a:t>
            </a:r>
            <a:r>
              <a:rPr lang="en-US" sz="2200" dirty="0" smtClean="0">
                <a:solidFill>
                  <a:schemeClr val="accent3"/>
                </a:solidFill>
                <a:latin typeface="Open Sans"/>
              </a:rPr>
              <a:t>by: </a:t>
            </a:r>
          </a:p>
          <a:p>
            <a:pPr marL="342900" indent="-342900" eaLnBrk="1" hangingPunct="1">
              <a:lnSpc>
                <a:spcPct val="150000"/>
              </a:lnSpc>
              <a:buClr>
                <a:schemeClr val="tx2"/>
              </a:buClr>
              <a:buSzPct val="155000"/>
              <a:buFont typeface="Arial" pitchFamily="34" charset="0"/>
              <a:buChar char="•"/>
            </a:pPr>
            <a:r>
              <a:rPr lang="en-US" sz="2200" dirty="0">
                <a:solidFill>
                  <a:schemeClr val="accent3"/>
                </a:solidFill>
                <a:latin typeface="Open Sans"/>
              </a:rPr>
              <a:t>T</a:t>
            </a:r>
            <a:r>
              <a:rPr lang="en-US" sz="2200" dirty="0" smtClean="0">
                <a:solidFill>
                  <a:schemeClr val="accent3"/>
                </a:solidFill>
                <a:latin typeface="Open Sans"/>
              </a:rPr>
              <a:t>he </a:t>
            </a:r>
            <a:r>
              <a:rPr lang="en-US" sz="2200" dirty="0">
                <a:solidFill>
                  <a:schemeClr val="accent3"/>
                </a:solidFill>
                <a:latin typeface="Open Sans"/>
              </a:rPr>
              <a:t>American </a:t>
            </a:r>
            <a:r>
              <a:rPr lang="en-US" sz="2200" dirty="0" smtClean="0">
                <a:solidFill>
                  <a:schemeClr val="accent3"/>
                </a:solidFill>
                <a:latin typeface="Open Sans"/>
              </a:rPr>
              <a:t>Heart Association </a:t>
            </a:r>
          </a:p>
          <a:p>
            <a:pPr marL="342900" indent="-342900" eaLnBrk="1" hangingPunct="1">
              <a:lnSpc>
                <a:spcPct val="150000"/>
              </a:lnSpc>
              <a:buClr>
                <a:schemeClr val="tx2"/>
              </a:buClr>
              <a:buSzPct val="155000"/>
              <a:buFont typeface="Arial" pitchFamily="34" charset="0"/>
              <a:buChar char="•"/>
            </a:pPr>
            <a:r>
              <a:rPr lang="en-US" sz="2200" dirty="0" smtClean="0">
                <a:solidFill>
                  <a:schemeClr val="accent3"/>
                </a:solidFill>
                <a:latin typeface="Open Sans"/>
              </a:rPr>
              <a:t>NSF </a:t>
            </a:r>
            <a:r>
              <a:rPr lang="en-US" sz="2200" dirty="0">
                <a:solidFill>
                  <a:schemeClr val="accent3"/>
                </a:solidFill>
                <a:latin typeface="Open Sans"/>
              </a:rPr>
              <a:t>(</a:t>
            </a:r>
            <a:r>
              <a:rPr lang="en-US" sz="2200" dirty="0" smtClean="0">
                <a:solidFill>
                  <a:schemeClr val="accent3"/>
                </a:solidFill>
                <a:latin typeface="Open Sans"/>
              </a:rPr>
              <a:t>DMR-1157490) </a:t>
            </a:r>
            <a:endParaRPr lang="en-US" sz="2200" dirty="0">
              <a:solidFill>
                <a:schemeClr val="accent3"/>
              </a:solidFill>
              <a:latin typeface="Open Sans"/>
            </a:endParaRPr>
          </a:p>
          <a:p>
            <a:pPr marL="342900" indent="-342900" eaLnBrk="1" hangingPunct="1">
              <a:lnSpc>
                <a:spcPct val="150000"/>
              </a:lnSpc>
              <a:buClr>
                <a:schemeClr val="tx2"/>
              </a:buClr>
              <a:buSzPct val="155000"/>
              <a:buFont typeface="Arial" pitchFamily="34" charset="0"/>
              <a:buChar char="•"/>
            </a:pPr>
            <a:r>
              <a:rPr lang="en-US" sz="2200" dirty="0" smtClean="0">
                <a:solidFill>
                  <a:schemeClr val="accent3"/>
                </a:solidFill>
                <a:latin typeface="Open Sans"/>
              </a:rPr>
              <a:t>The Florida </a:t>
            </a:r>
            <a:r>
              <a:rPr lang="en-US" sz="2200" dirty="0">
                <a:solidFill>
                  <a:schemeClr val="accent3"/>
                </a:solidFill>
                <a:latin typeface="Open Sans"/>
              </a:rPr>
              <a:t>State </a:t>
            </a:r>
            <a:r>
              <a:rPr lang="en-US" sz="2200" dirty="0" smtClean="0">
                <a:solidFill>
                  <a:schemeClr val="accent3"/>
                </a:solidFill>
                <a:latin typeface="Open Sans"/>
              </a:rPr>
              <a:t>University</a:t>
            </a:r>
            <a:endParaRPr lang="en-US" sz="1000" dirty="0">
              <a:solidFill>
                <a:schemeClr val="accent3"/>
              </a:solidFill>
              <a:latin typeface="Open Sans"/>
            </a:endParaRPr>
          </a:p>
          <a:p>
            <a:pPr marL="342900" indent="-342900" eaLnBrk="1" hangingPunct="1">
              <a:buClr>
                <a:schemeClr val="tx2"/>
              </a:buClr>
              <a:buSzPct val="155000"/>
              <a:buFont typeface="Arial" pitchFamily="34" charset="0"/>
              <a:buChar char="•"/>
            </a:pPr>
            <a:r>
              <a:rPr lang="en-US" sz="2200" dirty="0" smtClean="0">
                <a:solidFill>
                  <a:schemeClr val="accent3"/>
                </a:solidFill>
                <a:latin typeface="Open Sans"/>
              </a:rPr>
              <a:t>Visiting Scientist grant and UCGP from NHMFL</a:t>
            </a:r>
          </a:p>
        </p:txBody>
      </p:sp>
      <p:pic>
        <p:nvPicPr>
          <p:cNvPr id="8" name="Picture 2" descr="C:\Users\rosenberg\Documents\Doktor\Presentations and conferences\AHA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045" y="4800601"/>
            <a:ext cx="2009698" cy="96508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57200" y="158755"/>
            <a:ext cx="7509643" cy="825856"/>
          </a:xfrm>
        </p:spPr>
        <p:txBody>
          <a:bodyPr>
            <a:noAutofit/>
          </a:bodyPr>
          <a:lstStyle/>
          <a:p>
            <a:pPr algn="l"/>
            <a:r>
              <a:rPr lang="en-US" sz="4800" dirty="0" smtClean="0">
                <a:solidFill>
                  <a:schemeClr val="bg1"/>
                </a:solidFill>
                <a:latin typeface="Open Sans"/>
                <a:cs typeface="Open Sans"/>
              </a:rPr>
              <a:t>Acknowledgments</a:t>
            </a:r>
            <a:endParaRPr lang="en-US" sz="4800" dirty="0">
              <a:solidFill>
                <a:schemeClr val="bg1"/>
              </a:solidFill>
              <a:latin typeface="Open Sans"/>
              <a:cs typeface="Open Sans"/>
            </a:endParaRPr>
          </a:p>
        </p:txBody>
      </p:sp>
      <p:pic>
        <p:nvPicPr>
          <p:cNvPr id="13" name="Picture 12" descr="NationalMagLab_Primary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731" y="4904980"/>
            <a:ext cx="2560535" cy="86428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272107"/>
            <a:ext cx="2109220" cy="2121412"/>
          </a:xfrm>
          <a:prstGeom prst="rect">
            <a:avLst/>
          </a:prstGeom>
        </p:spPr>
      </p:pic>
    </p:spTree>
    <p:extLst>
      <p:ext uri="{BB962C8B-B14F-4D97-AF65-F5344CB8AC3E}">
        <p14:creationId xmlns:p14="http://schemas.microsoft.com/office/powerpoint/2010/main" val="204989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3170"/>
        </a:solidFill>
        <a:effectLst/>
      </p:bgPr>
    </p:bg>
    <p:spTree>
      <p:nvGrpSpPr>
        <p:cNvPr id="1" name=""/>
        <p:cNvGrpSpPr/>
        <p:nvPr/>
      </p:nvGrpSpPr>
      <p:grpSpPr>
        <a:xfrm>
          <a:off x="0" y="0"/>
          <a:ext cx="0" cy="0"/>
          <a:chOff x="0" y="0"/>
          <a:chExt cx="0" cy="0"/>
        </a:xfrm>
      </p:grpSpPr>
      <p:pic>
        <p:nvPicPr>
          <p:cNvPr id="7" name="Picture 6"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7592"/>
            <a:ext cx="4582711" cy="1770592"/>
          </a:xfrm>
          <a:prstGeom prst="rect">
            <a:avLst/>
          </a:prstGeom>
        </p:spPr>
      </p:pic>
      <p:pic>
        <p:nvPicPr>
          <p:cNvPr id="8" name="Picture 7"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899" y="5087592"/>
            <a:ext cx="4582711" cy="1770592"/>
          </a:xfrm>
          <a:prstGeom prst="rect">
            <a:avLst/>
          </a:prstGeom>
        </p:spPr>
      </p:pic>
      <p:pic>
        <p:nvPicPr>
          <p:cNvPr id="6" name="Picture 5"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857" y="3384593"/>
            <a:ext cx="4582711" cy="1770592"/>
          </a:xfrm>
          <a:prstGeom prst="rect">
            <a:avLst/>
          </a:prstGeom>
        </p:spPr>
      </p:pic>
      <p:pic>
        <p:nvPicPr>
          <p:cNvPr id="9" name="Picture 8"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84593"/>
            <a:ext cx="4582711" cy="1770592"/>
          </a:xfrm>
          <a:prstGeom prst="rect">
            <a:avLst/>
          </a:prstGeom>
        </p:spPr>
      </p:pic>
      <p:pic>
        <p:nvPicPr>
          <p:cNvPr id="10" name="Picture 9"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 y="1700599"/>
            <a:ext cx="4582711" cy="1770592"/>
          </a:xfrm>
          <a:prstGeom prst="rect">
            <a:avLst/>
          </a:prstGeom>
        </p:spPr>
      </p:pic>
      <p:pic>
        <p:nvPicPr>
          <p:cNvPr id="11" name="Picture 10"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458" y="1700599"/>
            <a:ext cx="4582711" cy="1770592"/>
          </a:xfrm>
          <a:prstGeom prst="rect">
            <a:avLst/>
          </a:prstGeom>
        </p:spPr>
      </p:pic>
      <p:pic>
        <p:nvPicPr>
          <p:cNvPr id="12" name="Picture 11"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416" y="-2400"/>
            <a:ext cx="4582711" cy="1770592"/>
          </a:xfrm>
          <a:prstGeom prst="rect">
            <a:avLst/>
          </a:prstGeom>
        </p:spPr>
      </p:pic>
      <p:pic>
        <p:nvPicPr>
          <p:cNvPr id="13" name="Picture 12" descr="Pattern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 y="-2400"/>
            <a:ext cx="4582711" cy="1770592"/>
          </a:xfrm>
          <a:prstGeom prst="rect">
            <a:avLst/>
          </a:prstGeom>
        </p:spPr>
      </p:pic>
      <p:sp>
        <p:nvSpPr>
          <p:cNvPr id="4" name="Rectangle 3"/>
          <p:cNvSpPr/>
          <p:nvPr/>
        </p:nvSpPr>
        <p:spPr>
          <a:xfrm>
            <a:off x="2294570" y="1760976"/>
            <a:ext cx="4531410" cy="3326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4" name="Picture 13" descr="NationalMagLab_Primary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6641" y="3962400"/>
            <a:ext cx="3098362" cy="1045820"/>
          </a:xfrm>
          <a:prstGeom prst="rect">
            <a:avLst/>
          </a:prstGeom>
        </p:spPr>
      </p:pic>
      <p:sp>
        <p:nvSpPr>
          <p:cNvPr id="2" name="TextBox 1"/>
          <p:cNvSpPr txBox="1"/>
          <p:nvPr/>
        </p:nvSpPr>
        <p:spPr>
          <a:xfrm>
            <a:off x="2616565" y="2078235"/>
            <a:ext cx="3978515" cy="830997"/>
          </a:xfrm>
          <a:prstGeom prst="rect">
            <a:avLst/>
          </a:prstGeom>
          <a:noFill/>
        </p:spPr>
        <p:txBody>
          <a:bodyPr wrap="square" rtlCol="0">
            <a:spAutoFit/>
          </a:bodyPr>
          <a:lstStyle/>
          <a:p>
            <a:pPr algn="ctr" defTabSz="457200" fontAlgn="auto">
              <a:spcBef>
                <a:spcPts val="0"/>
              </a:spcBef>
              <a:spcAft>
                <a:spcPts val="0"/>
              </a:spcAft>
            </a:pPr>
            <a:r>
              <a:rPr lang="en-US" sz="4800" dirty="0" smtClean="0">
                <a:solidFill>
                  <a:srgbClr val="3C336F"/>
                </a:solidFill>
                <a:latin typeface="Calibri"/>
              </a:rPr>
              <a:t>Thank You!</a:t>
            </a:r>
          </a:p>
        </p:txBody>
      </p:sp>
      <p:sp>
        <p:nvSpPr>
          <p:cNvPr id="15" name="TextBox 14"/>
          <p:cNvSpPr txBox="1"/>
          <p:nvPr/>
        </p:nvSpPr>
        <p:spPr>
          <a:xfrm>
            <a:off x="3106479" y="3101118"/>
            <a:ext cx="2907591" cy="646331"/>
          </a:xfrm>
          <a:prstGeom prst="rect">
            <a:avLst/>
          </a:prstGeom>
          <a:noFill/>
        </p:spPr>
        <p:txBody>
          <a:bodyPr wrap="none" rtlCol="0">
            <a:spAutoFit/>
          </a:bodyPr>
          <a:lstStyle/>
          <a:p>
            <a:pPr algn="ctr"/>
            <a:r>
              <a:rPr lang="en-US" b="1" dirty="0" smtClean="0">
                <a:solidFill>
                  <a:schemeClr val="accent4"/>
                </a:solidFill>
                <a:latin typeface="Open Sans"/>
              </a:rPr>
              <a:t>User time available at:</a:t>
            </a:r>
          </a:p>
          <a:p>
            <a:pPr algn="ctr"/>
            <a:r>
              <a:rPr lang="en-US" b="1" dirty="0" smtClean="0">
                <a:solidFill>
                  <a:schemeClr val="accent4"/>
                </a:solidFill>
                <a:latin typeface="Open Sans"/>
              </a:rPr>
              <a:t>www.nationalmaglab.org</a:t>
            </a:r>
            <a:endParaRPr lang="en-US" b="1" dirty="0">
              <a:solidFill>
                <a:schemeClr val="accent4"/>
              </a:solidFill>
              <a:latin typeface="Open Sans"/>
            </a:endParaRPr>
          </a:p>
        </p:txBody>
      </p:sp>
    </p:spTree>
    <p:extLst>
      <p:ext uri="{BB962C8B-B14F-4D97-AF65-F5344CB8AC3E}">
        <p14:creationId xmlns:p14="http://schemas.microsoft.com/office/powerpoint/2010/main" val="13482992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8905" y="3733800"/>
            <a:ext cx="8472697" cy="2489200"/>
          </a:xfrm>
        </p:spPr>
        <p:txBody>
          <a:bodyPr>
            <a:normAutofit/>
          </a:bodyPr>
          <a:lstStyle/>
          <a:p>
            <a:pPr marL="0" indent="0">
              <a:buNone/>
            </a:pPr>
            <a:r>
              <a:rPr lang="en-US" sz="1900" dirty="0">
                <a:solidFill>
                  <a:srgbClr val="19305C"/>
                </a:solidFill>
              </a:rPr>
              <a:t>Speaker Name</a:t>
            </a:r>
            <a:r>
              <a:rPr lang="en-US" sz="1900" dirty="0" smtClean="0">
                <a:solidFill>
                  <a:srgbClr val="19305C"/>
                </a:solidFill>
              </a:rPr>
              <a:t>: Samuel C. Grant</a:t>
            </a:r>
            <a:endParaRPr lang="en-US" sz="1900" dirty="0">
              <a:solidFill>
                <a:srgbClr val="19305C"/>
              </a:solidFill>
            </a:endParaRPr>
          </a:p>
          <a:p>
            <a:pPr marL="0" indent="0">
              <a:buNone/>
            </a:pPr>
            <a:endParaRPr lang="en-US" sz="1900" dirty="0">
              <a:solidFill>
                <a:srgbClr val="19305C"/>
              </a:solidFill>
            </a:endParaRPr>
          </a:p>
          <a:p>
            <a:pPr marL="0" indent="0">
              <a:buNone/>
            </a:pPr>
            <a:r>
              <a:rPr lang="en-US" sz="1900" dirty="0">
                <a:solidFill>
                  <a:srgbClr val="19305C"/>
                </a:solidFill>
              </a:rPr>
              <a:t>I have no financial interests or relationships to disclose with regard to the subject matter of this presentation</a:t>
            </a:r>
            <a:r>
              <a:rPr lang="en-US" sz="1900" dirty="0" smtClean="0">
                <a:solidFill>
                  <a:srgbClr val="19305C"/>
                </a:solidFill>
              </a:rPr>
              <a:t>.</a:t>
            </a:r>
            <a:endParaRPr lang="en-US" sz="1900" dirty="0">
              <a:solidFill>
                <a:srgbClr val="19305C"/>
              </a:solidFill>
            </a:endParaRPr>
          </a:p>
        </p:txBody>
      </p:sp>
      <p:sp>
        <p:nvSpPr>
          <p:cNvPr id="2" name="Rectangle 1"/>
          <p:cNvSpPr/>
          <p:nvPr/>
        </p:nvSpPr>
        <p:spPr>
          <a:xfrm>
            <a:off x="0" y="1946238"/>
            <a:ext cx="9144000" cy="55581"/>
          </a:xfrm>
          <a:prstGeom prst="rect">
            <a:avLst/>
          </a:prstGeom>
          <a:solidFill>
            <a:srgbClr val="19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 name="Rectangle 2"/>
          <p:cNvSpPr/>
          <p:nvPr/>
        </p:nvSpPr>
        <p:spPr>
          <a:xfrm>
            <a:off x="1257303" y="2209802"/>
            <a:ext cx="6629399" cy="1015663"/>
          </a:xfrm>
          <a:prstGeom prst="rect">
            <a:avLst/>
          </a:prstGeom>
          <a:solidFill>
            <a:schemeClr val="bg1"/>
          </a:solidFill>
        </p:spPr>
        <p:txBody>
          <a:bodyPr wrap="square">
            <a:spAutoFit/>
          </a:bodyPr>
          <a:lstStyle/>
          <a:p>
            <a:pPr algn="ctr" fontAlgn="auto">
              <a:spcBef>
                <a:spcPts val="0"/>
              </a:spcBef>
              <a:spcAft>
                <a:spcPts val="0"/>
              </a:spcAft>
            </a:pPr>
            <a:r>
              <a:rPr lang="en-US" sz="3000" b="1" dirty="0" smtClean="0">
                <a:solidFill>
                  <a:srgbClr val="19305C"/>
                </a:solidFill>
                <a:latin typeface="Arial" panose="020B0604020202020204" pitchFamily="34" charset="0"/>
                <a:cs typeface="Arial" panose="020B0604020202020204" pitchFamily="34" charset="0"/>
              </a:rPr>
              <a:t>Declaration of</a:t>
            </a:r>
            <a:br>
              <a:rPr lang="en-US" sz="3000" b="1" dirty="0" smtClean="0">
                <a:solidFill>
                  <a:srgbClr val="19305C"/>
                </a:solidFill>
                <a:latin typeface="Arial" panose="020B0604020202020204" pitchFamily="34" charset="0"/>
                <a:cs typeface="Arial" panose="020B0604020202020204" pitchFamily="34" charset="0"/>
              </a:rPr>
            </a:br>
            <a:r>
              <a:rPr lang="en-US" sz="3000" b="1" dirty="0" smtClean="0">
                <a:solidFill>
                  <a:srgbClr val="19305C"/>
                </a:solidFill>
                <a:latin typeface="Arial" panose="020B0604020202020204" pitchFamily="34" charset="0"/>
                <a:cs typeface="Arial" panose="020B0604020202020204" pitchFamily="34" charset="0"/>
              </a:rPr>
              <a:t>Financial Interests or Relationships</a:t>
            </a:r>
            <a:endParaRPr lang="en-US" sz="3000" dirty="0">
              <a:solidFill>
                <a:srgbClr val="19305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37" y="-7776"/>
            <a:ext cx="4007463" cy="1922516"/>
          </a:xfrm>
          <a:prstGeom prst="rect">
            <a:avLst/>
          </a:prstGeom>
        </p:spPr>
      </p:pic>
    </p:spTree>
    <p:extLst>
      <p:ext uri="{BB962C8B-B14F-4D97-AF65-F5344CB8AC3E}">
        <p14:creationId xmlns:p14="http://schemas.microsoft.com/office/powerpoint/2010/main" val="3914621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8435" name="TextBox 3"/>
          <p:cNvSpPr txBox="1">
            <a:spLocks noChangeArrowheads="1"/>
          </p:cNvSpPr>
          <p:nvPr/>
        </p:nvSpPr>
        <p:spPr bwMode="auto">
          <a:xfrm>
            <a:off x="342833" y="1114246"/>
            <a:ext cx="7848600" cy="1538883"/>
          </a:xfrm>
          <a:prstGeom prst="rect">
            <a:avLst/>
          </a:prstGeom>
          <a:noFill/>
          <a:ln w="9525">
            <a:noFill/>
            <a:miter lim="800000"/>
            <a:headEnd/>
            <a:tailEnd/>
          </a:ln>
        </p:spPr>
        <p:txBody>
          <a:bodyPr>
            <a:spAutoFit/>
          </a:bodyPr>
          <a:lstStyle/>
          <a:p>
            <a:r>
              <a:rPr lang="en-US" sz="2800" b="1" dirty="0" smtClean="0">
                <a:solidFill>
                  <a:schemeClr val="accent3"/>
                </a:solidFill>
              </a:rPr>
              <a:t>Impacts on Public Health:</a:t>
            </a:r>
          </a:p>
          <a:p>
            <a:pPr marL="344488" indent="-344488">
              <a:buClr>
                <a:schemeClr val="tx1"/>
              </a:buClr>
              <a:buSzPct val="120000"/>
              <a:buFont typeface="Wingdings" panose="05000000000000000000" pitchFamily="2" charset="2"/>
              <a:buChar char="§"/>
            </a:pPr>
            <a:r>
              <a:rPr lang="en-US" sz="2200" dirty="0" smtClean="0">
                <a:solidFill>
                  <a:schemeClr val="accent3"/>
                </a:solidFill>
              </a:rPr>
              <a:t>Leading cause </a:t>
            </a:r>
            <a:r>
              <a:rPr lang="en-US" sz="2200" dirty="0">
                <a:solidFill>
                  <a:schemeClr val="accent3"/>
                </a:solidFill>
              </a:rPr>
              <a:t>of disability in the US</a:t>
            </a:r>
          </a:p>
          <a:p>
            <a:pPr marL="342900" indent="-342900">
              <a:buClr>
                <a:schemeClr val="tx1"/>
              </a:buClr>
              <a:buSzPct val="120000"/>
              <a:buFont typeface="Wingdings" panose="05000000000000000000" pitchFamily="2" charset="2"/>
              <a:buChar char="§"/>
            </a:pPr>
            <a:r>
              <a:rPr lang="en-US" sz="2200" dirty="0" smtClean="0">
                <a:solidFill>
                  <a:schemeClr val="accent3"/>
                </a:solidFill>
              </a:rPr>
              <a:t>4</a:t>
            </a:r>
            <a:r>
              <a:rPr lang="en-US" sz="2200" baseline="30000" dirty="0" smtClean="0">
                <a:solidFill>
                  <a:schemeClr val="accent3"/>
                </a:solidFill>
              </a:rPr>
              <a:t>th</a:t>
            </a:r>
            <a:r>
              <a:rPr lang="en-US" sz="2200" dirty="0" smtClean="0">
                <a:solidFill>
                  <a:schemeClr val="accent3"/>
                </a:solidFill>
              </a:rPr>
              <a:t> leading </a:t>
            </a:r>
            <a:r>
              <a:rPr lang="en-US" sz="2200" dirty="0">
                <a:solidFill>
                  <a:schemeClr val="accent3"/>
                </a:solidFill>
              </a:rPr>
              <a:t>cause of </a:t>
            </a:r>
            <a:r>
              <a:rPr lang="en-US" sz="2200" dirty="0" smtClean="0">
                <a:solidFill>
                  <a:schemeClr val="accent3"/>
                </a:solidFill>
              </a:rPr>
              <a:t>mortality (1 of every 20 deaths)</a:t>
            </a:r>
            <a:endParaRPr lang="en-US" sz="2200" dirty="0">
              <a:solidFill>
                <a:schemeClr val="accent3"/>
              </a:solidFill>
            </a:endParaRPr>
          </a:p>
          <a:p>
            <a:pPr lvl="1">
              <a:buClr>
                <a:schemeClr val="tx1"/>
              </a:buClr>
              <a:buSzPct val="120000"/>
              <a:buFont typeface="Wingdings" pitchFamily="2" charset="2"/>
              <a:buChar char="Ø"/>
            </a:pPr>
            <a:r>
              <a:rPr lang="en-US" sz="2200" dirty="0">
                <a:solidFill>
                  <a:schemeClr val="accent3"/>
                </a:solidFill>
              </a:rPr>
              <a:t> Annual </a:t>
            </a:r>
            <a:r>
              <a:rPr lang="en-US" sz="2200" dirty="0" smtClean="0">
                <a:solidFill>
                  <a:schemeClr val="accent3"/>
                </a:solidFill>
              </a:rPr>
              <a:t>cost &gt; </a:t>
            </a:r>
            <a:r>
              <a:rPr lang="en-US" sz="2200" dirty="0">
                <a:solidFill>
                  <a:schemeClr val="accent3"/>
                </a:solidFill>
              </a:rPr>
              <a:t>$73.3 </a:t>
            </a:r>
            <a:r>
              <a:rPr lang="en-US" sz="2200" dirty="0" smtClean="0">
                <a:solidFill>
                  <a:schemeClr val="accent3"/>
                </a:solidFill>
              </a:rPr>
              <a:t>billion</a:t>
            </a:r>
            <a:endParaRPr lang="en-US" sz="2200" dirty="0">
              <a:solidFill>
                <a:schemeClr val="accent3"/>
              </a:solidFill>
            </a:endParaRPr>
          </a:p>
        </p:txBody>
      </p:sp>
      <p:pic>
        <p:nvPicPr>
          <p:cNvPr id="18436" name="Picture 5" descr="https://encrypted-tbn2.google.com/images?q=tbn:ANd9GcQVLFi-cNgzyjVN6fLOs-O3fRs2ZtE61dE0B6ZpxRDNzSm4KSvDIg"/>
          <p:cNvPicPr>
            <a:picLocks noChangeAspect="1" noChangeArrowheads="1"/>
          </p:cNvPicPr>
          <p:nvPr/>
        </p:nvPicPr>
        <p:blipFill>
          <a:blip r:embed="rId3" cstate="print"/>
          <a:srcRect/>
          <a:stretch>
            <a:fillRect/>
          </a:stretch>
        </p:blipFill>
        <p:spPr bwMode="auto">
          <a:xfrm>
            <a:off x="7315200" y="1219200"/>
            <a:ext cx="1547813" cy="1676400"/>
          </a:xfrm>
          <a:prstGeom prst="rect">
            <a:avLst/>
          </a:prstGeom>
          <a:noFill/>
          <a:ln w="9525">
            <a:noFill/>
            <a:miter lim="800000"/>
            <a:headEnd/>
            <a:tailEnd/>
          </a:ln>
        </p:spPr>
      </p:pic>
      <p:pic>
        <p:nvPicPr>
          <p:cNvPr id="7" name="Picture 6" descr="JustM_pur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
        <p:nvSpPr>
          <p:cNvPr id="9" name="Title 1"/>
          <p:cNvSpPr>
            <a:spLocks noGrp="1"/>
          </p:cNvSpPr>
          <p:nvPr>
            <p:ph type="title"/>
          </p:nvPr>
        </p:nvSpPr>
        <p:spPr>
          <a:xfrm>
            <a:off x="457200" y="158755"/>
            <a:ext cx="7509643" cy="825856"/>
          </a:xfrm>
        </p:spPr>
        <p:txBody>
          <a:bodyPr>
            <a:noAutofit/>
          </a:bodyPr>
          <a:lstStyle/>
          <a:p>
            <a:pPr algn="l"/>
            <a:r>
              <a:rPr lang="en-US" sz="4800" dirty="0" smtClean="0">
                <a:solidFill>
                  <a:schemeClr val="bg1"/>
                </a:solidFill>
                <a:latin typeface="Open Sans"/>
                <a:cs typeface="Open Sans"/>
              </a:rPr>
              <a:t>Stroke</a:t>
            </a:r>
            <a:endParaRPr lang="en-US" sz="4800" dirty="0">
              <a:solidFill>
                <a:schemeClr val="bg1"/>
              </a:solidFill>
              <a:latin typeface="Open Sans"/>
              <a:cs typeface="Open Sans"/>
            </a:endParaRPr>
          </a:p>
        </p:txBody>
      </p:sp>
      <p:sp>
        <p:nvSpPr>
          <p:cNvPr id="8" name="TextBox 7"/>
          <p:cNvSpPr txBox="1"/>
          <p:nvPr/>
        </p:nvSpPr>
        <p:spPr>
          <a:xfrm>
            <a:off x="355926" y="2819400"/>
            <a:ext cx="8008434" cy="3960058"/>
          </a:xfrm>
          <a:prstGeom prst="rect">
            <a:avLst/>
          </a:prstGeom>
          <a:noFill/>
        </p:spPr>
        <p:txBody>
          <a:bodyPr wrap="square" rtlCol="0">
            <a:spAutoFit/>
          </a:bodyPr>
          <a:lstStyle/>
          <a:p>
            <a:pPr marL="0" lvl="1" algn="just">
              <a:spcBef>
                <a:spcPts val="375"/>
              </a:spcBef>
              <a:buClr>
                <a:schemeClr val="tx1"/>
              </a:buClr>
              <a:buSzPct val="120000"/>
            </a:pPr>
            <a:r>
              <a:rPr lang="en-US" sz="2000" b="1" dirty="0" smtClean="0">
                <a:solidFill>
                  <a:schemeClr val="accent3"/>
                </a:solidFill>
              </a:rPr>
              <a:t>Pathophysiology:</a:t>
            </a:r>
            <a:endParaRPr lang="en-US" sz="2000" dirty="0" smtClean="0">
              <a:solidFill>
                <a:schemeClr val="accent3"/>
              </a:solidFill>
              <a:latin typeface="Open Sans"/>
            </a:endParaRPr>
          </a:p>
          <a:p>
            <a:pPr marL="342900" lvl="1" indent="-342900" algn="just">
              <a:spcBef>
                <a:spcPts val="375"/>
              </a:spcBef>
              <a:buClr>
                <a:schemeClr val="tx1"/>
              </a:buClr>
              <a:buSzPct val="120000"/>
              <a:buFont typeface="Wingdings" panose="05000000000000000000" pitchFamily="2" charset="2"/>
              <a:buChar char="§"/>
            </a:pPr>
            <a:r>
              <a:rPr lang="en-US" sz="2000" dirty="0" smtClean="0">
                <a:solidFill>
                  <a:schemeClr val="accent3"/>
                </a:solidFill>
                <a:latin typeface="Open Sans"/>
              </a:rPr>
              <a:t>Affected </a:t>
            </a:r>
            <a:r>
              <a:rPr lang="en-US" sz="2000" dirty="0">
                <a:solidFill>
                  <a:schemeClr val="accent3"/>
                </a:solidFill>
                <a:latin typeface="Open Sans"/>
              </a:rPr>
              <a:t>region depends on </a:t>
            </a:r>
            <a:r>
              <a:rPr lang="en-US" sz="2000" dirty="0" smtClean="0">
                <a:solidFill>
                  <a:schemeClr val="accent3"/>
                </a:solidFill>
                <a:latin typeface="Open Sans"/>
              </a:rPr>
              <a:t>arterial </a:t>
            </a:r>
            <a:r>
              <a:rPr lang="en-US" sz="2000" b="1" dirty="0" smtClean="0">
                <a:solidFill>
                  <a:schemeClr val="accent3"/>
                </a:solidFill>
                <a:latin typeface="Open Sans"/>
              </a:rPr>
              <a:t>blockage</a:t>
            </a:r>
            <a:r>
              <a:rPr lang="en-US" sz="2000" dirty="0" smtClean="0">
                <a:solidFill>
                  <a:schemeClr val="accent3"/>
                </a:solidFill>
                <a:latin typeface="Open Sans"/>
              </a:rPr>
              <a:t> </a:t>
            </a:r>
            <a:r>
              <a:rPr lang="en-US" sz="2000" dirty="0">
                <a:solidFill>
                  <a:schemeClr val="accent3"/>
                </a:solidFill>
                <a:latin typeface="Open Sans"/>
              </a:rPr>
              <a:t>(ischemia) or </a:t>
            </a:r>
            <a:r>
              <a:rPr lang="en-US" sz="2000" b="1" dirty="0" smtClean="0">
                <a:solidFill>
                  <a:schemeClr val="accent3"/>
                </a:solidFill>
                <a:latin typeface="Open Sans"/>
              </a:rPr>
              <a:t>rupture</a:t>
            </a:r>
            <a:r>
              <a:rPr lang="en-US" sz="2000" dirty="0" smtClean="0">
                <a:solidFill>
                  <a:schemeClr val="accent3"/>
                </a:solidFill>
                <a:latin typeface="Open Sans"/>
              </a:rPr>
              <a:t> </a:t>
            </a:r>
            <a:r>
              <a:rPr lang="en-US" sz="2000" dirty="0">
                <a:solidFill>
                  <a:schemeClr val="accent3"/>
                </a:solidFill>
                <a:latin typeface="Open Sans"/>
              </a:rPr>
              <a:t>(</a:t>
            </a:r>
            <a:r>
              <a:rPr lang="en-US" sz="2000" dirty="0" smtClean="0">
                <a:solidFill>
                  <a:schemeClr val="accent3"/>
                </a:solidFill>
                <a:latin typeface="Open Sans"/>
              </a:rPr>
              <a:t>hemorrhagic)</a:t>
            </a:r>
          </a:p>
          <a:p>
            <a:pPr marL="171450" lvl="1" indent="-171450" algn="just">
              <a:spcBef>
                <a:spcPts val="375"/>
              </a:spcBef>
              <a:buClr>
                <a:schemeClr val="tx1"/>
              </a:buClr>
              <a:buSzPct val="120000"/>
              <a:buFont typeface="Wingdings" panose="05000000000000000000" pitchFamily="2" charset="2"/>
              <a:buChar char="§"/>
            </a:pPr>
            <a:endParaRPr lang="en-US" sz="800" dirty="0">
              <a:solidFill>
                <a:schemeClr val="accent3"/>
              </a:solidFill>
              <a:latin typeface="Open Sans"/>
            </a:endParaRPr>
          </a:p>
          <a:p>
            <a:pPr marL="342900" lvl="1" indent="-342900" algn="just">
              <a:spcBef>
                <a:spcPts val="375"/>
              </a:spcBef>
              <a:buClr>
                <a:schemeClr val="tx1"/>
              </a:buClr>
              <a:buSzPct val="120000"/>
              <a:buFont typeface="Wingdings" panose="05000000000000000000" pitchFamily="2" charset="2"/>
              <a:buChar char="§"/>
            </a:pPr>
            <a:r>
              <a:rPr lang="en-US" sz="2000" dirty="0" smtClean="0">
                <a:solidFill>
                  <a:schemeClr val="accent3"/>
                </a:solidFill>
                <a:latin typeface="Open Sans"/>
              </a:rPr>
              <a:t>Interruption of O</a:t>
            </a:r>
            <a:r>
              <a:rPr lang="en-US" sz="2000" baseline="-25000" dirty="0" smtClean="0">
                <a:solidFill>
                  <a:schemeClr val="accent3"/>
                </a:solidFill>
                <a:latin typeface="Open Sans"/>
              </a:rPr>
              <a:t>2</a:t>
            </a:r>
            <a:r>
              <a:rPr lang="en-US" sz="2000" dirty="0" smtClean="0">
                <a:solidFill>
                  <a:schemeClr val="accent3"/>
                </a:solidFill>
                <a:latin typeface="Open Sans"/>
              </a:rPr>
              <a:t> </a:t>
            </a:r>
            <a:r>
              <a:rPr lang="en-US" sz="2000" dirty="0">
                <a:solidFill>
                  <a:schemeClr val="accent3"/>
                </a:solidFill>
                <a:latin typeface="Open Sans"/>
              </a:rPr>
              <a:t>&amp;</a:t>
            </a:r>
            <a:r>
              <a:rPr lang="en-US" sz="2000" dirty="0" smtClean="0">
                <a:solidFill>
                  <a:schemeClr val="accent3"/>
                </a:solidFill>
                <a:latin typeface="Open Sans"/>
              </a:rPr>
              <a:t> nutrients leads to a cascade of detrimental events:</a:t>
            </a:r>
          </a:p>
          <a:p>
            <a:pPr marL="800100" lvl="2" indent="-342900" algn="just">
              <a:lnSpc>
                <a:spcPct val="150000"/>
              </a:lnSpc>
              <a:spcBef>
                <a:spcPts val="375"/>
              </a:spcBef>
              <a:buClr>
                <a:schemeClr val="tx1"/>
              </a:buClr>
              <a:buSzPct val="120000"/>
              <a:buFont typeface="Wingdings" pitchFamily="2" charset="2"/>
              <a:buChar char="Ø"/>
            </a:pPr>
            <a:r>
              <a:rPr lang="en-US" sz="2000" dirty="0" smtClean="0">
                <a:solidFill>
                  <a:schemeClr val="accent3"/>
                </a:solidFill>
                <a:latin typeface="Open Sans"/>
              </a:rPr>
              <a:t>Na</a:t>
            </a:r>
            <a:r>
              <a:rPr lang="en-US" sz="2000" baseline="30000" dirty="0" smtClean="0">
                <a:solidFill>
                  <a:schemeClr val="accent3"/>
                </a:solidFill>
                <a:latin typeface="Open Sans"/>
              </a:rPr>
              <a:t>+</a:t>
            </a:r>
            <a:r>
              <a:rPr lang="en-US" sz="2000" dirty="0" smtClean="0">
                <a:solidFill>
                  <a:schemeClr val="accent3"/>
                </a:solidFill>
                <a:latin typeface="Open Sans"/>
              </a:rPr>
              <a:t>/K</a:t>
            </a:r>
            <a:r>
              <a:rPr lang="en-US" sz="2000" baseline="30000" dirty="0" smtClean="0">
                <a:solidFill>
                  <a:schemeClr val="accent3"/>
                </a:solidFill>
                <a:latin typeface="Open Sans"/>
              </a:rPr>
              <a:t>+</a:t>
            </a:r>
            <a:r>
              <a:rPr lang="en-US" sz="2000" dirty="0" smtClean="0">
                <a:solidFill>
                  <a:schemeClr val="accent3"/>
                </a:solidFill>
                <a:latin typeface="Open Sans"/>
              </a:rPr>
              <a:t> ATPase unable to maintain ionic homeostasis</a:t>
            </a:r>
          </a:p>
          <a:p>
            <a:pPr marL="800100" lvl="2" indent="-342900" algn="just">
              <a:lnSpc>
                <a:spcPct val="150000"/>
              </a:lnSpc>
              <a:spcBef>
                <a:spcPts val="375"/>
              </a:spcBef>
              <a:buClr>
                <a:schemeClr val="tx1"/>
              </a:buClr>
              <a:buSzPct val="120000"/>
              <a:buFont typeface="Wingdings" pitchFamily="2" charset="2"/>
              <a:buChar char="Ø"/>
            </a:pPr>
            <a:r>
              <a:rPr lang="en-US" sz="2000" dirty="0" smtClean="0">
                <a:solidFill>
                  <a:schemeClr val="accent3"/>
                </a:solidFill>
                <a:latin typeface="Open Sans"/>
              </a:rPr>
              <a:t>Release of toxic excitatory amino acids and enzymes</a:t>
            </a:r>
          </a:p>
          <a:p>
            <a:pPr marL="800100" lvl="2" indent="-342900" algn="just">
              <a:spcBef>
                <a:spcPts val="375"/>
              </a:spcBef>
              <a:buClr>
                <a:schemeClr val="tx1"/>
              </a:buClr>
              <a:buSzPct val="120000"/>
              <a:buFont typeface="Wingdings" pitchFamily="2" charset="2"/>
              <a:buChar char="Ø"/>
            </a:pPr>
            <a:r>
              <a:rPr lang="en-US" sz="2000" dirty="0" smtClean="0">
                <a:solidFill>
                  <a:schemeClr val="accent3"/>
                </a:solidFill>
                <a:latin typeface="Open Sans"/>
              </a:rPr>
              <a:t>Necrosis at the core but extended impacts in penumbral tissue</a:t>
            </a:r>
          </a:p>
          <a:p>
            <a:pPr marL="800100" lvl="2" indent="-342900" algn="just">
              <a:spcBef>
                <a:spcPts val="375"/>
              </a:spcBef>
              <a:buClr>
                <a:schemeClr val="tx1"/>
              </a:buClr>
              <a:buSzPct val="120000"/>
              <a:buFont typeface="Wingdings" pitchFamily="2" charset="2"/>
              <a:buChar char="Ø"/>
            </a:pPr>
            <a:r>
              <a:rPr lang="en-US" sz="2000" b="1" dirty="0" err="1" smtClean="0">
                <a:solidFill>
                  <a:srgbClr val="FF0000"/>
                </a:solidFill>
                <a:latin typeface="Open Sans"/>
              </a:rPr>
              <a:t>Osmolytes</a:t>
            </a:r>
            <a:r>
              <a:rPr lang="en-US" sz="2000" b="1" dirty="0" smtClean="0">
                <a:solidFill>
                  <a:srgbClr val="FF0000"/>
                </a:solidFill>
                <a:latin typeface="Open Sans"/>
              </a:rPr>
              <a:t> </a:t>
            </a:r>
            <a:r>
              <a:rPr lang="en-US" sz="2000" b="1" dirty="0">
                <a:solidFill>
                  <a:srgbClr val="FF0000"/>
                </a:solidFill>
                <a:latin typeface="Open Sans"/>
              </a:rPr>
              <a:t>&amp;</a:t>
            </a:r>
            <a:r>
              <a:rPr lang="en-US" sz="2000" b="1" dirty="0" smtClean="0">
                <a:solidFill>
                  <a:srgbClr val="FF0000"/>
                </a:solidFill>
                <a:latin typeface="Open Sans"/>
              </a:rPr>
              <a:t> </a:t>
            </a:r>
            <a:r>
              <a:rPr lang="en-US" sz="2000" b="1" dirty="0">
                <a:solidFill>
                  <a:srgbClr val="FF0000"/>
                </a:solidFill>
                <a:latin typeface="Open Sans"/>
              </a:rPr>
              <a:t>m</a:t>
            </a:r>
            <a:r>
              <a:rPr lang="en-US" sz="2000" b="1" dirty="0" smtClean="0">
                <a:solidFill>
                  <a:srgbClr val="FF0000"/>
                </a:solidFill>
                <a:latin typeface="Open Sans"/>
              </a:rPr>
              <a:t>etabolites </a:t>
            </a:r>
            <a:r>
              <a:rPr lang="en-US" sz="2000" b="1" dirty="0">
                <a:solidFill>
                  <a:srgbClr val="FF0000"/>
                </a:solidFill>
                <a:latin typeface="Open Sans"/>
              </a:rPr>
              <a:t>can serve as </a:t>
            </a:r>
            <a:r>
              <a:rPr lang="en-US" sz="2000" b="1" dirty="0" smtClean="0">
                <a:solidFill>
                  <a:srgbClr val="FF0000"/>
                </a:solidFill>
                <a:latin typeface="Open Sans"/>
              </a:rPr>
              <a:t>probes/biomarkers </a:t>
            </a:r>
            <a:r>
              <a:rPr lang="en-US" sz="2000" b="1" dirty="0">
                <a:solidFill>
                  <a:srgbClr val="FF0000"/>
                </a:solidFill>
                <a:latin typeface="Open Sans"/>
              </a:rPr>
              <a:t>for </a:t>
            </a:r>
            <a:r>
              <a:rPr lang="en-US" sz="2000" b="1" dirty="0" smtClean="0">
                <a:solidFill>
                  <a:srgbClr val="FF0000"/>
                </a:solidFill>
                <a:latin typeface="Open Sans"/>
              </a:rPr>
              <a:t>severity and outcome</a:t>
            </a:r>
          </a:p>
        </p:txBody>
      </p:sp>
    </p:spTree>
    <p:extLst>
      <p:ext uri="{BB962C8B-B14F-4D97-AF65-F5344CB8AC3E}">
        <p14:creationId xmlns:p14="http://schemas.microsoft.com/office/powerpoint/2010/main" val="15883451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smtClean="0">
                <a:solidFill>
                  <a:schemeClr val="bg1"/>
                </a:solidFill>
                <a:latin typeface="Open Sans"/>
                <a:cs typeface="Open Sans"/>
              </a:rPr>
              <a:t>Diffusion MRS in Stroke</a:t>
            </a:r>
            <a:endParaRPr lang="en-US" sz="4800" dirty="0">
              <a:solidFill>
                <a:schemeClr val="bg1"/>
              </a:solidFill>
              <a:latin typeface="Open Sans"/>
              <a:cs typeface="Open Sans"/>
            </a:endParaRPr>
          </a:p>
        </p:txBody>
      </p:sp>
      <p:pic>
        <p:nvPicPr>
          <p:cNvPr id="9" name="Picture 8" descr="JustM_purp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
        <p:nvSpPr>
          <p:cNvPr id="8" name="Content Placeholder 2"/>
          <p:cNvSpPr txBox="1">
            <a:spLocks/>
          </p:cNvSpPr>
          <p:nvPr/>
        </p:nvSpPr>
        <p:spPr>
          <a:xfrm>
            <a:off x="152400" y="1219200"/>
            <a:ext cx="8857736" cy="512130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SzPct val="60000"/>
              <a:buBlip>
                <a:blip r:embed="rId3"/>
              </a:buBlip>
            </a:pPr>
            <a:r>
              <a:rPr lang="en-US" sz="2400" dirty="0" smtClean="0">
                <a:solidFill>
                  <a:schemeClr val="accent3"/>
                </a:solidFill>
                <a:latin typeface="Open Sans"/>
              </a:rPr>
              <a:t>Restricted diffusion has </a:t>
            </a:r>
            <a:r>
              <a:rPr lang="en-US" sz="2400" dirty="0">
                <a:solidFill>
                  <a:schemeClr val="accent3"/>
                </a:solidFill>
                <a:latin typeface="Open Sans"/>
              </a:rPr>
              <a:t>central role in diagnosis &amp;</a:t>
            </a:r>
            <a:r>
              <a:rPr lang="en-US" sz="2400" dirty="0" smtClean="0">
                <a:solidFill>
                  <a:schemeClr val="accent3"/>
                </a:solidFill>
                <a:latin typeface="Open Sans"/>
              </a:rPr>
              <a:t> </a:t>
            </a:r>
            <a:r>
              <a:rPr lang="en-US" sz="2400" dirty="0">
                <a:solidFill>
                  <a:schemeClr val="accent3"/>
                </a:solidFill>
                <a:latin typeface="Open Sans"/>
              </a:rPr>
              <a:t>prognosis </a:t>
            </a:r>
          </a:p>
          <a:p>
            <a:pPr algn="l">
              <a:buSzPct val="60000"/>
            </a:pPr>
            <a:endParaRPr lang="en-US" sz="1300" dirty="0" smtClean="0">
              <a:solidFill>
                <a:schemeClr val="accent3"/>
              </a:solidFill>
              <a:latin typeface="Open Sans"/>
              <a:cs typeface="Open Sans"/>
            </a:endParaRPr>
          </a:p>
          <a:p>
            <a:pPr marL="342900" indent="-342900" algn="l">
              <a:buSzPct val="60000"/>
              <a:buBlip>
                <a:blip r:embed="rId3"/>
              </a:buBlip>
            </a:pPr>
            <a:r>
              <a:rPr lang="en-US" sz="2400" dirty="0" smtClean="0">
                <a:solidFill>
                  <a:schemeClr val="accent3"/>
                </a:solidFill>
                <a:latin typeface="Open Sans"/>
                <a:cs typeface="Open Sans"/>
              </a:rPr>
              <a:t>Water-based diffusion weighted MRI is somewhat nonspecific</a:t>
            </a:r>
          </a:p>
          <a:p>
            <a:pPr marL="800100" lvl="1" indent="-342900" algn="l">
              <a:buSzPct val="60000"/>
              <a:buBlip>
                <a:blip r:embed="rId3"/>
              </a:buBlip>
            </a:pPr>
            <a:r>
              <a:rPr lang="en-US" sz="2000" dirty="0" smtClean="0">
                <a:solidFill>
                  <a:schemeClr val="accent3"/>
                </a:solidFill>
                <a:latin typeface="Open Sans"/>
                <a:cs typeface="Open Sans"/>
              </a:rPr>
              <a:t>Underlying diffusivity variations not understood</a:t>
            </a:r>
          </a:p>
          <a:p>
            <a:pPr marL="800100" lvl="1" indent="-342900" algn="l">
              <a:buSzPct val="60000"/>
              <a:buBlip>
                <a:blip r:embed="rId3"/>
              </a:buBlip>
            </a:pPr>
            <a:r>
              <a:rPr lang="en-US" sz="2000" dirty="0" smtClean="0">
                <a:solidFill>
                  <a:schemeClr val="accent3"/>
                </a:solidFill>
                <a:latin typeface="Open Sans"/>
                <a:cs typeface="Open Sans"/>
              </a:rPr>
              <a:t>Prevents probing of distinct cellular morphologies</a:t>
            </a:r>
          </a:p>
          <a:p>
            <a:pPr algn="l">
              <a:buSzPct val="60000"/>
            </a:pPr>
            <a:r>
              <a:rPr lang="en-US" sz="2400" dirty="0" smtClean="0">
                <a:solidFill>
                  <a:schemeClr val="accent3"/>
                </a:solidFill>
                <a:latin typeface="Open Sans"/>
                <a:cs typeface="Open Sans"/>
              </a:rPr>
              <a:t> </a:t>
            </a:r>
            <a:endParaRPr lang="en-US" sz="1300" dirty="0" smtClean="0">
              <a:solidFill>
                <a:schemeClr val="accent3"/>
              </a:solidFill>
              <a:latin typeface="Open Sans"/>
              <a:cs typeface="Open Sans"/>
            </a:endParaRPr>
          </a:p>
          <a:p>
            <a:pPr marL="342900" indent="-342900" algn="l">
              <a:buSzPct val="60000"/>
              <a:buBlip>
                <a:blip r:embed="rId3"/>
              </a:buBlip>
            </a:pPr>
            <a:r>
              <a:rPr lang="en-US" sz="2400" dirty="0" smtClean="0">
                <a:solidFill>
                  <a:schemeClr val="accent3"/>
                </a:solidFill>
                <a:latin typeface="Open Sans"/>
                <a:cs typeface="Open Sans"/>
              </a:rPr>
              <a:t>Probing metabolic diffusion may tell another (better?) story</a:t>
            </a:r>
          </a:p>
          <a:p>
            <a:pPr marL="800100" lvl="1" indent="-342900" algn="l">
              <a:buSzPct val="60000"/>
              <a:buBlip>
                <a:blip r:embed="rId3"/>
              </a:buBlip>
            </a:pPr>
            <a:r>
              <a:rPr lang="en-US" sz="2000" dirty="0" smtClean="0">
                <a:solidFill>
                  <a:schemeClr val="accent3"/>
                </a:solidFill>
                <a:latin typeface="Open Sans"/>
                <a:cs typeface="Open Sans"/>
              </a:rPr>
              <a:t>Metabolites exhibit different, cell-specific compartmentalization</a:t>
            </a:r>
          </a:p>
          <a:p>
            <a:pPr lvl="1" algn="l">
              <a:buSzPct val="60000"/>
            </a:pPr>
            <a:endParaRPr lang="en-US" sz="1300" dirty="0">
              <a:solidFill>
                <a:schemeClr val="accent3"/>
              </a:solidFill>
              <a:latin typeface="Open Sans"/>
              <a:cs typeface="Open Sans"/>
            </a:endParaRPr>
          </a:p>
          <a:p>
            <a:pPr marL="342900" indent="-342900" algn="l">
              <a:buSzPct val="60000"/>
              <a:buBlip>
                <a:blip r:embed="rId3"/>
              </a:buBlip>
            </a:pPr>
            <a:r>
              <a:rPr lang="en-US" sz="2400" b="1" dirty="0" smtClean="0">
                <a:solidFill>
                  <a:srgbClr val="FF0000"/>
                </a:solidFill>
                <a:latin typeface="Open Sans"/>
                <a:cs typeface="Open Sans"/>
              </a:rPr>
              <a:t>Eccentricity measurements by double Pulsed Field Gradients (</a:t>
            </a:r>
            <a:r>
              <a:rPr lang="en-US" sz="2400" b="1" dirty="0" err="1" smtClean="0">
                <a:solidFill>
                  <a:srgbClr val="FF0000"/>
                </a:solidFill>
                <a:latin typeface="Open Sans"/>
                <a:cs typeface="Open Sans"/>
              </a:rPr>
              <a:t>dPFG</a:t>
            </a:r>
            <a:r>
              <a:rPr lang="en-US" sz="2400" b="1" dirty="0" smtClean="0">
                <a:solidFill>
                  <a:srgbClr val="FF0000"/>
                </a:solidFill>
                <a:latin typeface="Open Sans"/>
                <a:cs typeface="Open Sans"/>
              </a:rPr>
              <a:t>) focusing on specific metabolites may provide unique information about cell-specific swelling with ischemia</a:t>
            </a:r>
            <a:endParaRPr lang="en-US" sz="2400" b="1" dirty="0">
              <a:solidFill>
                <a:srgbClr val="FF0000"/>
              </a:solidFill>
              <a:latin typeface="Open Sans"/>
              <a:cs typeface="Open Sans"/>
            </a:endParaRPr>
          </a:p>
        </p:txBody>
      </p:sp>
    </p:spTree>
    <p:extLst>
      <p:ext uri="{BB962C8B-B14F-4D97-AF65-F5344CB8AC3E}">
        <p14:creationId xmlns:p14="http://schemas.microsoft.com/office/powerpoint/2010/main" val="275885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TextBox 3"/>
          <p:cNvSpPr txBox="1"/>
          <p:nvPr/>
        </p:nvSpPr>
        <p:spPr>
          <a:xfrm>
            <a:off x="230438" y="1083083"/>
            <a:ext cx="7620000" cy="738664"/>
          </a:xfrm>
          <a:prstGeom prst="rect">
            <a:avLst/>
          </a:prstGeom>
          <a:noFill/>
        </p:spPr>
        <p:txBody>
          <a:bodyPr wrap="square" rtlCol="0">
            <a:spAutoFit/>
          </a:bodyPr>
          <a:lstStyle/>
          <a:p>
            <a:pPr>
              <a:lnSpc>
                <a:spcPct val="150000"/>
              </a:lnSpc>
            </a:pPr>
            <a:r>
              <a:rPr lang="en-US" sz="2800" b="1" dirty="0" smtClean="0">
                <a:solidFill>
                  <a:schemeClr val="accent3"/>
                </a:solidFill>
                <a:latin typeface="Open Sans"/>
              </a:rPr>
              <a:t>Selective excitation of metabolites</a:t>
            </a:r>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53"/>
          <a:stretch/>
        </p:blipFill>
        <p:spPr bwMode="auto">
          <a:xfrm>
            <a:off x="457200" y="1981200"/>
            <a:ext cx="491567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7749" y="4000143"/>
            <a:ext cx="7389562" cy="2400657"/>
          </a:xfrm>
          <a:prstGeom prst="rect">
            <a:avLst/>
          </a:prstGeom>
        </p:spPr>
        <p:txBody>
          <a:bodyPr wrap="square">
            <a:spAutoFit/>
          </a:bodyPr>
          <a:lstStyle/>
          <a:p>
            <a:pPr>
              <a:lnSpc>
                <a:spcPct val="150000"/>
              </a:lnSpc>
              <a:buClr>
                <a:schemeClr val="tx1"/>
              </a:buClr>
              <a:buSzPct val="120000"/>
            </a:pPr>
            <a:r>
              <a:rPr lang="en-US" sz="2000" b="1" u="sng" dirty="0" smtClean="0">
                <a:solidFill>
                  <a:schemeClr val="accent3"/>
                </a:solidFill>
                <a:latin typeface="Open Sans"/>
              </a:rPr>
              <a:t>Overcomes many MRS limitations:</a:t>
            </a:r>
          </a:p>
          <a:p>
            <a:pPr marL="342900" indent="-342900">
              <a:lnSpc>
                <a:spcPct val="150000"/>
              </a:lnSpc>
              <a:buClr>
                <a:schemeClr val="tx1"/>
              </a:buClr>
              <a:buSzPct val="120000"/>
              <a:buFont typeface="Wingdings" panose="05000000000000000000" pitchFamily="2" charset="2"/>
              <a:buChar char="§"/>
            </a:pPr>
            <a:r>
              <a:rPr lang="en-US" sz="2000" b="1" dirty="0" smtClean="0">
                <a:solidFill>
                  <a:schemeClr val="accent3"/>
                </a:solidFill>
                <a:latin typeface="Open Sans"/>
              </a:rPr>
              <a:t>High </a:t>
            </a:r>
            <a:r>
              <a:rPr lang="en-US" sz="2000" b="1" dirty="0">
                <a:solidFill>
                  <a:schemeClr val="accent3"/>
                </a:solidFill>
                <a:latin typeface="Open Sans"/>
              </a:rPr>
              <a:t>SNR per unit time</a:t>
            </a:r>
          </a:p>
          <a:p>
            <a:pPr marL="342900" indent="-342900">
              <a:lnSpc>
                <a:spcPct val="150000"/>
              </a:lnSpc>
              <a:buClr>
                <a:schemeClr val="tx1"/>
              </a:buClr>
              <a:buSzPct val="120000"/>
              <a:buFont typeface="Wingdings" panose="05000000000000000000" pitchFamily="2" charset="2"/>
              <a:buChar char="§"/>
            </a:pPr>
            <a:r>
              <a:rPr lang="en-US" sz="2000" b="1" dirty="0" smtClean="0">
                <a:solidFill>
                  <a:schemeClr val="accent3"/>
                </a:solidFill>
                <a:latin typeface="Open Sans"/>
              </a:rPr>
              <a:t>Sensitivity via longitudinal relaxation enhancement (RE)</a:t>
            </a:r>
          </a:p>
          <a:p>
            <a:pPr marL="342900" indent="-342900">
              <a:lnSpc>
                <a:spcPct val="150000"/>
              </a:lnSpc>
              <a:buClr>
                <a:schemeClr val="tx1"/>
              </a:buClr>
              <a:buSzPct val="120000"/>
              <a:buFont typeface="Wingdings" panose="05000000000000000000" pitchFamily="2" charset="2"/>
              <a:buChar char="§"/>
            </a:pPr>
            <a:r>
              <a:rPr lang="en-US" sz="2000" b="1" dirty="0" smtClean="0">
                <a:solidFill>
                  <a:schemeClr val="accent3"/>
                </a:solidFill>
                <a:latin typeface="Open Sans"/>
              </a:rPr>
              <a:t>No J-modulations</a:t>
            </a:r>
            <a:endParaRPr lang="en-US" sz="2000" b="1" dirty="0">
              <a:solidFill>
                <a:schemeClr val="accent3"/>
              </a:solidFill>
              <a:latin typeface="Open Sans"/>
            </a:endParaRPr>
          </a:p>
          <a:p>
            <a:pPr marL="342900" indent="-342900">
              <a:lnSpc>
                <a:spcPct val="150000"/>
              </a:lnSpc>
              <a:buClr>
                <a:schemeClr val="tx1"/>
              </a:buClr>
              <a:buSzPct val="120000"/>
              <a:buFont typeface="Wingdings" panose="05000000000000000000" pitchFamily="2" charset="2"/>
              <a:buChar char="§"/>
            </a:pPr>
            <a:r>
              <a:rPr lang="en-US" sz="2000" b="1" dirty="0" smtClean="0">
                <a:solidFill>
                  <a:schemeClr val="accent3"/>
                </a:solidFill>
                <a:latin typeface="Open Sans"/>
              </a:rPr>
              <a:t>No need to suppression  </a:t>
            </a:r>
            <a:r>
              <a:rPr lang="en-US" sz="2000" b="1" dirty="0">
                <a:solidFill>
                  <a:schemeClr val="accent3"/>
                </a:solidFill>
                <a:latin typeface="Open Sans"/>
              </a:rPr>
              <a:t>the ~</a:t>
            </a:r>
            <a:r>
              <a:rPr lang="en-US" sz="2000" b="1" dirty="0" smtClean="0">
                <a:solidFill>
                  <a:schemeClr val="accent3"/>
                </a:solidFill>
                <a:latin typeface="Open Sans"/>
              </a:rPr>
              <a:t>10,000x larger water </a:t>
            </a:r>
            <a:r>
              <a:rPr lang="en-US" sz="2000" b="1" dirty="0">
                <a:solidFill>
                  <a:schemeClr val="accent3"/>
                </a:solidFill>
                <a:latin typeface="Open Sans"/>
              </a:rPr>
              <a:t>peak</a:t>
            </a:r>
          </a:p>
        </p:txBody>
      </p:sp>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833" t="51075" r="55953" b="29444"/>
          <a:stretch/>
        </p:blipFill>
        <p:spPr bwMode="auto">
          <a:xfrm>
            <a:off x="5744610" y="1676400"/>
            <a:ext cx="2961016" cy="245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descr="JustM_pur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
        <p:nvSpPr>
          <p:cNvPr id="30" name="TextBox 29"/>
          <p:cNvSpPr txBox="1"/>
          <p:nvPr/>
        </p:nvSpPr>
        <p:spPr>
          <a:xfrm>
            <a:off x="5506738" y="4061192"/>
            <a:ext cx="3637262" cy="815608"/>
          </a:xfrm>
          <a:prstGeom prst="rect">
            <a:avLst/>
          </a:prstGeom>
          <a:noFill/>
        </p:spPr>
        <p:txBody>
          <a:bodyPr wrap="square" rtlCol="0">
            <a:spAutoFit/>
          </a:bodyPr>
          <a:lstStyle/>
          <a:p>
            <a:pPr algn="ctr"/>
            <a:r>
              <a:rPr lang="en-US" sz="1200" b="1" dirty="0" smtClean="0">
                <a:solidFill>
                  <a:srgbClr val="FF0000"/>
                </a:solidFill>
                <a:latin typeface="Open Sans"/>
              </a:rPr>
              <a:t>Red - Conventional water suppressed sequence</a:t>
            </a:r>
          </a:p>
          <a:p>
            <a:pPr algn="ctr"/>
            <a:r>
              <a:rPr lang="en-US" sz="1200" b="1" dirty="0" smtClean="0">
                <a:latin typeface="Open Sans"/>
              </a:rPr>
              <a:t>Blue – Selective excitation</a:t>
            </a:r>
          </a:p>
          <a:p>
            <a:pPr algn="ctr"/>
            <a:r>
              <a:rPr lang="en-US" sz="1100" dirty="0" err="1" smtClean="0">
                <a:solidFill>
                  <a:schemeClr val="accent3"/>
                </a:solidFill>
                <a:latin typeface="Open Sans"/>
              </a:rPr>
              <a:t>Shemesh</a:t>
            </a:r>
            <a:r>
              <a:rPr lang="en-US" sz="1100" dirty="0" smtClean="0">
                <a:solidFill>
                  <a:schemeClr val="accent3"/>
                </a:solidFill>
                <a:latin typeface="Open Sans"/>
              </a:rPr>
              <a:t> </a:t>
            </a:r>
            <a:r>
              <a:rPr lang="en-US" sz="1100" i="1" dirty="0" smtClean="0">
                <a:solidFill>
                  <a:schemeClr val="accent3"/>
                </a:solidFill>
                <a:latin typeface="Open Sans"/>
              </a:rPr>
              <a:t>et al</a:t>
            </a:r>
            <a:r>
              <a:rPr lang="en-US" sz="1100" dirty="0" smtClean="0">
                <a:solidFill>
                  <a:schemeClr val="accent3"/>
                </a:solidFill>
                <a:latin typeface="Open Sans"/>
              </a:rPr>
              <a:t> Chem Eur 2013 </a:t>
            </a:r>
            <a:endParaRPr lang="en-US" sz="1100" dirty="0">
              <a:solidFill>
                <a:schemeClr val="accent3"/>
              </a:solidFill>
              <a:latin typeface="Open Sans"/>
            </a:endParaRPr>
          </a:p>
        </p:txBody>
      </p:sp>
      <p:sp>
        <p:nvSpPr>
          <p:cNvPr id="32"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800" dirty="0">
                <a:solidFill>
                  <a:schemeClr val="bg1"/>
                </a:solidFill>
                <a:latin typeface="Open Sans"/>
              </a:rPr>
              <a:t>Novel approach to MRS</a:t>
            </a:r>
            <a:endParaRPr lang="en-US" sz="4800" dirty="0">
              <a:solidFill>
                <a:schemeClr val="bg1"/>
              </a:solidFill>
              <a:latin typeface="Open Sans"/>
              <a:cs typeface="Open Sans"/>
            </a:endParaRPr>
          </a:p>
        </p:txBody>
      </p:sp>
    </p:spTree>
    <p:extLst>
      <p:ext uri="{BB962C8B-B14F-4D97-AF65-F5344CB8AC3E}">
        <p14:creationId xmlns:p14="http://schemas.microsoft.com/office/powerpoint/2010/main" val="24559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a:endParaRPr>
          </a:p>
        </p:txBody>
      </p:sp>
      <p:sp>
        <p:nvSpPr>
          <p:cNvPr id="57" name="Rectangle 56"/>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Open Sans"/>
            </a:endParaRPr>
          </a:p>
        </p:txBody>
      </p:sp>
      <p:sp>
        <p:nvSpPr>
          <p:cNvPr id="58"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dirty="0" smtClean="0">
                <a:solidFill>
                  <a:schemeClr val="bg1"/>
                </a:solidFill>
                <a:latin typeface="Open Sans"/>
                <a:cs typeface="Open Sans"/>
              </a:rPr>
              <a:t>Novel approach to RE-MRS</a:t>
            </a:r>
            <a:endParaRPr lang="en-US" sz="4000" dirty="0">
              <a:solidFill>
                <a:schemeClr val="bg1"/>
              </a:solidFill>
              <a:latin typeface="Open Sans"/>
              <a:cs typeface="Open Sans"/>
            </a:endParaRPr>
          </a:p>
        </p:txBody>
      </p:sp>
      <p:pic>
        <p:nvPicPr>
          <p:cNvPr id="17410" name="Picture 2" descr="Unfortunately we are unable to provide accessible alternative text for this. If you require assistance to access this image, please contact help@nature.com or the autho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8147" t="8931" r="60064" b="48086"/>
          <a:stretch/>
        </p:blipFill>
        <p:spPr bwMode="auto">
          <a:xfrm>
            <a:off x="909708" y="4437122"/>
            <a:ext cx="2546424" cy="2022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295400"/>
            <a:ext cx="8680142" cy="400110"/>
          </a:xfrm>
          <a:prstGeom prst="rect">
            <a:avLst/>
          </a:prstGeom>
          <a:noFill/>
        </p:spPr>
        <p:txBody>
          <a:bodyPr wrap="square" rtlCol="0">
            <a:spAutoFit/>
          </a:bodyPr>
          <a:lstStyle/>
          <a:p>
            <a:pPr algn="ctr"/>
            <a:r>
              <a:rPr lang="en-US" sz="2000" dirty="0" smtClean="0">
                <a:solidFill>
                  <a:schemeClr val="accent3"/>
                </a:solidFill>
              </a:rPr>
              <a:t>Clean and undistorted spectra used for T</a:t>
            </a:r>
            <a:r>
              <a:rPr lang="en-US" sz="2000" baseline="-25000" dirty="0" smtClean="0">
                <a:solidFill>
                  <a:schemeClr val="accent3"/>
                </a:solidFill>
              </a:rPr>
              <a:t>1</a:t>
            </a:r>
            <a:r>
              <a:rPr lang="en-US" sz="2000" dirty="0" smtClean="0">
                <a:solidFill>
                  <a:schemeClr val="accent3"/>
                </a:solidFill>
              </a:rPr>
              <a:t> and T</a:t>
            </a:r>
            <a:r>
              <a:rPr lang="en-US" sz="2000" baseline="-25000" dirty="0" smtClean="0">
                <a:solidFill>
                  <a:schemeClr val="accent3"/>
                </a:solidFill>
              </a:rPr>
              <a:t>2</a:t>
            </a:r>
            <a:r>
              <a:rPr lang="en-US" sz="2000" dirty="0" smtClean="0">
                <a:solidFill>
                  <a:schemeClr val="accent3"/>
                </a:solidFill>
              </a:rPr>
              <a:t> measurements at 21.1 T</a:t>
            </a:r>
            <a:endParaRPr lang="en-US" sz="2000" dirty="0">
              <a:solidFill>
                <a:schemeClr val="accent3"/>
              </a:solidFill>
            </a:endParaRPr>
          </a:p>
        </p:txBody>
      </p:sp>
      <p:sp>
        <p:nvSpPr>
          <p:cNvPr id="59" name="TextBox 58"/>
          <p:cNvSpPr txBox="1"/>
          <p:nvPr/>
        </p:nvSpPr>
        <p:spPr>
          <a:xfrm>
            <a:off x="667980" y="6506441"/>
            <a:ext cx="7932955" cy="307777"/>
          </a:xfrm>
          <a:prstGeom prst="rect">
            <a:avLst/>
          </a:prstGeom>
          <a:noFill/>
        </p:spPr>
        <p:txBody>
          <a:bodyPr wrap="square" rtlCol="0">
            <a:spAutoFit/>
          </a:bodyPr>
          <a:lstStyle/>
          <a:p>
            <a:pPr algn="ctr"/>
            <a:r>
              <a:rPr lang="en-US" sz="1400" b="1" dirty="0" smtClean="0">
                <a:solidFill>
                  <a:schemeClr val="accent3"/>
                </a:solidFill>
                <a:latin typeface="Open Sans"/>
              </a:rPr>
              <a:t>Nature Comm. 2014. 5: 4958 </a:t>
            </a:r>
            <a:r>
              <a:rPr lang="en-US" sz="1400" b="1" dirty="0">
                <a:solidFill>
                  <a:schemeClr val="accent3"/>
                </a:solidFill>
                <a:latin typeface="Open Sans"/>
              </a:rPr>
              <a:t>&amp; </a:t>
            </a:r>
            <a:r>
              <a:rPr lang="en-US" sz="1400" b="1" dirty="0" smtClean="0">
                <a:solidFill>
                  <a:schemeClr val="accent3"/>
                </a:solidFill>
                <a:latin typeface="Open Sans"/>
              </a:rPr>
              <a:t>J </a:t>
            </a:r>
            <a:r>
              <a:rPr lang="en-US" sz="1400" b="1" dirty="0" err="1">
                <a:solidFill>
                  <a:schemeClr val="accent3"/>
                </a:solidFill>
                <a:latin typeface="Open Sans"/>
              </a:rPr>
              <a:t>Cereb</a:t>
            </a:r>
            <a:r>
              <a:rPr lang="en-US" sz="1400" b="1" dirty="0">
                <a:solidFill>
                  <a:schemeClr val="accent3"/>
                </a:solidFill>
                <a:latin typeface="Open Sans"/>
              </a:rPr>
              <a:t> Blood Flow </a:t>
            </a:r>
            <a:r>
              <a:rPr lang="en-US" sz="1400" b="1" dirty="0" err="1" smtClean="0">
                <a:solidFill>
                  <a:schemeClr val="accent3"/>
                </a:solidFill>
                <a:latin typeface="Open Sans"/>
              </a:rPr>
              <a:t>Metab</a:t>
            </a:r>
            <a:r>
              <a:rPr lang="en-US" sz="1400" b="1" dirty="0" smtClean="0">
                <a:solidFill>
                  <a:schemeClr val="accent3"/>
                </a:solidFill>
                <a:latin typeface="Open Sans"/>
              </a:rPr>
              <a:t>. 2014. 34(11): 1810.</a:t>
            </a:r>
          </a:p>
        </p:txBody>
      </p:sp>
      <p:grpSp>
        <p:nvGrpSpPr>
          <p:cNvPr id="68" name="Group 67"/>
          <p:cNvGrpSpPr/>
          <p:nvPr/>
        </p:nvGrpSpPr>
        <p:grpSpPr>
          <a:xfrm>
            <a:off x="430050" y="1811762"/>
            <a:ext cx="8132644" cy="2563699"/>
            <a:chOff x="609600" y="1628969"/>
            <a:chExt cx="7303724" cy="2181031"/>
          </a:xfrm>
        </p:grpSpPr>
        <p:pic>
          <p:nvPicPr>
            <p:cNvPr id="69" name="Picture 6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8419" t="26908" r="32558" b="18706"/>
            <a:stretch/>
          </p:blipFill>
          <p:spPr>
            <a:xfrm rot="10800000">
              <a:off x="3451310" y="2002013"/>
              <a:ext cx="1654090" cy="1532086"/>
            </a:xfrm>
            <a:prstGeom prst="rect">
              <a:avLst/>
            </a:prstGeom>
          </p:spPr>
        </p:pic>
        <p:pic>
          <p:nvPicPr>
            <p:cNvPr id="70" name="Picture 79" descr="C:\Users\rosenberg\Documents\Doktor\Papers in Progress\LRE-T2\N10-Stroke-NoMC.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83" t="15375" r="1142" b="6235"/>
            <a:stretch/>
          </p:blipFill>
          <p:spPr bwMode="auto">
            <a:xfrm>
              <a:off x="5342712" y="1881405"/>
              <a:ext cx="2570612" cy="19090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 name="Picture 78" descr="C:\Users\rosenberg\Documents\Doktor\Papers in Progress\LRE-T2\N10-ContraL-noMC.t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484" t="15567" r="883" b="6108"/>
            <a:stretch/>
          </p:blipFill>
          <p:spPr bwMode="auto">
            <a:xfrm>
              <a:off x="654536" y="1899026"/>
              <a:ext cx="2585385" cy="1910974"/>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629400" y="2634312"/>
              <a:ext cx="609428" cy="235653"/>
            </a:xfrm>
            <a:prstGeom prst="rect">
              <a:avLst/>
            </a:prstGeom>
            <a:noFill/>
          </p:spPr>
          <p:txBody>
            <a:bodyPr wrap="square" rtlCol="0">
              <a:spAutoFit/>
            </a:bodyPr>
            <a:lstStyle/>
            <a:p>
              <a:pPr algn="ctr"/>
              <a:r>
                <a:rPr lang="en-US" sz="1200" dirty="0" err="1" smtClean="0">
                  <a:solidFill>
                    <a:schemeClr val="accent3"/>
                  </a:solidFill>
                  <a:latin typeface="Open Sans"/>
                  <a:cs typeface="Times New Roman" panose="02020603050405020304" pitchFamily="18" charset="0"/>
                </a:rPr>
                <a:t>Cre</a:t>
              </a:r>
              <a:endParaRPr lang="en-US" sz="1200" dirty="0">
                <a:solidFill>
                  <a:schemeClr val="accent3"/>
                </a:solidFill>
                <a:latin typeface="Open Sans"/>
                <a:cs typeface="Times New Roman" panose="02020603050405020304" pitchFamily="18" charset="0"/>
              </a:endParaRPr>
            </a:p>
          </p:txBody>
        </p:sp>
        <p:sp>
          <p:nvSpPr>
            <p:cNvPr id="73" name="TextBox 72"/>
            <p:cNvSpPr txBox="1"/>
            <p:nvPr/>
          </p:nvSpPr>
          <p:spPr>
            <a:xfrm>
              <a:off x="6553200" y="3091512"/>
              <a:ext cx="609428" cy="235653"/>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Cho</a:t>
              </a:r>
              <a:endParaRPr lang="en-US" sz="1200" dirty="0">
                <a:solidFill>
                  <a:schemeClr val="accent3"/>
                </a:solidFill>
                <a:latin typeface="Open Sans"/>
                <a:cs typeface="Times New Roman" panose="02020603050405020304" pitchFamily="18" charset="0"/>
              </a:endParaRPr>
            </a:p>
          </p:txBody>
        </p:sp>
        <p:sp>
          <p:nvSpPr>
            <p:cNvPr id="74" name="TextBox 73"/>
            <p:cNvSpPr txBox="1"/>
            <p:nvPr/>
          </p:nvSpPr>
          <p:spPr>
            <a:xfrm>
              <a:off x="7010744" y="2872005"/>
              <a:ext cx="609428" cy="235653"/>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NAA</a:t>
              </a:r>
              <a:endParaRPr lang="en-US" sz="1200" dirty="0">
                <a:solidFill>
                  <a:schemeClr val="accent3"/>
                </a:solidFill>
                <a:latin typeface="Open Sans"/>
                <a:cs typeface="Times New Roman" panose="02020603050405020304" pitchFamily="18" charset="0"/>
              </a:endParaRPr>
            </a:p>
          </p:txBody>
        </p:sp>
        <p:sp>
          <p:nvSpPr>
            <p:cNvPr id="75" name="TextBox 74"/>
            <p:cNvSpPr txBox="1"/>
            <p:nvPr/>
          </p:nvSpPr>
          <p:spPr>
            <a:xfrm>
              <a:off x="7162972" y="2137809"/>
              <a:ext cx="609428" cy="235653"/>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Lac</a:t>
              </a:r>
              <a:endParaRPr lang="en-US" sz="1200" dirty="0">
                <a:solidFill>
                  <a:schemeClr val="accent3"/>
                </a:solidFill>
                <a:latin typeface="Open Sans"/>
                <a:cs typeface="Times New Roman" panose="02020603050405020304" pitchFamily="18" charset="0"/>
              </a:endParaRPr>
            </a:p>
          </p:txBody>
        </p:sp>
        <p:sp>
          <p:nvSpPr>
            <p:cNvPr id="76" name="TextBox 75"/>
            <p:cNvSpPr txBox="1"/>
            <p:nvPr/>
          </p:nvSpPr>
          <p:spPr>
            <a:xfrm>
              <a:off x="5257800" y="2404940"/>
              <a:ext cx="1752944" cy="235653"/>
            </a:xfrm>
            <a:prstGeom prst="rect">
              <a:avLst/>
            </a:prstGeom>
            <a:noFill/>
          </p:spPr>
          <p:txBody>
            <a:bodyPr wrap="square" rtlCol="0">
              <a:spAutoFit/>
            </a:bodyPr>
            <a:lstStyle/>
            <a:p>
              <a:r>
                <a:rPr lang="en-US" sz="1200" b="1" dirty="0" smtClean="0">
                  <a:solidFill>
                    <a:schemeClr val="accent3"/>
                  </a:solidFill>
                  <a:latin typeface="Open Sans"/>
                  <a:cs typeface="Times New Roman" panose="02020603050405020304" pitchFamily="18" charset="0"/>
                </a:rPr>
                <a:t>SNR</a:t>
              </a:r>
              <a:r>
                <a:rPr lang="en-US" sz="1200" b="1" baseline="-25000" dirty="0" smtClean="0">
                  <a:solidFill>
                    <a:schemeClr val="accent3"/>
                  </a:solidFill>
                  <a:latin typeface="Open Sans"/>
                  <a:cs typeface="Times New Roman" panose="02020603050405020304" pitchFamily="18" charset="0"/>
                </a:rPr>
                <a:t>NAA </a:t>
              </a:r>
              <a:r>
                <a:rPr lang="en-US" sz="1200" b="1" dirty="0" smtClean="0">
                  <a:solidFill>
                    <a:schemeClr val="accent3"/>
                  </a:solidFill>
                  <a:latin typeface="Open Sans"/>
                  <a:cs typeface="Times New Roman" panose="02020603050405020304" pitchFamily="18" charset="0"/>
                </a:rPr>
                <a:t>= </a:t>
              </a:r>
              <a:r>
                <a:rPr lang="en-US" sz="1200" b="1" dirty="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29 ± 13 *</a:t>
              </a:r>
              <a:endParaRPr lang="en-US" sz="1200" b="1" dirty="0">
                <a:solidFill>
                  <a:schemeClr val="accent3"/>
                </a:solidFill>
                <a:latin typeface="Open Sans"/>
                <a:cs typeface="Times New Roman" panose="02020603050405020304" pitchFamily="18" charset="0"/>
              </a:endParaRPr>
            </a:p>
          </p:txBody>
        </p:sp>
        <p:sp>
          <p:nvSpPr>
            <p:cNvPr id="77" name="TextBox 76"/>
            <p:cNvSpPr txBox="1"/>
            <p:nvPr/>
          </p:nvSpPr>
          <p:spPr>
            <a:xfrm>
              <a:off x="5257800" y="2637525"/>
              <a:ext cx="1752944" cy="235653"/>
            </a:xfrm>
            <a:prstGeom prst="rect">
              <a:avLst/>
            </a:prstGeom>
            <a:noFill/>
          </p:spPr>
          <p:txBody>
            <a:bodyPr wrap="square" rtlCol="0">
              <a:spAutoFit/>
            </a:bodyPr>
            <a:lstStyle/>
            <a:p>
              <a:r>
                <a:rPr lang="en-US" sz="1200" b="1" dirty="0" err="1" smtClean="0">
                  <a:solidFill>
                    <a:schemeClr val="accent3"/>
                  </a:solidFill>
                  <a:latin typeface="Open Sans"/>
                  <a:cs typeface="Times New Roman" panose="02020603050405020304" pitchFamily="18" charset="0"/>
                </a:rPr>
                <a:t>SNR</a:t>
              </a:r>
              <a:r>
                <a:rPr lang="en-US" sz="1200" b="1" baseline="-25000" dirty="0" err="1" smtClean="0">
                  <a:solidFill>
                    <a:schemeClr val="accent3"/>
                  </a:solidFill>
                  <a:latin typeface="Open Sans"/>
                  <a:cs typeface="Times New Roman" panose="02020603050405020304" pitchFamily="18" charset="0"/>
                </a:rPr>
                <a:t>Lac</a:t>
              </a:r>
              <a:r>
                <a:rPr lang="en-US" sz="1200" b="1" baseline="-25000" dirty="0" smtClean="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  25 ± 15 *</a:t>
              </a:r>
              <a:endParaRPr lang="en-US" sz="1200" b="1" dirty="0">
                <a:solidFill>
                  <a:schemeClr val="accent3"/>
                </a:solidFill>
                <a:latin typeface="Open Sans"/>
                <a:cs typeface="Times New Roman" panose="02020603050405020304" pitchFamily="18" charset="0"/>
              </a:endParaRPr>
            </a:p>
          </p:txBody>
        </p:sp>
        <p:cxnSp>
          <p:nvCxnSpPr>
            <p:cNvPr id="78" name="Straight Connector 77"/>
            <p:cNvCxnSpPr/>
            <p:nvPr/>
          </p:nvCxnSpPr>
          <p:spPr bwMode="auto">
            <a:xfrm flipH="1">
              <a:off x="5105400" y="1875190"/>
              <a:ext cx="220172" cy="128135"/>
            </a:xfrm>
            <a:prstGeom prst="line">
              <a:avLst/>
            </a:prstGeom>
            <a:solidFill>
              <a:srgbClr val="468CD7">
                <a:alpha val="69803"/>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flipH="1" flipV="1">
              <a:off x="5105400" y="3499026"/>
              <a:ext cx="220172" cy="287379"/>
            </a:xfrm>
            <a:prstGeom prst="line">
              <a:avLst/>
            </a:prstGeom>
            <a:solidFill>
              <a:srgbClr val="468CD7">
                <a:alpha val="69803"/>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Rectangle 79"/>
            <p:cNvSpPr/>
            <p:nvPr/>
          </p:nvSpPr>
          <p:spPr bwMode="auto">
            <a:xfrm>
              <a:off x="5325571" y="1881404"/>
              <a:ext cx="2587752" cy="1904999"/>
            </a:xfrm>
            <a:prstGeom prst="rect">
              <a:avLst/>
            </a:prstGeom>
            <a:noFill/>
            <a:ln w="317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solidFill>
                    <a:schemeClr val="tx1"/>
                  </a:solidFill>
                </a:ln>
                <a:solidFill>
                  <a:schemeClr val="accent3"/>
                </a:solidFill>
                <a:effectLst/>
                <a:latin typeface="Open Sans"/>
                <a:cs typeface="Times New Roman" panose="02020603050405020304" pitchFamily="18" charset="0"/>
                <a:sym typeface="Futura" charset="0"/>
              </a:endParaRPr>
            </a:p>
          </p:txBody>
        </p:sp>
        <p:cxnSp>
          <p:nvCxnSpPr>
            <p:cNvPr id="81" name="Straight Arrow Connector 80"/>
            <p:cNvCxnSpPr/>
            <p:nvPr/>
          </p:nvCxnSpPr>
          <p:spPr>
            <a:xfrm>
              <a:off x="6280363" y="3306718"/>
              <a:ext cx="196637" cy="19230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77156" y="3069025"/>
              <a:ext cx="599844" cy="235653"/>
            </a:xfrm>
            <a:prstGeom prst="rect">
              <a:avLst/>
            </a:prstGeom>
            <a:noFill/>
          </p:spPr>
          <p:txBody>
            <a:bodyPr wrap="square" rtlCol="0">
              <a:spAutoFit/>
            </a:bodyPr>
            <a:lstStyle/>
            <a:p>
              <a:r>
                <a:rPr lang="en-US" sz="1200" b="1" dirty="0" smtClean="0">
                  <a:solidFill>
                    <a:schemeClr val="accent3"/>
                  </a:solidFill>
                  <a:latin typeface="Open Sans"/>
                  <a:cs typeface="Times New Roman" panose="02020603050405020304" pitchFamily="18" charset="0"/>
                </a:rPr>
                <a:t>“H</a:t>
              </a:r>
              <a:r>
                <a:rPr lang="en-US" sz="1200" b="1" baseline="-25000" dirty="0" smtClean="0">
                  <a:solidFill>
                    <a:schemeClr val="accent3"/>
                  </a:solidFill>
                  <a:latin typeface="Open Sans"/>
                  <a:cs typeface="Times New Roman" panose="02020603050405020304" pitchFamily="18" charset="0"/>
                </a:rPr>
                <a:t>2</a:t>
              </a:r>
              <a:r>
                <a:rPr lang="en-US" sz="1200" b="1" dirty="0" smtClean="0">
                  <a:solidFill>
                    <a:schemeClr val="accent3"/>
                  </a:solidFill>
                  <a:latin typeface="Open Sans"/>
                  <a:cs typeface="Times New Roman" panose="02020603050405020304" pitchFamily="18" charset="0"/>
                </a:rPr>
                <a:t>0”</a:t>
              </a:r>
              <a:endParaRPr lang="en-US" sz="1200" b="1" dirty="0">
                <a:solidFill>
                  <a:schemeClr val="accent3"/>
                </a:solidFill>
                <a:latin typeface="Open Sans"/>
                <a:cs typeface="Times New Roman" panose="02020603050405020304" pitchFamily="18" charset="0"/>
              </a:endParaRPr>
            </a:p>
          </p:txBody>
        </p:sp>
        <p:sp>
          <p:nvSpPr>
            <p:cNvPr id="83" name="TextBox 82"/>
            <p:cNvSpPr txBox="1"/>
            <p:nvPr/>
          </p:nvSpPr>
          <p:spPr>
            <a:xfrm>
              <a:off x="5259391" y="1947229"/>
              <a:ext cx="1522409" cy="235653"/>
            </a:xfrm>
            <a:prstGeom prst="rect">
              <a:avLst/>
            </a:prstGeom>
            <a:noFill/>
          </p:spPr>
          <p:txBody>
            <a:bodyPr wrap="square" rtlCol="0">
              <a:spAutoFit/>
            </a:bodyPr>
            <a:lstStyle/>
            <a:p>
              <a:r>
                <a:rPr lang="en-US" sz="1200" b="1" dirty="0" err="1" smtClean="0">
                  <a:solidFill>
                    <a:schemeClr val="accent3"/>
                  </a:solidFill>
                  <a:latin typeface="Open Sans"/>
                  <a:cs typeface="Times New Roman" panose="02020603050405020304" pitchFamily="18" charset="0"/>
                </a:rPr>
                <a:t>SNR</a:t>
              </a:r>
              <a:r>
                <a:rPr lang="en-US" sz="1200" b="1" baseline="-25000" dirty="0" err="1">
                  <a:solidFill>
                    <a:schemeClr val="accent3"/>
                  </a:solidFill>
                  <a:latin typeface="Open Sans"/>
                  <a:cs typeface="Times New Roman" panose="02020603050405020304" pitchFamily="18" charset="0"/>
                </a:rPr>
                <a:t>t</a:t>
              </a:r>
              <a:r>
                <a:rPr lang="en-US" sz="1200" b="1" baseline="-25000" dirty="0" err="1" smtClean="0">
                  <a:solidFill>
                    <a:schemeClr val="accent3"/>
                  </a:solidFill>
                  <a:latin typeface="Open Sans"/>
                  <a:cs typeface="Times New Roman" panose="02020603050405020304" pitchFamily="18" charset="0"/>
                </a:rPr>
                <a:t>Cho</a:t>
              </a:r>
              <a:r>
                <a:rPr lang="en-US" sz="1200" b="1" baseline="-25000" dirty="0" smtClean="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  19 ± 6 *</a:t>
              </a:r>
              <a:endParaRPr lang="en-US" sz="1200" b="1" dirty="0">
                <a:solidFill>
                  <a:schemeClr val="accent3"/>
                </a:solidFill>
                <a:latin typeface="Open Sans"/>
                <a:cs typeface="Times New Roman" panose="02020603050405020304" pitchFamily="18" charset="0"/>
              </a:endParaRPr>
            </a:p>
          </p:txBody>
        </p:sp>
        <p:sp>
          <p:nvSpPr>
            <p:cNvPr id="84" name="TextBox 83"/>
            <p:cNvSpPr txBox="1"/>
            <p:nvPr/>
          </p:nvSpPr>
          <p:spPr>
            <a:xfrm>
              <a:off x="5259476" y="2179814"/>
              <a:ext cx="1751268" cy="235653"/>
            </a:xfrm>
            <a:prstGeom prst="rect">
              <a:avLst/>
            </a:prstGeom>
            <a:noFill/>
          </p:spPr>
          <p:txBody>
            <a:bodyPr wrap="square" rtlCol="0">
              <a:spAutoFit/>
            </a:bodyPr>
            <a:lstStyle/>
            <a:p>
              <a:r>
                <a:rPr lang="en-US" sz="1200" b="1" dirty="0" err="1" smtClean="0">
                  <a:solidFill>
                    <a:schemeClr val="accent3"/>
                  </a:solidFill>
                  <a:latin typeface="Open Sans"/>
                  <a:cs typeface="Times New Roman" panose="02020603050405020304" pitchFamily="18" charset="0"/>
                </a:rPr>
                <a:t>SNR</a:t>
              </a:r>
              <a:r>
                <a:rPr lang="en-US" sz="1200" b="1" baseline="-25000" dirty="0" err="1">
                  <a:solidFill>
                    <a:schemeClr val="accent3"/>
                  </a:solidFill>
                  <a:latin typeface="Open Sans"/>
                  <a:cs typeface="Times New Roman" panose="02020603050405020304" pitchFamily="18" charset="0"/>
                </a:rPr>
                <a:t>t</a:t>
              </a:r>
              <a:r>
                <a:rPr lang="en-US" sz="1200" b="1" baseline="-25000" dirty="0" err="1" smtClean="0">
                  <a:solidFill>
                    <a:schemeClr val="accent3"/>
                  </a:solidFill>
                  <a:latin typeface="Open Sans"/>
                  <a:cs typeface="Times New Roman" panose="02020603050405020304" pitchFamily="18" charset="0"/>
                </a:rPr>
                <a:t>Cre</a:t>
              </a:r>
              <a:r>
                <a:rPr lang="en-US" sz="1200" b="1" baseline="-25000" dirty="0" smtClean="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  39 ± 11 * </a:t>
              </a:r>
              <a:endParaRPr lang="en-US" sz="1200" b="1" dirty="0">
                <a:solidFill>
                  <a:schemeClr val="accent3"/>
                </a:solidFill>
                <a:latin typeface="Open Sans"/>
                <a:cs typeface="Times New Roman" panose="02020603050405020304" pitchFamily="18" charset="0"/>
              </a:endParaRPr>
            </a:p>
          </p:txBody>
        </p:sp>
        <p:sp>
          <p:nvSpPr>
            <p:cNvPr id="85" name="Rectangle 84"/>
            <p:cNvSpPr/>
            <p:nvPr/>
          </p:nvSpPr>
          <p:spPr bwMode="auto">
            <a:xfrm>
              <a:off x="3778545" y="2491005"/>
              <a:ext cx="365760" cy="366424"/>
            </a:xfrm>
            <a:prstGeom prst="rect">
              <a:avLst/>
            </a:prstGeom>
            <a:no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solidFill>
                    <a:schemeClr val="tx1"/>
                  </a:solidFill>
                </a:ln>
                <a:solidFill>
                  <a:schemeClr val="accent3"/>
                </a:solidFill>
                <a:effectLst/>
                <a:latin typeface="Open Sans"/>
                <a:cs typeface="Times New Roman" panose="02020603050405020304" pitchFamily="18" charset="0"/>
                <a:sym typeface="Futura" charset="0"/>
              </a:endParaRPr>
            </a:p>
          </p:txBody>
        </p:sp>
        <p:cxnSp>
          <p:nvCxnSpPr>
            <p:cNvPr id="86" name="Straight Connector 85"/>
            <p:cNvCxnSpPr/>
            <p:nvPr/>
          </p:nvCxnSpPr>
          <p:spPr bwMode="auto">
            <a:xfrm>
              <a:off x="3234457" y="1875191"/>
              <a:ext cx="216852" cy="128134"/>
            </a:xfrm>
            <a:prstGeom prst="line">
              <a:avLst/>
            </a:prstGeom>
            <a:solidFill>
              <a:srgbClr val="468CD7">
                <a:alpha val="69803"/>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flipH="1">
              <a:off x="3234458" y="3534099"/>
              <a:ext cx="216851" cy="252306"/>
            </a:xfrm>
            <a:prstGeom prst="line">
              <a:avLst/>
            </a:prstGeom>
            <a:solidFill>
              <a:srgbClr val="468CD7">
                <a:alpha val="69803"/>
              </a:srgb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Rectangle 87"/>
            <p:cNvSpPr/>
            <p:nvPr/>
          </p:nvSpPr>
          <p:spPr bwMode="auto">
            <a:xfrm>
              <a:off x="654536" y="1875191"/>
              <a:ext cx="2579921" cy="1911213"/>
            </a:xfrm>
            <a:prstGeom prst="rect">
              <a:avLst/>
            </a:prstGeom>
            <a:noFill/>
            <a:ln w="31750">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smtClean="0">
                <a:ln>
                  <a:solidFill>
                    <a:schemeClr val="tx1"/>
                  </a:solidFill>
                </a:ln>
                <a:solidFill>
                  <a:schemeClr val="accent3"/>
                </a:solidFill>
                <a:effectLst/>
                <a:latin typeface="Open Sans"/>
                <a:cs typeface="Times New Roman" panose="02020603050405020304" pitchFamily="18" charset="0"/>
                <a:sym typeface="Futura" charset="0"/>
              </a:endParaRPr>
            </a:p>
          </p:txBody>
        </p:sp>
        <p:sp>
          <p:nvSpPr>
            <p:cNvPr id="89" name="TextBox 88"/>
            <p:cNvSpPr txBox="1"/>
            <p:nvPr/>
          </p:nvSpPr>
          <p:spPr>
            <a:xfrm>
              <a:off x="1981200" y="1916290"/>
              <a:ext cx="609428" cy="235653"/>
            </a:xfrm>
            <a:prstGeom prst="rect">
              <a:avLst/>
            </a:prstGeom>
            <a:noFill/>
          </p:spPr>
          <p:txBody>
            <a:bodyPr wrap="square" rtlCol="0">
              <a:spAutoFit/>
            </a:bodyPr>
            <a:lstStyle/>
            <a:p>
              <a:pPr algn="ctr"/>
              <a:r>
                <a:rPr lang="en-US" sz="1200" dirty="0" err="1" smtClean="0">
                  <a:solidFill>
                    <a:schemeClr val="accent3"/>
                  </a:solidFill>
                  <a:latin typeface="Open Sans"/>
                  <a:cs typeface="Times New Roman" panose="02020603050405020304" pitchFamily="18" charset="0"/>
                </a:rPr>
                <a:t>Cre</a:t>
              </a:r>
              <a:endParaRPr lang="en-US" sz="1200" dirty="0">
                <a:solidFill>
                  <a:schemeClr val="accent3"/>
                </a:solidFill>
                <a:latin typeface="Open Sans"/>
                <a:cs typeface="Times New Roman" panose="02020603050405020304" pitchFamily="18" charset="0"/>
              </a:endParaRPr>
            </a:p>
          </p:txBody>
        </p:sp>
        <p:sp>
          <p:nvSpPr>
            <p:cNvPr id="90" name="TextBox 89"/>
            <p:cNvSpPr txBox="1"/>
            <p:nvPr/>
          </p:nvSpPr>
          <p:spPr>
            <a:xfrm>
              <a:off x="1905000" y="2862912"/>
              <a:ext cx="609428" cy="235653"/>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Cho</a:t>
              </a:r>
              <a:endParaRPr lang="en-US" sz="1200" dirty="0">
                <a:solidFill>
                  <a:schemeClr val="accent3"/>
                </a:solidFill>
                <a:latin typeface="Open Sans"/>
                <a:cs typeface="Times New Roman" panose="02020603050405020304" pitchFamily="18" charset="0"/>
              </a:endParaRPr>
            </a:p>
          </p:txBody>
        </p:sp>
        <p:sp>
          <p:nvSpPr>
            <p:cNvPr id="91" name="TextBox 90"/>
            <p:cNvSpPr txBox="1"/>
            <p:nvPr/>
          </p:nvSpPr>
          <p:spPr>
            <a:xfrm>
              <a:off x="2369919" y="1951789"/>
              <a:ext cx="609428" cy="235653"/>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NAA</a:t>
              </a:r>
              <a:endParaRPr lang="en-US" sz="1200" dirty="0">
                <a:solidFill>
                  <a:schemeClr val="accent3"/>
                </a:solidFill>
                <a:latin typeface="Open Sans"/>
                <a:cs typeface="Times New Roman" panose="02020603050405020304" pitchFamily="18" charset="0"/>
              </a:endParaRPr>
            </a:p>
          </p:txBody>
        </p:sp>
        <p:sp>
          <p:nvSpPr>
            <p:cNvPr id="92" name="TextBox 91"/>
            <p:cNvSpPr txBox="1"/>
            <p:nvPr/>
          </p:nvSpPr>
          <p:spPr>
            <a:xfrm>
              <a:off x="2514600" y="3167712"/>
              <a:ext cx="609428" cy="235653"/>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Lac</a:t>
              </a:r>
              <a:endParaRPr lang="en-US" sz="1200" dirty="0">
                <a:solidFill>
                  <a:schemeClr val="accent3"/>
                </a:solidFill>
                <a:latin typeface="Open Sans"/>
                <a:cs typeface="Times New Roman" panose="02020603050405020304" pitchFamily="18" charset="0"/>
              </a:endParaRPr>
            </a:p>
          </p:txBody>
        </p:sp>
        <p:sp>
          <p:nvSpPr>
            <p:cNvPr id="93" name="TextBox 92"/>
            <p:cNvSpPr txBox="1"/>
            <p:nvPr/>
          </p:nvSpPr>
          <p:spPr>
            <a:xfrm>
              <a:off x="609600" y="2374001"/>
              <a:ext cx="1524000" cy="235653"/>
            </a:xfrm>
            <a:prstGeom prst="rect">
              <a:avLst/>
            </a:prstGeom>
            <a:noFill/>
          </p:spPr>
          <p:txBody>
            <a:bodyPr wrap="square" rtlCol="0">
              <a:spAutoFit/>
            </a:bodyPr>
            <a:lstStyle/>
            <a:p>
              <a:r>
                <a:rPr lang="en-US" sz="1200" b="1" dirty="0" smtClean="0">
                  <a:solidFill>
                    <a:schemeClr val="accent3"/>
                  </a:solidFill>
                  <a:latin typeface="Open Sans"/>
                  <a:cs typeface="Times New Roman" panose="02020603050405020304" pitchFamily="18" charset="0"/>
                </a:rPr>
                <a:t>SNR</a:t>
              </a:r>
              <a:r>
                <a:rPr lang="en-US" sz="1200" b="1" baseline="-25000" dirty="0" smtClean="0">
                  <a:solidFill>
                    <a:schemeClr val="accent3"/>
                  </a:solidFill>
                  <a:latin typeface="Open Sans"/>
                  <a:cs typeface="Times New Roman" panose="02020603050405020304" pitchFamily="18" charset="0"/>
                </a:rPr>
                <a:t>NAA </a:t>
              </a:r>
              <a:r>
                <a:rPr lang="en-US" sz="1200" b="1" dirty="0" smtClean="0">
                  <a:solidFill>
                    <a:schemeClr val="accent3"/>
                  </a:solidFill>
                  <a:latin typeface="Open Sans"/>
                  <a:cs typeface="Times New Roman" panose="02020603050405020304" pitchFamily="18" charset="0"/>
                </a:rPr>
                <a:t>=   58 ± 10 </a:t>
              </a:r>
              <a:endParaRPr lang="en-US" sz="1200" b="1" dirty="0">
                <a:solidFill>
                  <a:schemeClr val="accent3"/>
                </a:solidFill>
                <a:latin typeface="Open Sans"/>
                <a:cs typeface="Times New Roman" panose="02020603050405020304" pitchFamily="18" charset="0"/>
              </a:endParaRPr>
            </a:p>
          </p:txBody>
        </p:sp>
        <p:sp>
          <p:nvSpPr>
            <p:cNvPr id="94" name="TextBox 93"/>
            <p:cNvSpPr txBox="1"/>
            <p:nvPr/>
          </p:nvSpPr>
          <p:spPr>
            <a:xfrm>
              <a:off x="609600" y="2606586"/>
              <a:ext cx="1524000" cy="235653"/>
            </a:xfrm>
            <a:prstGeom prst="rect">
              <a:avLst/>
            </a:prstGeom>
            <a:noFill/>
          </p:spPr>
          <p:txBody>
            <a:bodyPr wrap="square" rtlCol="0">
              <a:spAutoFit/>
            </a:bodyPr>
            <a:lstStyle/>
            <a:p>
              <a:r>
                <a:rPr lang="en-US" sz="1200" b="1" dirty="0" err="1" smtClean="0">
                  <a:solidFill>
                    <a:schemeClr val="accent3"/>
                  </a:solidFill>
                  <a:latin typeface="Open Sans"/>
                  <a:cs typeface="Times New Roman" panose="02020603050405020304" pitchFamily="18" charset="0"/>
                </a:rPr>
                <a:t>SNR</a:t>
              </a:r>
              <a:r>
                <a:rPr lang="en-US" sz="1200" b="1" baseline="-25000" dirty="0" err="1" smtClean="0">
                  <a:solidFill>
                    <a:schemeClr val="accent3"/>
                  </a:solidFill>
                  <a:latin typeface="Open Sans"/>
                  <a:cs typeface="Times New Roman" panose="02020603050405020304" pitchFamily="18" charset="0"/>
                </a:rPr>
                <a:t>Lac</a:t>
              </a:r>
              <a:r>
                <a:rPr lang="en-US" sz="1200" b="1" baseline="-25000" dirty="0" smtClean="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 =      9 ± 2</a:t>
              </a:r>
              <a:endParaRPr lang="en-US" sz="1200" b="1" dirty="0">
                <a:solidFill>
                  <a:schemeClr val="accent3"/>
                </a:solidFill>
                <a:latin typeface="Open Sans"/>
                <a:cs typeface="Times New Roman" panose="02020603050405020304" pitchFamily="18" charset="0"/>
              </a:endParaRPr>
            </a:p>
          </p:txBody>
        </p:sp>
        <p:cxnSp>
          <p:nvCxnSpPr>
            <p:cNvPr id="95" name="Straight Arrow Connector 94"/>
            <p:cNvCxnSpPr/>
            <p:nvPr/>
          </p:nvCxnSpPr>
          <p:spPr>
            <a:xfrm>
              <a:off x="1676400" y="3329204"/>
              <a:ext cx="228600" cy="20489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190856" y="3109698"/>
              <a:ext cx="599844" cy="235653"/>
            </a:xfrm>
            <a:prstGeom prst="rect">
              <a:avLst/>
            </a:prstGeom>
            <a:noFill/>
          </p:spPr>
          <p:txBody>
            <a:bodyPr wrap="square" rtlCol="0">
              <a:spAutoFit/>
            </a:bodyPr>
            <a:lstStyle/>
            <a:p>
              <a:r>
                <a:rPr lang="en-US" sz="1200" b="1" dirty="0" smtClean="0">
                  <a:solidFill>
                    <a:schemeClr val="accent3"/>
                  </a:solidFill>
                  <a:latin typeface="Open Sans"/>
                  <a:cs typeface="Times New Roman" panose="02020603050405020304" pitchFamily="18" charset="0"/>
                </a:rPr>
                <a:t>“H</a:t>
              </a:r>
              <a:r>
                <a:rPr lang="en-US" sz="1200" b="1" baseline="-25000" dirty="0" smtClean="0">
                  <a:solidFill>
                    <a:schemeClr val="accent3"/>
                  </a:solidFill>
                  <a:latin typeface="Open Sans"/>
                  <a:cs typeface="Times New Roman" panose="02020603050405020304" pitchFamily="18" charset="0"/>
                </a:rPr>
                <a:t>2</a:t>
              </a:r>
              <a:r>
                <a:rPr lang="en-US" sz="1200" b="1" dirty="0" smtClean="0">
                  <a:solidFill>
                    <a:schemeClr val="accent3"/>
                  </a:solidFill>
                  <a:latin typeface="Open Sans"/>
                  <a:cs typeface="Times New Roman" panose="02020603050405020304" pitchFamily="18" charset="0"/>
                </a:rPr>
                <a:t>0”</a:t>
              </a:r>
              <a:endParaRPr lang="en-US" sz="1200" b="1" dirty="0">
                <a:solidFill>
                  <a:schemeClr val="accent3"/>
                </a:solidFill>
                <a:latin typeface="Open Sans"/>
                <a:cs typeface="Times New Roman" panose="02020603050405020304" pitchFamily="18" charset="0"/>
              </a:endParaRPr>
            </a:p>
          </p:txBody>
        </p:sp>
        <p:sp>
          <p:nvSpPr>
            <p:cNvPr id="97" name="TextBox 96"/>
            <p:cNvSpPr txBox="1"/>
            <p:nvPr/>
          </p:nvSpPr>
          <p:spPr>
            <a:xfrm>
              <a:off x="626533" y="1920256"/>
              <a:ext cx="1354667" cy="235653"/>
            </a:xfrm>
            <a:prstGeom prst="rect">
              <a:avLst/>
            </a:prstGeom>
            <a:noFill/>
          </p:spPr>
          <p:txBody>
            <a:bodyPr wrap="square" rtlCol="0">
              <a:spAutoFit/>
            </a:bodyPr>
            <a:lstStyle/>
            <a:p>
              <a:r>
                <a:rPr lang="en-US" sz="1200" b="1" dirty="0" err="1" smtClean="0">
                  <a:solidFill>
                    <a:schemeClr val="accent3"/>
                  </a:solidFill>
                  <a:latin typeface="Open Sans"/>
                  <a:cs typeface="Times New Roman" panose="02020603050405020304" pitchFamily="18" charset="0"/>
                </a:rPr>
                <a:t>SNR</a:t>
              </a:r>
              <a:r>
                <a:rPr lang="en-US" sz="1200" b="1" baseline="-25000" dirty="0" err="1" smtClean="0">
                  <a:solidFill>
                    <a:schemeClr val="accent3"/>
                  </a:solidFill>
                  <a:latin typeface="Open Sans"/>
                  <a:cs typeface="Times New Roman" panose="02020603050405020304" pitchFamily="18" charset="0"/>
                </a:rPr>
                <a:t>tCho</a:t>
              </a:r>
              <a:r>
                <a:rPr lang="en-US" sz="1200" b="1" baseline="-25000" dirty="0" smtClean="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  29 ± 6</a:t>
              </a:r>
              <a:endParaRPr lang="en-US" sz="1200" b="1" dirty="0">
                <a:solidFill>
                  <a:schemeClr val="accent3"/>
                </a:solidFill>
                <a:latin typeface="Open Sans"/>
                <a:cs typeface="Times New Roman" panose="02020603050405020304" pitchFamily="18" charset="0"/>
              </a:endParaRPr>
            </a:p>
          </p:txBody>
        </p:sp>
        <p:sp>
          <p:nvSpPr>
            <p:cNvPr id="98" name="TextBox 97"/>
            <p:cNvSpPr txBox="1"/>
            <p:nvPr/>
          </p:nvSpPr>
          <p:spPr>
            <a:xfrm>
              <a:off x="609600" y="2148875"/>
              <a:ext cx="1600114" cy="235653"/>
            </a:xfrm>
            <a:prstGeom prst="rect">
              <a:avLst/>
            </a:prstGeom>
            <a:noFill/>
          </p:spPr>
          <p:txBody>
            <a:bodyPr wrap="square" rtlCol="0">
              <a:spAutoFit/>
            </a:bodyPr>
            <a:lstStyle/>
            <a:p>
              <a:r>
                <a:rPr lang="en-US" sz="1200" b="1" dirty="0" err="1" smtClean="0">
                  <a:solidFill>
                    <a:schemeClr val="accent3"/>
                  </a:solidFill>
                  <a:latin typeface="Open Sans"/>
                  <a:cs typeface="Times New Roman" panose="02020603050405020304" pitchFamily="18" charset="0"/>
                </a:rPr>
                <a:t>SNR</a:t>
              </a:r>
              <a:r>
                <a:rPr lang="en-US" sz="1200" b="1" baseline="-25000" dirty="0" err="1">
                  <a:solidFill>
                    <a:schemeClr val="accent3"/>
                  </a:solidFill>
                  <a:latin typeface="Open Sans"/>
                  <a:cs typeface="Times New Roman" panose="02020603050405020304" pitchFamily="18" charset="0"/>
                </a:rPr>
                <a:t>t</a:t>
              </a:r>
              <a:r>
                <a:rPr lang="en-US" sz="1200" b="1" baseline="-25000" dirty="0" err="1" smtClean="0">
                  <a:solidFill>
                    <a:schemeClr val="accent3"/>
                  </a:solidFill>
                  <a:latin typeface="Open Sans"/>
                  <a:cs typeface="Times New Roman" panose="02020603050405020304" pitchFamily="18" charset="0"/>
                </a:rPr>
                <a:t>Cre</a:t>
              </a:r>
              <a:r>
                <a:rPr lang="en-US" sz="1200" b="1" baseline="-25000" dirty="0" smtClean="0">
                  <a:solidFill>
                    <a:schemeClr val="accent3"/>
                  </a:solidFill>
                  <a:latin typeface="Open Sans"/>
                  <a:cs typeface="Times New Roman" panose="02020603050405020304" pitchFamily="18" charset="0"/>
                </a:rPr>
                <a:t>   </a:t>
              </a:r>
              <a:r>
                <a:rPr lang="en-US" sz="1200" b="1" dirty="0" smtClean="0">
                  <a:solidFill>
                    <a:schemeClr val="accent3"/>
                  </a:solidFill>
                  <a:latin typeface="Open Sans"/>
                  <a:cs typeface="Times New Roman" panose="02020603050405020304" pitchFamily="18" charset="0"/>
                </a:rPr>
                <a:t>=  60 ± 12 </a:t>
              </a:r>
              <a:endParaRPr lang="en-US" sz="1200" b="1" dirty="0">
                <a:solidFill>
                  <a:schemeClr val="accent3"/>
                </a:solidFill>
                <a:latin typeface="Open Sans"/>
                <a:cs typeface="Times New Roman" panose="02020603050405020304" pitchFamily="18" charset="0"/>
              </a:endParaRPr>
            </a:p>
          </p:txBody>
        </p:sp>
        <p:sp>
          <p:nvSpPr>
            <p:cNvPr id="99" name="Rectangle 98"/>
            <p:cNvSpPr/>
            <p:nvPr/>
          </p:nvSpPr>
          <p:spPr bwMode="auto">
            <a:xfrm>
              <a:off x="4358640" y="2491005"/>
              <a:ext cx="365760" cy="366424"/>
            </a:xfrm>
            <a:prstGeom prst="rect">
              <a:avLst/>
            </a:prstGeom>
            <a:no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solidFill>
                    <a:schemeClr val="tx1"/>
                  </a:solidFill>
                </a:ln>
                <a:solidFill>
                  <a:schemeClr val="accent3"/>
                </a:solidFill>
                <a:effectLst/>
                <a:latin typeface="Open Sans"/>
                <a:cs typeface="Times New Roman" panose="02020603050405020304" pitchFamily="18" charset="0"/>
                <a:sym typeface="Futura" charset="0"/>
              </a:endParaRPr>
            </a:p>
          </p:txBody>
        </p:sp>
        <p:sp>
          <p:nvSpPr>
            <p:cNvPr id="100" name="TextBox 99"/>
            <p:cNvSpPr txBox="1"/>
            <p:nvPr/>
          </p:nvSpPr>
          <p:spPr>
            <a:xfrm>
              <a:off x="5391744" y="1628969"/>
              <a:ext cx="2380656" cy="235653"/>
            </a:xfrm>
            <a:prstGeom prst="rect">
              <a:avLst/>
            </a:prstGeom>
            <a:noFill/>
          </p:spPr>
          <p:txBody>
            <a:bodyPr wrap="square" rtlCol="0">
              <a:spAutoFit/>
            </a:bodyPr>
            <a:lstStyle/>
            <a:p>
              <a:pPr algn="ctr"/>
              <a:r>
                <a:rPr lang="en-US" sz="1200" b="1" dirty="0" smtClean="0">
                  <a:solidFill>
                    <a:schemeClr val="accent3"/>
                  </a:solidFill>
                  <a:latin typeface="Open Sans"/>
                  <a:ea typeface="Verdana" pitchFamily="34" charset="0"/>
                  <a:cs typeface="Times New Roman" panose="02020603050405020304" pitchFamily="18" charset="0"/>
                </a:rPr>
                <a:t>Ipsilateral</a:t>
              </a:r>
              <a:endParaRPr lang="en-US" sz="1200" b="1" baseline="-25000" dirty="0">
                <a:solidFill>
                  <a:schemeClr val="accent3"/>
                </a:solidFill>
                <a:latin typeface="Open Sans"/>
                <a:ea typeface="Verdana" pitchFamily="34" charset="0"/>
                <a:cs typeface="Times New Roman" panose="02020603050405020304" pitchFamily="18" charset="0"/>
              </a:endParaRPr>
            </a:p>
          </p:txBody>
        </p:sp>
        <p:sp>
          <p:nvSpPr>
            <p:cNvPr id="101" name="TextBox 100"/>
            <p:cNvSpPr txBox="1"/>
            <p:nvPr/>
          </p:nvSpPr>
          <p:spPr>
            <a:xfrm>
              <a:off x="666096" y="1628970"/>
              <a:ext cx="2380656" cy="235653"/>
            </a:xfrm>
            <a:prstGeom prst="rect">
              <a:avLst/>
            </a:prstGeom>
            <a:noFill/>
          </p:spPr>
          <p:txBody>
            <a:bodyPr wrap="square" rtlCol="0">
              <a:spAutoFit/>
            </a:bodyPr>
            <a:lstStyle/>
            <a:p>
              <a:pPr algn="ctr"/>
              <a:r>
                <a:rPr lang="en-US" sz="1200" b="1" dirty="0" smtClean="0">
                  <a:solidFill>
                    <a:schemeClr val="accent3"/>
                  </a:solidFill>
                  <a:latin typeface="Open Sans"/>
                  <a:ea typeface="Verdana" pitchFamily="34" charset="0"/>
                  <a:cs typeface="Times New Roman" panose="02020603050405020304" pitchFamily="18" charset="0"/>
                </a:rPr>
                <a:t>Contralateral</a:t>
              </a:r>
              <a:endParaRPr lang="en-US" sz="1200" b="1" baseline="-25000" dirty="0">
                <a:solidFill>
                  <a:schemeClr val="accent3"/>
                </a:solidFill>
                <a:latin typeface="Open Sans"/>
                <a:ea typeface="Verdana" pitchFamily="34" charset="0"/>
                <a:cs typeface="Times New Roman" panose="02020603050405020304" pitchFamily="18" charset="0"/>
              </a:endParaRPr>
            </a:p>
          </p:txBody>
        </p:sp>
        <p:sp>
          <p:nvSpPr>
            <p:cNvPr id="103" name="TextBox 102"/>
            <p:cNvSpPr txBox="1"/>
            <p:nvPr/>
          </p:nvSpPr>
          <p:spPr>
            <a:xfrm>
              <a:off x="3429000" y="3250028"/>
              <a:ext cx="381000" cy="261837"/>
            </a:xfrm>
            <a:prstGeom prst="rect">
              <a:avLst/>
            </a:prstGeom>
            <a:noFill/>
          </p:spPr>
          <p:txBody>
            <a:bodyPr wrap="square" rtlCol="0">
              <a:spAutoFit/>
            </a:bodyPr>
            <a:lstStyle/>
            <a:p>
              <a:r>
                <a:rPr lang="en-US" sz="1400" dirty="0">
                  <a:solidFill>
                    <a:schemeClr val="accent3"/>
                  </a:solidFill>
                  <a:latin typeface="Open Sans"/>
                  <a:cs typeface="Times New Roman" panose="02020603050405020304" pitchFamily="18" charset="0"/>
                </a:rPr>
                <a:t>b</a:t>
              </a:r>
            </a:p>
          </p:txBody>
        </p:sp>
      </p:grpSp>
      <p:grpSp>
        <p:nvGrpSpPr>
          <p:cNvPr id="105" name="Group 104"/>
          <p:cNvGrpSpPr/>
          <p:nvPr/>
        </p:nvGrpSpPr>
        <p:grpSpPr>
          <a:xfrm>
            <a:off x="4890293" y="4437122"/>
            <a:ext cx="3859444" cy="1859011"/>
            <a:chOff x="4724198" y="4495800"/>
            <a:chExt cx="3581602" cy="1501509"/>
          </a:xfrm>
        </p:grpSpPr>
        <p:pic>
          <p:nvPicPr>
            <p:cNvPr id="107" name="Picture 106"/>
            <p:cNvPicPr>
              <a:picLocks noChangeAspect="1"/>
            </p:cNvPicPr>
            <p:nvPr/>
          </p:nvPicPr>
          <p:blipFill rotWithShape="1">
            <a:blip r:embed="rId8" cstate="print">
              <a:extLst>
                <a:ext uri="{28A0092B-C50C-407E-A947-70E740481C1C}">
                  <a14:useLocalDpi xmlns:a14="http://schemas.microsoft.com/office/drawing/2010/main" val="0"/>
                </a:ext>
              </a:extLst>
            </a:blip>
            <a:srcRect l="30575" t="5554" r="13996" b="10689"/>
            <a:stretch/>
          </p:blipFill>
          <p:spPr>
            <a:xfrm rot="5400000">
              <a:off x="6221038" y="3750124"/>
              <a:ext cx="1339086" cy="2830438"/>
            </a:xfrm>
            <a:prstGeom prst="rect">
              <a:avLst/>
            </a:prstGeom>
          </p:spPr>
        </p:pic>
        <p:cxnSp>
          <p:nvCxnSpPr>
            <p:cNvPr id="108" name="Straight Arrow Connector 107"/>
            <p:cNvCxnSpPr/>
            <p:nvPr/>
          </p:nvCxnSpPr>
          <p:spPr>
            <a:xfrm flipH="1" flipV="1">
              <a:off x="5409998" y="4757294"/>
              <a:ext cx="286344" cy="9468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724198" y="4526758"/>
              <a:ext cx="789450" cy="223730"/>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TE (</a:t>
              </a:r>
              <a:r>
                <a:rPr lang="en-US" sz="1200" dirty="0" err="1" smtClean="0">
                  <a:solidFill>
                    <a:schemeClr val="accent3"/>
                  </a:solidFill>
                  <a:latin typeface="Open Sans"/>
                  <a:cs typeface="Times New Roman" panose="02020603050405020304" pitchFamily="18" charset="0"/>
                </a:rPr>
                <a:t>ms</a:t>
              </a:r>
              <a:r>
                <a:rPr lang="en-US" sz="1200" dirty="0" smtClean="0">
                  <a:solidFill>
                    <a:schemeClr val="accent3"/>
                  </a:solidFill>
                  <a:latin typeface="Open Sans"/>
                  <a:cs typeface="Times New Roman" panose="02020603050405020304" pitchFamily="18" charset="0"/>
                </a:rPr>
                <a:t>)</a:t>
              </a:r>
              <a:endParaRPr lang="en-US" sz="1200" dirty="0">
                <a:solidFill>
                  <a:schemeClr val="accent3"/>
                </a:solidFill>
                <a:latin typeface="Open Sans"/>
                <a:cs typeface="Times New Roman" panose="02020603050405020304" pitchFamily="18" charset="0"/>
              </a:endParaRPr>
            </a:p>
          </p:txBody>
        </p:sp>
        <p:sp>
          <p:nvSpPr>
            <p:cNvPr id="110" name="TextBox 109"/>
            <p:cNvSpPr txBox="1"/>
            <p:nvPr/>
          </p:nvSpPr>
          <p:spPr>
            <a:xfrm>
              <a:off x="5284861" y="5573744"/>
              <a:ext cx="515561" cy="223730"/>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58 </a:t>
              </a:r>
              <a:endParaRPr lang="en-US" sz="1200" dirty="0">
                <a:solidFill>
                  <a:schemeClr val="accent3"/>
                </a:solidFill>
                <a:latin typeface="Open Sans"/>
                <a:cs typeface="Times New Roman" panose="02020603050405020304" pitchFamily="18" charset="0"/>
              </a:endParaRPr>
            </a:p>
          </p:txBody>
        </p:sp>
        <p:sp>
          <p:nvSpPr>
            <p:cNvPr id="111" name="TextBox 110"/>
            <p:cNvSpPr txBox="1"/>
            <p:nvPr/>
          </p:nvSpPr>
          <p:spPr>
            <a:xfrm>
              <a:off x="4840719" y="4757294"/>
              <a:ext cx="789450" cy="223730"/>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254 </a:t>
              </a:r>
              <a:endParaRPr lang="en-US" sz="1200" dirty="0">
                <a:solidFill>
                  <a:schemeClr val="accent3"/>
                </a:solidFill>
                <a:latin typeface="Open Sans"/>
                <a:cs typeface="Times New Roman" panose="02020603050405020304" pitchFamily="18" charset="0"/>
              </a:endParaRPr>
            </a:p>
          </p:txBody>
        </p:sp>
        <p:sp>
          <p:nvSpPr>
            <p:cNvPr id="116" name="TextBox 115"/>
            <p:cNvSpPr txBox="1"/>
            <p:nvPr/>
          </p:nvSpPr>
          <p:spPr>
            <a:xfrm>
              <a:off x="6724964" y="5773579"/>
              <a:ext cx="609428" cy="223730"/>
            </a:xfrm>
            <a:prstGeom prst="rect">
              <a:avLst/>
            </a:prstGeom>
            <a:noFill/>
          </p:spPr>
          <p:txBody>
            <a:bodyPr wrap="square" rtlCol="0">
              <a:spAutoFit/>
            </a:bodyPr>
            <a:lstStyle/>
            <a:p>
              <a:pPr algn="ctr"/>
              <a:r>
                <a:rPr lang="en-US" sz="1200" dirty="0" err="1" smtClean="0">
                  <a:solidFill>
                    <a:schemeClr val="accent3"/>
                  </a:solidFill>
                  <a:latin typeface="Open Sans"/>
                  <a:cs typeface="Times New Roman" panose="02020603050405020304" pitchFamily="18" charset="0"/>
                </a:rPr>
                <a:t>Cre</a:t>
              </a:r>
              <a:endParaRPr lang="en-US" sz="1200" dirty="0">
                <a:solidFill>
                  <a:schemeClr val="accent3"/>
                </a:solidFill>
                <a:latin typeface="Open Sans"/>
                <a:cs typeface="Times New Roman" panose="02020603050405020304" pitchFamily="18" charset="0"/>
              </a:endParaRPr>
            </a:p>
          </p:txBody>
        </p:sp>
        <p:sp>
          <p:nvSpPr>
            <p:cNvPr id="117" name="TextBox 116"/>
            <p:cNvSpPr txBox="1"/>
            <p:nvPr/>
          </p:nvSpPr>
          <p:spPr>
            <a:xfrm>
              <a:off x="6314617" y="5759955"/>
              <a:ext cx="615558" cy="223730"/>
            </a:xfrm>
            <a:prstGeom prst="rect">
              <a:avLst/>
            </a:prstGeom>
            <a:noFill/>
          </p:spPr>
          <p:txBody>
            <a:bodyPr wrap="square" rtlCol="0">
              <a:spAutoFit/>
            </a:bodyPr>
            <a:lstStyle/>
            <a:p>
              <a:pPr algn="ctr"/>
              <a:r>
                <a:rPr lang="en-US" sz="1200" dirty="0">
                  <a:solidFill>
                    <a:schemeClr val="accent3"/>
                  </a:solidFill>
                  <a:latin typeface="Open Sans"/>
                  <a:cs typeface="Times New Roman" panose="02020603050405020304" pitchFamily="18" charset="0"/>
                </a:rPr>
                <a:t>C</a:t>
              </a:r>
              <a:r>
                <a:rPr lang="en-US" sz="1200" dirty="0" smtClean="0">
                  <a:solidFill>
                    <a:schemeClr val="accent3"/>
                  </a:solidFill>
                  <a:latin typeface="Open Sans"/>
                  <a:cs typeface="Times New Roman" panose="02020603050405020304" pitchFamily="18" charset="0"/>
                </a:rPr>
                <a:t>ho</a:t>
              </a:r>
              <a:endParaRPr lang="en-US" sz="1200" dirty="0">
                <a:solidFill>
                  <a:schemeClr val="accent3"/>
                </a:solidFill>
                <a:latin typeface="Open Sans"/>
                <a:cs typeface="Times New Roman" panose="02020603050405020304" pitchFamily="18" charset="0"/>
              </a:endParaRPr>
            </a:p>
          </p:txBody>
        </p:sp>
        <p:sp>
          <p:nvSpPr>
            <p:cNvPr id="118" name="TextBox 117"/>
            <p:cNvSpPr txBox="1"/>
            <p:nvPr/>
          </p:nvSpPr>
          <p:spPr>
            <a:xfrm>
              <a:off x="7175384" y="5766305"/>
              <a:ext cx="609428" cy="223730"/>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NAA</a:t>
              </a:r>
              <a:endParaRPr lang="en-US" sz="1200" dirty="0">
                <a:solidFill>
                  <a:schemeClr val="accent3"/>
                </a:solidFill>
                <a:latin typeface="Open Sans"/>
                <a:cs typeface="Times New Roman" panose="02020603050405020304" pitchFamily="18" charset="0"/>
              </a:endParaRPr>
            </a:p>
          </p:txBody>
        </p:sp>
        <p:sp>
          <p:nvSpPr>
            <p:cNvPr id="119" name="TextBox 118"/>
            <p:cNvSpPr txBox="1"/>
            <p:nvPr/>
          </p:nvSpPr>
          <p:spPr>
            <a:xfrm>
              <a:off x="7601006" y="5773579"/>
              <a:ext cx="609428" cy="223730"/>
            </a:xfrm>
            <a:prstGeom prst="rect">
              <a:avLst/>
            </a:prstGeom>
            <a:noFill/>
          </p:spPr>
          <p:txBody>
            <a:bodyPr wrap="square" rtlCol="0">
              <a:spAutoFit/>
            </a:bodyPr>
            <a:lstStyle/>
            <a:p>
              <a:pPr algn="ctr"/>
              <a:r>
                <a:rPr lang="en-US" sz="1200" dirty="0" smtClean="0">
                  <a:solidFill>
                    <a:schemeClr val="accent3"/>
                  </a:solidFill>
                  <a:latin typeface="Open Sans"/>
                  <a:cs typeface="Times New Roman" panose="02020603050405020304" pitchFamily="18" charset="0"/>
                </a:rPr>
                <a:t>Lac</a:t>
              </a:r>
              <a:endParaRPr lang="en-US" sz="1200" dirty="0">
                <a:solidFill>
                  <a:schemeClr val="accent3"/>
                </a:solidFill>
                <a:latin typeface="Open Sans"/>
                <a:cs typeface="Times New Roman" panose="02020603050405020304" pitchFamily="18" charset="0"/>
              </a:endParaRPr>
            </a:p>
          </p:txBody>
        </p:sp>
        <p:sp>
          <p:nvSpPr>
            <p:cNvPr id="120" name="TextBox 119"/>
            <p:cNvSpPr txBox="1"/>
            <p:nvPr/>
          </p:nvSpPr>
          <p:spPr>
            <a:xfrm>
              <a:off x="5863910" y="5766305"/>
              <a:ext cx="599844" cy="223730"/>
            </a:xfrm>
            <a:prstGeom prst="rect">
              <a:avLst/>
            </a:prstGeom>
            <a:noFill/>
          </p:spPr>
          <p:txBody>
            <a:bodyPr wrap="square" rtlCol="0">
              <a:spAutoFit/>
            </a:bodyPr>
            <a:lstStyle/>
            <a:p>
              <a:r>
                <a:rPr lang="en-US" sz="1200" b="1" dirty="0" smtClean="0">
                  <a:solidFill>
                    <a:schemeClr val="accent3"/>
                  </a:solidFill>
                  <a:latin typeface="Open Sans"/>
                  <a:cs typeface="Times New Roman" panose="02020603050405020304" pitchFamily="18" charset="0"/>
                </a:rPr>
                <a:t>“</a:t>
              </a:r>
              <a:r>
                <a:rPr lang="en-US" sz="1200" dirty="0" smtClean="0">
                  <a:solidFill>
                    <a:schemeClr val="accent3"/>
                  </a:solidFill>
                  <a:latin typeface="Open Sans"/>
                  <a:cs typeface="Times New Roman" panose="02020603050405020304" pitchFamily="18" charset="0"/>
                </a:rPr>
                <a:t>H</a:t>
              </a:r>
              <a:r>
                <a:rPr lang="en-US" sz="1200" baseline="-25000" dirty="0" smtClean="0">
                  <a:solidFill>
                    <a:schemeClr val="accent3"/>
                  </a:solidFill>
                  <a:latin typeface="Open Sans"/>
                  <a:cs typeface="Times New Roman" panose="02020603050405020304" pitchFamily="18" charset="0"/>
                </a:rPr>
                <a:t>2</a:t>
              </a:r>
              <a:r>
                <a:rPr lang="en-US" sz="1200" dirty="0" smtClean="0">
                  <a:solidFill>
                    <a:schemeClr val="accent3"/>
                  </a:solidFill>
                  <a:latin typeface="Open Sans"/>
                  <a:cs typeface="Times New Roman" panose="02020603050405020304" pitchFamily="18" charset="0"/>
                </a:rPr>
                <a:t>0</a:t>
              </a:r>
              <a:r>
                <a:rPr lang="en-US" sz="1200" b="1" dirty="0" smtClean="0">
                  <a:solidFill>
                    <a:schemeClr val="accent3"/>
                  </a:solidFill>
                  <a:latin typeface="Open Sans"/>
                  <a:cs typeface="Times New Roman" panose="02020603050405020304" pitchFamily="18" charset="0"/>
                </a:rPr>
                <a:t>”</a:t>
              </a:r>
              <a:endParaRPr lang="en-US" sz="1200" b="1" dirty="0">
                <a:solidFill>
                  <a:schemeClr val="accent3"/>
                </a:solidFill>
                <a:latin typeface="Open Sans"/>
                <a:cs typeface="Times New Roman" panose="02020603050405020304" pitchFamily="18" charset="0"/>
              </a:endParaRPr>
            </a:p>
          </p:txBody>
        </p:sp>
        <p:cxnSp>
          <p:nvCxnSpPr>
            <p:cNvPr id="121" name="Straight Arrow Connector 120"/>
            <p:cNvCxnSpPr/>
            <p:nvPr/>
          </p:nvCxnSpPr>
          <p:spPr>
            <a:xfrm flipV="1">
              <a:off x="6705398" y="5621179"/>
              <a:ext cx="132584" cy="2462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6" idx="0"/>
            </p:cNvCxnSpPr>
            <p:nvPr/>
          </p:nvCxnSpPr>
          <p:spPr>
            <a:xfrm flipV="1">
              <a:off x="7029678" y="5573748"/>
              <a:ext cx="0" cy="199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237565" y="5162338"/>
            <a:ext cx="714387" cy="369332"/>
          </a:xfrm>
          <a:prstGeom prst="rect">
            <a:avLst/>
          </a:prstGeom>
          <a:noFill/>
        </p:spPr>
        <p:txBody>
          <a:bodyPr wrap="square" rtlCol="0">
            <a:spAutoFit/>
          </a:bodyPr>
          <a:lstStyle/>
          <a:p>
            <a:r>
              <a:rPr lang="en-US" dirty="0" smtClean="0">
                <a:solidFill>
                  <a:schemeClr val="accent3"/>
                </a:solidFill>
              </a:rPr>
              <a:t>T</a:t>
            </a:r>
            <a:r>
              <a:rPr lang="en-US" baseline="-25000" dirty="0" smtClean="0">
                <a:solidFill>
                  <a:schemeClr val="accent3"/>
                </a:solidFill>
              </a:rPr>
              <a:t>1</a:t>
            </a:r>
            <a:endParaRPr lang="en-US" dirty="0">
              <a:solidFill>
                <a:schemeClr val="accent3"/>
              </a:solidFill>
            </a:endParaRPr>
          </a:p>
        </p:txBody>
      </p:sp>
      <p:sp>
        <p:nvSpPr>
          <p:cNvPr id="133" name="TextBox 132"/>
          <p:cNvSpPr txBox="1"/>
          <p:nvPr/>
        </p:nvSpPr>
        <p:spPr>
          <a:xfrm>
            <a:off x="4897465" y="5162338"/>
            <a:ext cx="565929" cy="369332"/>
          </a:xfrm>
          <a:prstGeom prst="rect">
            <a:avLst/>
          </a:prstGeom>
          <a:noFill/>
        </p:spPr>
        <p:txBody>
          <a:bodyPr wrap="square" rtlCol="0">
            <a:spAutoFit/>
          </a:bodyPr>
          <a:lstStyle/>
          <a:p>
            <a:r>
              <a:rPr lang="en-US" dirty="0" smtClean="0">
                <a:solidFill>
                  <a:schemeClr val="accent3"/>
                </a:solidFill>
              </a:rPr>
              <a:t>T</a:t>
            </a:r>
            <a:r>
              <a:rPr lang="en-US" baseline="-25000" dirty="0" smtClean="0">
                <a:solidFill>
                  <a:schemeClr val="accent3"/>
                </a:solidFill>
              </a:rPr>
              <a:t>2</a:t>
            </a:r>
            <a:endParaRPr lang="en-US" dirty="0">
              <a:solidFill>
                <a:schemeClr val="accent3"/>
              </a:solidFill>
            </a:endParaRPr>
          </a:p>
        </p:txBody>
      </p:sp>
      <p:sp>
        <p:nvSpPr>
          <p:cNvPr id="3" name="Rectangle 2"/>
          <p:cNvSpPr/>
          <p:nvPr/>
        </p:nvSpPr>
        <p:spPr>
          <a:xfrm>
            <a:off x="667980" y="5448366"/>
            <a:ext cx="409295" cy="323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91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dirty="0" smtClean="0">
                <a:solidFill>
                  <a:schemeClr val="bg1"/>
                </a:solidFill>
                <a:latin typeface="Open Sans"/>
                <a:cs typeface="Open Sans"/>
              </a:rPr>
              <a:t>Double Diffusion Encoded MRS</a:t>
            </a:r>
            <a:endParaRPr lang="en-US" sz="4000" dirty="0">
              <a:solidFill>
                <a:schemeClr val="bg1"/>
              </a:solidFill>
              <a:latin typeface="Open Sans"/>
              <a:cs typeface="Open Sans"/>
            </a:endParaRPr>
          </a:p>
        </p:txBody>
      </p:sp>
      <p:sp>
        <p:nvSpPr>
          <p:cNvPr id="8" name="Content Placeholder 2"/>
          <p:cNvSpPr txBox="1">
            <a:spLocks/>
          </p:cNvSpPr>
          <p:nvPr/>
        </p:nvSpPr>
        <p:spPr>
          <a:xfrm>
            <a:off x="261117" y="2787650"/>
            <a:ext cx="8229600" cy="5334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SzPct val="60000"/>
              <a:buBlip>
                <a:blip r:embed="rId3"/>
              </a:buBlip>
            </a:pPr>
            <a:r>
              <a:rPr lang="en-US" sz="2400" dirty="0" smtClean="0">
                <a:solidFill>
                  <a:schemeClr val="accent3"/>
                </a:solidFill>
                <a:latin typeface="Open Sans"/>
                <a:cs typeface="Open Sans"/>
              </a:rPr>
              <a:t>D-PFG principles:</a:t>
            </a:r>
            <a:endParaRPr lang="en-US" sz="2000" dirty="0" smtClean="0">
              <a:solidFill>
                <a:schemeClr val="accent3"/>
              </a:solidFill>
              <a:latin typeface="Open Sans"/>
              <a:cs typeface="Open Sans"/>
            </a:endParaRPr>
          </a:p>
          <a:p>
            <a:pPr marL="1257300" lvl="2" indent="-342900" algn="l">
              <a:buSzPct val="60000"/>
              <a:buBlip>
                <a:blip r:embed="rId3"/>
              </a:buBlip>
            </a:pPr>
            <a:endParaRPr lang="en-US" sz="1600" dirty="0" smtClean="0">
              <a:solidFill>
                <a:schemeClr val="accent3"/>
              </a:solidFill>
              <a:latin typeface="Open Sans"/>
              <a:cs typeface="Open Sans"/>
            </a:endParaRPr>
          </a:p>
          <a:p>
            <a:pPr marL="800100" lvl="1" indent="-342900" algn="l">
              <a:buSzPct val="60000"/>
              <a:buBlip>
                <a:blip r:embed="rId3"/>
              </a:buBlip>
            </a:pPr>
            <a:endParaRPr lang="en-US" sz="2000" dirty="0" smtClean="0">
              <a:solidFill>
                <a:schemeClr val="accent3"/>
              </a:solidFill>
              <a:latin typeface="Open Sans"/>
              <a:cs typeface="Open Sans"/>
            </a:endParaRPr>
          </a:p>
        </p:txBody>
      </p:sp>
      <p:sp>
        <p:nvSpPr>
          <p:cNvPr id="2" name="Rectangle 1"/>
          <p:cNvSpPr/>
          <p:nvPr/>
        </p:nvSpPr>
        <p:spPr>
          <a:xfrm>
            <a:off x="381000" y="3356718"/>
            <a:ext cx="8305800" cy="646331"/>
          </a:xfrm>
          <a:prstGeom prst="rect">
            <a:avLst/>
          </a:prstGeom>
        </p:spPr>
        <p:txBody>
          <a:bodyPr wrap="square">
            <a:spAutoFit/>
          </a:bodyPr>
          <a:lstStyle/>
          <a:p>
            <a:pPr marL="800100" lvl="1" indent="-342900">
              <a:buSzPct val="60000"/>
              <a:buBlip>
                <a:blip r:embed="rId3"/>
              </a:buBlip>
            </a:pPr>
            <a:r>
              <a:rPr lang="en-US" dirty="0">
                <a:solidFill>
                  <a:schemeClr val="accent3"/>
                </a:solidFill>
                <a:latin typeface="Open Sans"/>
                <a:cs typeface="Open Sans"/>
              </a:rPr>
              <a:t>Pairs of diffusion sensitizing gradients </a:t>
            </a:r>
            <a:r>
              <a:rPr lang="en-US" b="1" dirty="0">
                <a:solidFill>
                  <a:schemeClr val="accent3"/>
                </a:solidFill>
                <a:latin typeface="Open Sans"/>
                <a:cs typeface="Open Sans"/>
              </a:rPr>
              <a:t>G</a:t>
            </a:r>
            <a:r>
              <a:rPr lang="en-US" b="1" baseline="-25000" dirty="0">
                <a:solidFill>
                  <a:schemeClr val="accent3"/>
                </a:solidFill>
                <a:latin typeface="Open Sans"/>
                <a:cs typeface="Open Sans"/>
              </a:rPr>
              <a:t>1</a:t>
            </a:r>
            <a:r>
              <a:rPr lang="en-US" dirty="0">
                <a:solidFill>
                  <a:schemeClr val="accent3"/>
                </a:solidFill>
                <a:latin typeface="Open Sans"/>
                <a:cs typeface="Open Sans"/>
              </a:rPr>
              <a:t> and </a:t>
            </a:r>
            <a:r>
              <a:rPr lang="en-US" b="1" dirty="0">
                <a:solidFill>
                  <a:schemeClr val="accent3"/>
                </a:solidFill>
                <a:latin typeface="Open Sans"/>
                <a:cs typeface="Open Sans"/>
              </a:rPr>
              <a:t>G</a:t>
            </a:r>
            <a:r>
              <a:rPr lang="en-US" b="1" baseline="-25000" dirty="0">
                <a:solidFill>
                  <a:schemeClr val="accent3"/>
                </a:solidFill>
                <a:latin typeface="Open Sans"/>
                <a:cs typeface="Open Sans"/>
              </a:rPr>
              <a:t>2</a:t>
            </a:r>
            <a:r>
              <a:rPr lang="en-US" dirty="0">
                <a:solidFill>
                  <a:schemeClr val="accent3"/>
                </a:solidFill>
                <a:latin typeface="Open Sans"/>
                <a:cs typeface="Open Sans"/>
              </a:rPr>
              <a:t> are applied and relative angle </a:t>
            </a:r>
            <a:r>
              <a:rPr lang="en-US" dirty="0" smtClean="0">
                <a:solidFill>
                  <a:schemeClr val="accent3"/>
                </a:solidFill>
                <a:latin typeface="Open Sans"/>
                <a:cs typeface="Open Sans"/>
                <a:sym typeface="Symbol"/>
              </a:rPr>
              <a:t> </a:t>
            </a:r>
            <a:r>
              <a:rPr lang="en-US" dirty="0" smtClean="0">
                <a:solidFill>
                  <a:schemeClr val="accent3"/>
                </a:solidFill>
                <a:latin typeface="Open Sans"/>
                <a:cs typeface="Open Sans"/>
              </a:rPr>
              <a:t>is </a:t>
            </a:r>
            <a:r>
              <a:rPr lang="en-US" dirty="0">
                <a:solidFill>
                  <a:schemeClr val="accent3"/>
                </a:solidFill>
                <a:latin typeface="Open Sans"/>
                <a:cs typeface="Open Sans"/>
              </a:rPr>
              <a:t>varied</a:t>
            </a:r>
          </a:p>
        </p:txBody>
      </p:sp>
      <p:pic>
        <p:nvPicPr>
          <p:cNvPr id="16" name="Picture 12"/>
          <p:cNvPicPr>
            <a:picLocks noChangeAspect="1" noChangeArrowheads="1"/>
          </p:cNvPicPr>
          <p:nvPr/>
        </p:nvPicPr>
        <p:blipFill>
          <a:blip r:embed="rId4" cstate="print"/>
          <a:srcRect/>
          <a:stretch>
            <a:fillRect/>
          </a:stretch>
        </p:blipFill>
        <p:spPr bwMode="auto">
          <a:xfrm>
            <a:off x="71438" y="2117725"/>
            <a:ext cx="8877300" cy="1990725"/>
          </a:xfrm>
          <a:prstGeom prst="rect">
            <a:avLst/>
          </a:prstGeom>
          <a:noFill/>
          <a:ln w="19050" algn="ctr">
            <a:noFill/>
            <a:miter lim="800000"/>
            <a:headEnd/>
            <a:tailEnd/>
          </a:ln>
        </p:spPr>
      </p:pic>
      <p:sp>
        <p:nvSpPr>
          <p:cNvPr id="19" name="Text Box 5"/>
          <p:cNvSpPr txBox="1">
            <a:spLocks noChangeArrowheads="1"/>
          </p:cNvSpPr>
          <p:nvPr/>
        </p:nvSpPr>
        <p:spPr bwMode="auto">
          <a:xfrm>
            <a:off x="151306" y="4648200"/>
            <a:ext cx="7163893" cy="1784207"/>
          </a:xfrm>
          <a:prstGeom prst="rect">
            <a:avLst/>
          </a:prstGeom>
          <a:noFill/>
          <a:ln w="25400" algn="ctr">
            <a:noFill/>
            <a:miter lim="800000"/>
            <a:headEnd/>
            <a:tailEnd/>
          </a:ln>
        </p:spPr>
        <p:txBody>
          <a:bodyPr wrap="square" lIns="90000" tIns="46800" rIns="90000" bIns="46800">
            <a:spAutoFit/>
          </a:bodyPr>
          <a:lstStyle/>
          <a:p>
            <a:pPr algn="just">
              <a:lnSpc>
                <a:spcPct val="150000"/>
              </a:lnSpc>
              <a:spcBef>
                <a:spcPct val="20000"/>
              </a:spcBef>
              <a:buFontTx/>
              <a:buChar char="•"/>
            </a:pPr>
            <a:r>
              <a:rPr lang="en-US" dirty="0">
                <a:solidFill>
                  <a:schemeClr val="accent3"/>
                </a:solidFill>
              </a:rPr>
              <a:t> First proposed by Cory (</a:t>
            </a:r>
            <a:r>
              <a:rPr lang="en-US" dirty="0" smtClean="0">
                <a:solidFill>
                  <a:schemeClr val="accent3"/>
                </a:solidFill>
              </a:rPr>
              <a:t>1990)</a:t>
            </a:r>
            <a:endParaRPr lang="en-US" dirty="0">
              <a:solidFill>
                <a:schemeClr val="accent3"/>
              </a:solidFill>
            </a:endParaRPr>
          </a:p>
          <a:p>
            <a:pPr algn="just">
              <a:lnSpc>
                <a:spcPct val="150000"/>
              </a:lnSpc>
              <a:spcBef>
                <a:spcPct val="20000"/>
              </a:spcBef>
              <a:buFontTx/>
              <a:buChar char="•"/>
            </a:pPr>
            <a:r>
              <a:rPr lang="en-US" dirty="0">
                <a:solidFill>
                  <a:schemeClr val="accent3"/>
                </a:solidFill>
              </a:rPr>
              <a:t> Employs </a:t>
            </a:r>
            <a:r>
              <a:rPr lang="en-US" dirty="0" smtClean="0">
                <a:solidFill>
                  <a:schemeClr val="accent3"/>
                </a:solidFill>
              </a:rPr>
              <a:t>2</a:t>
            </a:r>
            <a:r>
              <a:rPr lang="en-US" baseline="30000" dirty="0" smtClean="0">
                <a:solidFill>
                  <a:schemeClr val="accent3"/>
                </a:solidFill>
              </a:rPr>
              <a:t>nd</a:t>
            </a:r>
            <a:r>
              <a:rPr lang="en-US" dirty="0" smtClean="0">
                <a:solidFill>
                  <a:schemeClr val="accent3"/>
                </a:solidFill>
              </a:rPr>
              <a:t> diffusion </a:t>
            </a:r>
            <a:r>
              <a:rPr lang="en-US" dirty="0">
                <a:solidFill>
                  <a:schemeClr val="accent3"/>
                </a:solidFill>
              </a:rPr>
              <a:t>gradient pair</a:t>
            </a:r>
          </a:p>
          <a:p>
            <a:pPr algn="just">
              <a:lnSpc>
                <a:spcPct val="150000"/>
              </a:lnSpc>
              <a:spcBef>
                <a:spcPct val="20000"/>
              </a:spcBef>
              <a:buFontTx/>
              <a:buChar char="•"/>
            </a:pPr>
            <a:r>
              <a:rPr lang="en-US" dirty="0">
                <a:solidFill>
                  <a:schemeClr val="accent3"/>
                </a:solidFill>
              </a:rPr>
              <a:t> Has a mixing time (</a:t>
            </a:r>
            <a:r>
              <a:rPr lang="en-US" dirty="0" smtClean="0">
                <a:solidFill>
                  <a:schemeClr val="accent3"/>
                </a:solidFill>
              </a:rPr>
              <a:t>t</a:t>
            </a:r>
            <a:r>
              <a:rPr lang="en-US" baseline="-25000" dirty="0" smtClean="0">
                <a:solidFill>
                  <a:schemeClr val="accent3"/>
                </a:solidFill>
              </a:rPr>
              <a:t>m</a:t>
            </a:r>
            <a:r>
              <a:rPr lang="en-US" dirty="0" smtClean="0">
                <a:solidFill>
                  <a:schemeClr val="accent3"/>
                </a:solidFill>
              </a:rPr>
              <a:t>)</a:t>
            </a:r>
          </a:p>
          <a:p>
            <a:pPr algn="just">
              <a:spcBef>
                <a:spcPct val="20000"/>
              </a:spcBef>
              <a:buFontTx/>
              <a:buChar char="•"/>
            </a:pPr>
            <a:r>
              <a:rPr lang="en-US" dirty="0">
                <a:solidFill>
                  <a:schemeClr val="accent3"/>
                </a:solidFill>
              </a:rPr>
              <a:t> </a:t>
            </a:r>
            <a:r>
              <a:rPr lang="en-US" dirty="0" smtClean="0">
                <a:solidFill>
                  <a:schemeClr val="accent3"/>
                </a:solidFill>
              </a:rPr>
              <a:t>Importantly, orientation of 2</a:t>
            </a:r>
            <a:r>
              <a:rPr lang="en-US" baseline="30000" dirty="0" smtClean="0">
                <a:solidFill>
                  <a:schemeClr val="accent3"/>
                </a:solidFill>
              </a:rPr>
              <a:t>nd</a:t>
            </a:r>
            <a:r>
              <a:rPr lang="en-US" dirty="0">
                <a:solidFill>
                  <a:schemeClr val="accent3"/>
                </a:solidFill>
              </a:rPr>
              <a:t> </a:t>
            </a:r>
            <a:r>
              <a:rPr lang="en-US" dirty="0" smtClean="0">
                <a:solidFill>
                  <a:schemeClr val="accent3"/>
                </a:solidFill>
              </a:rPr>
              <a:t>gradient is varied, not amplitude </a:t>
            </a:r>
            <a:endParaRPr lang="en-US" dirty="0">
              <a:solidFill>
                <a:schemeClr val="accent3"/>
              </a:solidFill>
            </a:endParaRPr>
          </a:p>
        </p:txBody>
      </p:sp>
      <p:sp>
        <p:nvSpPr>
          <p:cNvPr id="20" name="Rectangle 6"/>
          <p:cNvSpPr>
            <a:spLocks noChangeArrowheads="1"/>
          </p:cNvSpPr>
          <p:nvPr/>
        </p:nvSpPr>
        <p:spPr bwMode="auto">
          <a:xfrm>
            <a:off x="5292725" y="1828800"/>
            <a:ext cx="3348038" cy="2592388"/>
          </a:xfrm>
          <a:prstGeom prst="rect">
            <a:avLst/>
          </a:prstGeom>
          <a:noFill/>
          <a:ln w="76200" algn="ctr">
            <a:solidFill>
              <a:srgbClr val="008000"/>
            </a:solidFill>
            <a:miter lim="800000"/>
            <a:headEnd/>
            <a:tailEnd/>
          </a:ln>
        </p:spPr>
        <p:txBody>
          <a:bodyPr lIns="90000" tIns="46800" rIns="90000" bIns="46800" anchor="ctr">
            <a:spAutoFit/>
          </a:bodyPr>
          <a:lstStyle/>
          <a:p>
            <a:endParaRPr lang="en-US" dirty="0"/>
          </a:p>
        </p:txBody>
      </p:sp>
      <p:sp>
        <p:nvSpPr>
          <p:cNvPr id="21" name="Oval 20"/>
          <p:cNvSpPr>
            <a:spLocks noChangeArrowheads="1"/>
          </p:cNvSpPr>
          <p:nvPr/>
        </p:nvSpPr>
        <p:spPr bwMode="auto">
          <a:xfrm>
            <a:off x="3851275" y="3592513"/>
            <a:ext cx="733425" cy="673100"/>
          </a:xfrm>
          <a:prstGeom prst="ellipse">
            <a:avLst/>
          </a:prstGeom>
          <a:noFill/>
          <a:ln w="38100" algn="ctr">
            <a:solidFill>
              <a:srgbClr val="FF0000"/>
            </a:solidFill>
            <a:round/>
            <a:headEnd/>
            <a:tailEnd/>
          </a:ln>
        </p:spPr>
        <p:txBody>
          <a:bodyPr lIns="90000" tIns="46800" rIns="90000" bIns="46800">
            <a:spAutoFit/>
          </a:bodyPr>
          <a:lstStyle/>
          <a:p>
            <a:endParaRPr lang="en-US" dirty="0"/>
          </a:p>
        </p:txBody>
      </p:sp>
      <p:pic>
        <p:nvPicPr>
          <p:cNvPr id="23" name="Picture 64"/>
          <p:cNvPicPr>
            <a:picLocks noChangeAspect="1" noChangeArrowheads="1"/>
          </p:cNvPicPr>
          <p:nvPr/>
        </p:nvPicPr>
        <p:blipFill>
          <a:blip r:embed="rId5" cstate="print"/>
          <a:srcRect/>
          <a:stretch>
            <a:fillRect/>
          </a:stretch>
        </p:blipFill>
        <p:spPr bwMode="auto">
          <a:xfrm>
            <a:off x="7145721" y="4920342"/>
            <a:ext cx="1642243" cy="1632858"/>
          </a:xfrm>
          <a:prstGeom prst="rect">
            <a:avLst/>
          </a:prstGeom>
          <a:noFill/>
          <a:ln w="19050" algn="ctr">
            <a:noFill/>
            <a:miter lim="800000"/>
            <a:headEnd/>
            <a:tailEnd/>
          </a:ln>
        </p:spPr>
      </p:pic>
      <p:sp>
        <p:nvSpPr>
          <p:cNvPr id="15" name="Content Placeholder 2"/>
          <p:cNvSpPr txBox="1">
            <a:spLocks/>
          </p:cNvSpPr>
          <p:nvPr/>
        </p:nvSpPr>
        <p:spPr>
          <a:xfrm>
            <a:off x="208267" y="1148652"/>
            <a:ext cx="7977875" cy="52774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SzPct val="60000"/>
            </a:pPr>
            <a:r>
              <a:rPr lang="en-US" sz="2400" dirty="0" smtClean="0">
                <a:solidFill>
                  <a:schemeClr val="accent3"/>
                </a:solidFill>
                <a:latin typeface="Open Sans"/>
                <a:cs typeface="Open Sans"/>
              </a:rPr>
              <a:t>Eccentricity measurements by </a:t>
            </a:r>
            <a:r>
              <a:rPr lang="en-US" sz="2400" dirty="0" err="1" smtClean="0">
                <a:solidFill>
                  <a:schemeClr val="accent3"/>
                </a:solidFill>
                <a:latin typeface="Open Sans"/>
                <a:cs typeface="Open Sans"/>
              </a:rPr>
              <a:t>dPFG</a:t>
            </a:r>
            <a:r>
              <a:rPr lang="en-US" sz="2400" dirty="0" smtClean="0">
                <a:solidFill>
                  <a:schemeClr val="accent3"/>
                </a:solidFill>
                <a:latin typeface="Open Sans"/>
                <a:cs typeface="Open Sans"/>
              </a:rPr>
              <a:t> </a:t>
            </a:r>
            <a:endParaRPr lang="en-US" sz="2400" dirty="0">
              <a:solidFill>
                <a:schemeClr val="accent3"/>
              </a:solidFill>
              <a:latin typeface="Open Sans"/>
              <a:cs typeface="Open Sans"/>
            </a:endParaRPr>
          </a:p>
        </p:txBody>
      </p:sp>
    </p:spTree>
    <p:extLst>
      <p:ext uri="{BB962C8B-B14F-4D97-AF65-F5344CB8AC3E}">
        <p14:creationId xmlns:p14="http://schemas.microsoft.com/office/powerpoint/2010/main" val="228318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itle 1"/>
          <p:cNvSpPr txBox="1">
            <a:spLocks/>
          </p:cNvSpPr>
          <p:nvPr/>
        </p:nvSpPr>
        <p:spPr>
          <a:xfrm>
            <a:off x="457200" y="158755"/>
            <a:ext cx="7509643" cy="8258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dirty="0">
                <a:solidFill>
                  <a:schemeClr val="bg1"/>
                </a:solidFill>
                <a:latin typeface="Open Sans"/>
                <a:cs typeface="Open Sans"/>
              </a:rPr>
              <a:t>Double Diffusion Encoded MRS</a:t>
            </a:r>
          </a:p>
        </p:txBody>
      </p:sp>
      <p:sp>
        <p:nvSpPr>
          <p:cNvPr id="14" name="Text Box 37"/>
          <p:cNvSpPr txBox="1">
            <a:spLocks noChangeArrowheads="1"/>
          </p:cNvSpPr>
          <p:nvPr/>
        </p:nvSpPr>
        <p:spPr bwMode="auto">
          <a:xfrm>
            <a:off x="107949" y="3962400"/>
            <a:ext cx="4752975" cy="2064284"/>
          </a:xfrm>
          <a:prstGeom prst="rect">
            <a:avLst/>
          </a:prstGeom>
          <a:noFill/>
          <a:ln w="25400" algn="ctr">
            <a:noFill/>
            <a:miter lim="800000"/>
            <a:headEnd/>
            <a:tailEnd/>
          </a:ln>
        </p:spPr>
        <p:txBody>
          <a:bodyPr lIns="90000" tIns="46800" rIns="90000" bIns="46800">
            <a:spAutoFit/>
          </a:bodyPr>
          <a:lstStyle/>
          <a:p>
            <a:pPr marL="285750" indent="-285750" algn="just">
              <a:buFont typeface="Arial" panose="020B0604020202020204" pitchFamily="34" charset="0"/>
              <a:buChar char="•"/>
            </a:pPr>
            <a:r>
              <a:rPr lang="en-US" sz="1600" dirty="0" err="1" smtClean="0">
                <a:solidFill>
                  <a:schemeClr val="accent3"/>
                </a:solidFill>
                <a:latin typeface="Open Sans"/>
              </a:rPr>
              <a:t>dPFG</a:t>
            </a:r>
            <a:r>
              <a:rPr lang="en-US" sz="1600" dirty="0" smtClean="0">
                <a:solidFill>
                  <a:schemeClr val="accent3"/>
                </a:solidFill>
                <a:latin typeface="Open Sans"/>
              </a:rPr>
              <a:t> display modulation dependent on pore eccentricity</a:t>
            </a:r>
          </a:p>
          <a:p>
            <a:pPr marL="285750" indent="-285750" algn="just">
              <a:buFont typeface="Arial" panose="020B0604020202020204" pitchFamily="34" charset="0"/>
              <a:buChar char="•"/>
            </a:pPr>
            <a:endParaRPr lang="en-US" sz="1600" dirty="0">
              <a:solidFill>
                <a:schemeClr val="accent3"/>
              </a:solidFill>
              <a:latin typeface="Open Sans"/>
            </a:endParaRPr>
          </a:p>
          <a:p>
            <a:pPr marL="285750" indent="-285750" algn="just">
              <a:buFont typeface="Arial" panose="020B0604020202020204" pitchFamily="34" charset="0"/>
              <a:buChar char="•"/>
            </a:pPr>
            <a:r>
              <a:rPr lang="en-US" sz="1600" dirty="0" smtClean="0">
                <a:solidFill>
                  <a:schemeClr val="accent3"/>
                </a:solidFill>
                <a:latin typeface="Open Sans"/>
              </a:rPr>
              <a:t>Evident even if compartments are randomly oriented</a:t>
            </a:r>
          </a:p>
          <a:p>
            <a:pPr algn="just"/>
            <a:endParaRPr lang="en-US" sz="1600" b="1" dirty="0">
              <a:solidFill>
                <a:srgbClr val="FF0000"/>
              </a:solidFill>
              <a:latin typeface="Open Sans"/>
            </a:endParaRPr>
          </a:p>
          <a:p>
            <a:pPr marL="285750" indent="-285750" algn="just">
              <a:buFont typeface="Wingdings"/>
              <a:buChar char="ð"/>
            </a:pPr>
            <a:r>
              <a:rPr lang="en-US" sz="1600" b="1" dirty="0" smtClean="0">
                <a:solidFill>
                  <a:srgbClr val="FF0000"/>
                </a:solidFill>
                <a:latin typeface="Open Sans"/>
              </a:rPr>
              <a:t>Angular DDE MRS </a:t>
            </a:r>
            <a:r>
              <a:rPr lang="en-US" sz="1600" b="1" dirty="0">
                <a:solidFill>
                  <a:srgbClr val="FF0000"/>
                </a:solidFill>
                <a:latin typeface="Open Sans"/>
              </a:rPr>
              <a:t>could be used to </a:t>
            </a:r>
            <a:r>
              <a:rPr lang="en-US" sz="1600" b="1" dirty="0" smtClean="0">
                <a:solidFill>
                  <a:srgbClr val="FF0000"/>
                </a:solidFill>
                <a:latin typeface="Open Sans"/>
              </a:rPr>
              <a:t>infer</a:t>
            </a:r>
          </a:p>
          <a:p>
            <a:pPr algn="just"/>
            <a:r>
              <a:rPr lang="en-US" sz="1600" b="1" dirty="0" smtClean="0">
                <a:solidFill>
                  <a:srgbClr val="FF0000"/>
                </a:solidFill>
                <a:latin typeface="Open Sans"/>
              </a:rPr>
              <a:t>     underlying microstructure</a:t>
            </a:r>
            <a:endParaRPr lang="en-US" sz="1600" b="1" dirty="0">
              <a:solidFill>
                <a:srgbClr val="FF0000"/>
              </a:solidFill>
              <a:latin typeface="Open Sans"/>
            </a:endParaRPr>
          </a:p>
        </p:txBody>
      </p:sp>
      <p:pic>
        <p:nvPicPr>
          <p:cNvPr id="15" name="Picture 2"/>
          <p:cNvPicPr>
            <a:picLocks noChangeAspect="1" noChangeArrowheads="1"/>
          </p:cNvPicPr>
          <p:nvPr/>
        </p:nvPicPr>
        <p:blipFill>
          <a:blip r:embed="rId4" cstate="print"/>
          <a:srcRect/>
          <a:stretch>
            <a:fillRect/>
          </a:stretch>
        </p:blipFill>
        <p:spPr bwMode="auto">
          <a:xfrm>
            <a:off x="239713" y="1670050"/>
            <a:ext cx="1438275" cy="1403350"/>
          </a:xfrm>
          <a:prstGeom prst="rect">
            <a:avLst/>
          </a:prstGeom>
          <a:noFill/>
          <a:ln w="19050" algn="ctr">
            <a:noFill/>
            <a:miter lim="800000"/>
            <a:headEnd/>
            <a:tailEnd/>
          </a:ln>
        </p:spPr>
      </p:pic>
      <p:pic>
        <p:nvPicPr>
          <p:cNvPr id="17" name="Picture 3"/>
          <p:cNvPicPr>
            <a:picLocks noChangeAspect="1" noChangeArrowheads="1"/>
          </p:cNvPicPr>
          <p:nvPr/>
        </p:nvPicPr>
        <p:blipFill>
          <a:blip r:embed="rId5" cstate="print"/>
          <a:srcRect/>
          <a:stretch>
            <a:fillRect/>
          </a:stretch>
        </p:blipFill>
        <p:spPr bwMode="auto">
          <a:xfrm>
            <a:off x="4643438" y="1620838"/>
            <a:ext cx="1439862" cy="1403350"/>
          </a:xfrm>
          <a:prstGeom prst="rect">
            <a:avLst/>
          </a:prstGeom>
          <a:noFill/>
          <a:ln w="19050" algn="ctr">
            <a:noFill/>
            <a:miter lim="800000"/>
            <a:headEnd/>
            <a:tailEnd/>
          </a:ln>
        </p:spPr>
      </p:pic>
      <p:pic>
        <p:nvPicPr>
          <p:cNvPr id="18" name="Picture 17"/>
          <p:cNvPicPr>
            <a:picLocks noChangeAspect="1" noChangeArrowheads="1"/>
          </p:cNvPicPr>
          <p:nvPr/>
        </p:nvPicPr>
        <p:blipFill>
          <a:blip r:embed="rId6" cstate="print"/>
          <a:srcRect/>
          <a:stretch>
            <a:fillRect/>
          </a:stretch>
        </p:blipFill>
        <p:spPr bwMode="auto">
          <a:xfrm>
            <a:off x="2341563" y="1655763"/>
            <a:ext cx="1435100" cy="1404937"/>
          </a:xfrm>
          <a:prstGeom prst="rect">
            <a:avLst/>
          </a:prstGeom>
          <a:noFill/>
          <a:ln w="19050" algn="ctr">
            <a:noFill/>
            <a:miter lim="800000"/>
            <a:headEnd/>
            <a:tailEnd/>
          </a:ln>
        </p:spPr>
      </p:pic>
      <p:pic>
        <p:nvPicPr>
          <p:cNvPr id="23" name="Picture 7"/>
          <p:cNvPicPr>
            <a:picLocks noChangeAspect="1" noChangeArrowheads="1"/>
          </p:cNvPicPr>
          <p:nvPr/>
        </p:nvPicPr>
        <p:blipFill>
          <a:blip r:embed="rId7" cstate="print"/>
          <a:srcRect/>
          <a:stretch>
            <a:fillRect/>
          </a:stretch>
        </p:blipFill>
        <p:spPr bwMode="auto">
          <a:xfrm>
            <a:off x="6915150" y="1620838"/>
            <a:ext cx="1436688" cy="1403350"/>
          </a:xfrm>
          <a:prstGeom prst="rect">
            <a:avLst/>
          </a:prstGeom>
          <a:noFill/>
          <a:ln w="19050" algn="ctr">
            <a:noFill/>
            <a:miter lim="800000"/>
            <a:headEnd/>
            <a:tailEnd/>
          </a:ln>
        </p:spPr>
      </p:pic>
      <p:sp>
        <p:nvSpPr>
          <p:cNvPr id="24" name="Text Box 59"/>
          <p:cNvSpPr txBox="1">
            <a:spLocks noChangeArrowheads="1"/>
          </p:cNvSpPr>
          <p:nvPr/>
        </p:nvSpPr>
        <p:spPr bwMode="auto">
          <a:xfrm>
            <a:off x="469900" y="3086100"/>
            <a:ext cx="827088" cy="379413"/>
          </a:xfrm>
          <a:prstGeom prst="rect">
            <a:avLst/>
          </a:prstGeom>
          <a:noFill/>
          <a:ln w="25400" algn="ctr">
            <a:noFill/>
            <a:miter lim="800000"/>
            <a:headEnd/>
            <a:tailEnd/>
          </a:ln>
        </p:spPr>
        <p:txBody>
          <a:bodyPr lIns="90000" tIns="46800" rIns="90000" bIns="46800">
            <a:spAutoFit/>
          </a:bodyPr>
          <a:lstStyle/>
          <a:p>
            <a:pPr>
              <a:lnSpc>
                <a:spcPct val="150000"/>
              </a:lnSpc>
              <a:spcBef>
                <a:spcPct val="0"/>
              </a:spcBef>
            </a:pPr>
            <a:r>
              <a:rPr lang="en-US" sz="1400" dirty="0">
                <a:solidFill>
                  <a:schemeClr val="tx1"/>
                </a:solidFill>
              </a:rPr>
              <a:t>csA~0</a:t>
            </a:r>
          </a:p>
        </p:txBody>
      </p:sp>
      <p:sp>
        <p:nvSpPr>
          <p:cNvPr id="25" name="Text Box 59"/>
          <p:cNvSpPr txBox="1">
            <a:spLocks noChangeArrowheads="1"/>
          </p:cNvSpPr>
          <p:nvPr/>
        </p:nvSpPr>
        <p:spPr bwMode="auto">
          <a:xfrm>
            <a:off x="4643438" y="2940050"/>
            <a:ext cx="1439862" cy="541338"/>
          </a:xfrm>
          <a:prstGeom prst="rect">
            <a:avLst/>
          </a:prstGeom>
          <a:noFill/>
          <a:ln w="25400" algn="ctr">
            <a:noFill/>
            <a:miter lim="800000"/>
            <a:headEnd/>
            <a:tailEnd/>
          </a:ln>
        </p:spPr>
        <p:txBody>
          <a:bodyPr lIns="90000" tIns="46800" rIns="90000" bIns="46800">
            <a:spAutoFit/>
          </a:bodyPr>
          <a:lstStyle/>
          <a:p>
            <a:pPr>
              <a:lnSpc>
                <a:spcPct val="150000"/>
              </a:lnSpc>
              <a:spcBef>
                <a:spcPct val="0"/>
              </a:spcBef>
            </a:pPr>
            <a:r>
              <a:rPr lang="en-US" sz="2200" dirty="0">
                <a:solidFill>
                  <a:srgbClr val="00FF00"/>
                </a:solidFill>
              </a:rPr>
              <a:t>csA</a:t>
            </a:r>
          </a:p>
        </p:txBody>
      </p:sp>
      <p:sp>
        <p:nvSpPr>
          <p:cNvPr id="26" name="Text Box 59"/>
          <p:cNvSpPr txBox="1">
            <a:spLocks noChangeArrowheads="1"/>
          </p:cNvSpPr>
          <p:nvPr/>
        </p:nvSpPr>
        <p:spPr bwMode="auto">
          <a:xfrm>
            <a:off x="2268538" y="3086100"/>
            <a:ext cx="1439862" cy="379413"/>
          </a:xfrm>
          <a:prstGeom prst="rect">
            <a:avLst/>
          </a:prstGeom>
          <a:noFill/>
          <a:ln w="25400" algn="ctr">
            <a:noFill/>
            <a:miter lim="800000"/>
            <a:headEnd/>
            <a:tailEnd/>
          </a:ln>
        </p:spPr>
        <p:txBody>
          <a:bodyPr lIns="90000" tIns="46800" rIns="90000" bIns="46800">
            <a:spAutoFit/>
          </a:bodyPr>
          <a:lstStyle/>
          <a:p>
            <a:pPr>
              <a:lnSpc>
                <a:spcPct val="150000"/>
              </a:lnSpc>
              <a:spcBef>
                <a:spcPct val="0"/>
              </a:spcBef>
            </a:pPr>
            <a:r>
              <a:rPr lang="en-US" sz="1400" dirty="0">
                <a:solidFill>
                  <a:srgbClr val="FF0000"/>
                </a:solidFill>
              </a:rPr>
              <a:t>csA</a:t>
            </a:r>
          </a:p>
        </p:txBody>
      </p:sp>
      <p:sp>
        <p:nvSpPr>
          <p:cNvPr id="27" name="Text Box 59"/>
          <p:cNvSpPr txBox="1">
            <a:spLocks noChangeArrowheads="1"/>
          </p:cNvSpPr>
          <p:nvPr/>
        </p:nvSpPr>
        <p:spPr bwMode="auto">
          <a:xfrm>
            <a:off x="6907213" y="2759075"/>
            <a:ext cx="1439862" cy="746125"/>
          </a:xfrm>
          <a:prstGeom prst="rect">
            <a:avLst/>
          </a:prstGeom>
          <a:noFill/>
          <a:ln w="25400" algn="ctr">
            <a:noFill/>
            <a:miter lim="800000"/>
            <a:headEnd/>
            <a:tailEnd/>
          </a:ln>
        </p:spPr>
        <p:txBody>
          <a:bodyPr lIns="90000" tIns="46800" rIns="90000" bIns="46800">
            <a:spAutoFit/>
          </a:bodyPr>
          <a:lstStyle/>
          <a:p>
            <a:pPr>
              <a:lnSpc>
                <a:spcPct val="150000"/>
              </a:lnSpc>
              <a:spcBef>
                <a:spcPct val="0"/>
              </a:spcBef>
            </a:pPr>
            <a:r>
              <a:rPr lang="en-US" sz="3200" dirty="0"/>
              <a:t>csA</a:t>
            </a:r>
          </a:p>
        </p:txBody>
      </p:sp>
      <p:sp>
        <p:nvSpPr>
          <p:cNvPr id="29" name="Text Box 9"/>
          <p:cNvSpPr txBox="1">
            <a:spLocks noChangeArrowheads="1"/>
          </p:cNvSpPr>
          <p:nvPr/>
        </p:nvSpPr>
        <p:spPr bwMode="auto">
          <a:xfrm>
            <a:off x="1788727" y="6394154"/>
            <a:ext cx="2576644" cy="279180"/>
          </a:xfrm>
          <a:prstGeom prst="rect">
            <a:avLst/>
          </a:prstGeom>
          <a:noFill/>
          <a:ln w="38100" algn="ctr">
            <a:noFill/>
            <a:miter lim="800000"/>
            <a:headEnd/>
            <a:tailEnd/>
          </a:ln>
        </p:spPr>
        <p:txBody>
          <a:bodyPr wrap="none" lIns="90000" tIns="46800" rIns="90000" bIns="46800">
            <a:spAutoFit/>
          </a:bodyPr>
          <a:lstStyle/>
          <a:p>
            <a:pPr algn="ctr"/>
            <a:r>
              <a:rPr lang="en-US" sz="1200" b="1" dirty="0" err="1" smtClean="0">
                <a:solidFill>
                  <a:schemeClr val="accent3"/>
                </a:solidFill>
                <a:latin typeface="Open Sans"/>
              </a:rPr>
              <a:t>Özarslan</a:t>
            </a:r>
            <a:r>
              <a:rPr lang="en-US" sz="1200" b="1" dirty="0">
                <a:solidFill>
                  <a:schemeClr val="accent3"/>
                </a:solidFill>
                <a:latin typeface="Open Sans"/>
              </a:rPr>
              <a:t>, </a:t>
            </a:r>
            <a:r>
              <a:rPr lang="en-US" sz="1200" b="1" i="1" dirty="0">
                <a:solidFill>
                  <a:schemeClr val="accent3"/>
                </a:solidFill>
                <a:latin typeface="Open Sans"/>
              </a:rPr>
              <a:t>J. Magn. Reson</a:t>
            </a:r>
            <a:r>
              <a:rPr lang="en-US" sz="1200" b="1" dirty="0" smtClean="0">
                <a:solidFill>
                  <a:schemeClr val="accent3"/>
                </a:solidFill>
                <a:latin typeface="Open Sans"/>
              </a:rPr>
              <a:t>. </a:t>
            </a:r>
            <a:r>
              <a:rPr lang="en-US" sz="1200" b="1" dirty="0">
                <a:solidFill>
                  <a:schemeClr val="accent3"/>
                </a:solidFill>
                <a:latin typeface="Open Sans"/>
              </a:rPr>
              <a:t>(2009</a:t>
            </a:r>
            <a:r>
              <a:rPr lang="en-US" sz="1200" b="1" dirty="0" smtClean="0">
                <a:solidFill>
                  <a:schemeClr val="accent3"/>
                </a:solidFill>
                <a:latin typeface="Open Sans"/>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2554469158"/>
              </p:ext>
            </p:extLst>
          </p:nvPr>
        </p:nvGraphicFramePr>
        <p:xfrm>
          <a:off x="4859338" y="3276599"/>
          <a:ext cx="3966927" cy="3040063"/>
        </p:xfrm>
        <a:graphic>
          <a:graphicData uri="http://schemas.openxmlformats.org/presentationml/2006/ole">
            <mc:AlternateContent xmlns:mc="http://schemas.openxmlformats.org/markup-compatibility/2006">
              <mc:Choice xmlns:v="urn:schemas-microsoft-com:vml" Requires="v">
                <p:oleObj spid="_x0000_s19579" name="Graph" r:id="rId8" imgW="3816096" imgH="2926080" progId="Origin50.Graph">
                  <p:embed/>
                </p:oleObj>
              </mc:Choice>
              <mc:Fallback>
                <p:oleObj name="Graph" r:id="rId8" imgW="3816096" imgH="2926080" progId="Origin50.Grap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3276599"/>
                        <a:ext cx="3966927" cy="3040063"/>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1041247"/>
              </p:ext>
            </p:extLst>
          </p:nvPr>
        </p:nvGraphicFramePr>
        <p:xfrm>
          <a:off x="4860924" y="3283336"/>
          <a:ext cx="3968496" cy="3041264"/>
        </p:xfrm>
        <a:graphic>
          <a:graphicData uri="http://schemas.openxmlformats.org/presentationml/2006/ole">
            <mc:AlternateContent xmlns:mc="http://schemas.openxmlformats.org/markup-compatibility/2006">
              <mc:Choice xmlns:v="urn:schemas-microsoft-com:vml" Requires="v">
                <p:oleObj spid="_x0000_s19580" name="Graph" r:id="rId10" imgW="3816096" imgH="2926080" progId="Origin50.Graph">
                  <p:embed/>
                </p:oleObj>
              </mc:Choice>
              <mc:Fallback>
                <p:oleObj name="Graph" r:id="rId10" imgW="3816096" imgH="2926080"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924" y="3283336"/>
                        <a:ext cx="3968496" cy="3041264"/>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71987722"/>
              </p:ext>
            </p:extLst>
          </p:nvPr>
        </p:nvGraphicFramePr>
        <p:xfrm>
          <a:off x="4870704" y="3276600"/>
          <a:ext cx="3968496" cy="3041264"/>
        </p:xfrm>
        <a:graphic>
          <a:graphicData uri="http://schemas.openxmlformats.org/presentationml/2006/ole">
            <mc:AlternateContent xmlns:mc="http://schemas.openxmlformats.org/markup-compatibility/2006">
              <mc:Choice xmlns:v="urn:schemas-microsoft-com:vml" Requires="v">
                <p:oleObj spid="_x0000_s19581" name="Graph" r:id="rId12" imgW="3816096" imgH="2926080" progId="Origin50.Graph">
                  <p:embed/>
                </p:oleObj>
              </mc:Choice>
              <mc:Fallback>
                <p:oleObj name="Graph" r:id="rId12" imgW="3816096" imgH="2926080" progId="Origin50.Grap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0704" y="3276600"/>
                        <a:ext cx="3968496" cy="304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817550"/>
              </p:ext>
            </p:extLst>
          </p:nvPr>
        </p:nvGraphicFramePr>
        <p:xfrm>
          <a:off x="4870704" y="3283336"/>
          <a:ext cx="3968496" cy="3041264"/>
        </p:xfrm>
        <a:graphic>
          <a:graphicData uri="http://schemas.openxmlformats.org/presentationml/2006/ole">
            <mc:AlternateContent xmlns:mc="http://schemas.openxmlformats.org/markup-compatibility/2006">
              <mc:Choice xmlns:v="urn:schemas-microsoft-com:vml" Requires="v">
                <p:oleObj spid="_x0000_s19582" name="Graph" r:id="rId14" imgW="3816096" imgH="2926080" progId="Origin50.Graph">
                  <p:embed/>
                </p:oleObj>
              </mc:Choice>
              <mc:Fallback>
                <p:oleObj name="Graph" r:id="rId14" imgW="3816096" imgH="2926080" progId="Origin50.Grap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0704" y="3283336"/>
                        <a:ext cx="3968496" cy="304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5"/>
          <p:cNvSpPr txBox="1">
            <a:spLocks noChangeArrowheads="1"/>
          </p:cNvSpPr>
          <p:nvPr/>
        </p:nvSpPr>
        <p:spPr bwMode="auto">
          <a:xfrm>
            <a:off x="0" y="1066800"/>
            <a:ext cx="8964613" cy="458716"/>
          </a:xfrm>
          <a:prstGeom prst="rect">
            <a:avLst/>
          </a:prstGeom>
          <a:noFill/>
          <a:ln w="25400" algn="ctr">
            <a:noFill/>
            <a:miter lim="800000"/>
            <a:headEnd/>
            <a:tailEnd/>
          </a:ln>
        </p:spPr>
        <p:txBody>
          <a:bodyPr lIns="90000" tIns="46800" rIns="90000" bIns="46800">
            <a:spAutoFit/>
          </a:bodyPr>
          <a:lstStyle/>
          <a:p>
            <a:pPr algn="just">
              <a:lnSpc>
                <a:spcPct val="150000"/>
              </a:lnSpc>
            </a:pPr>
            <a:r>
              <a:rPr lang="en-US" u="sng" dirty="0">
                <a:solidFill>
                  <a:schemeClr val="accent3"/>
                </a:solidFill>
              </a:rPr>
              <a:t>At long</a:t>
            </a:r>
            <a:r>
              <a:rPr lang="en-US" dirty="0">
                <a:solidFill>
                  <a:schemeClr val="accent3"/>
                </a:solidFill>
              </a:rPr>
              <a:t> </a:t>
            </a:r>
            <a:r>
              <a:rPr lang="en-US" dirty="0" smtClean="0">
                <a:solidFill>
                  <a:schemeClr val="accent3"/>
                </a:solidFill>
              </a:rPr>
              <a:t>t</a:t>
            </a:r>
            <a:r>
              <a:rPr lang="en-US" baseline="-25000" dirty="0" smtClean="0">
                <a:solidFill>
                  <a:schemeClr val="accent3"/>
                </a:solidFill>
              </a:rPr>
              <a:t>m </a:t>
            </a:r>
            <a:r>
              <a:rPr lang="en-US" dirty="0" smtClean="0">
                <a:solidFill>
                  <a:schemeClr val="accent3"/>
                </a:solidFill>
              </a:rPr>
              <a:t>, the </a:t>
            </a:r>
            <a:r>
              <a:rPr lang="en-US" dirty="0">
                <a:solidFill>
                  <a:schemeClr val="accent3"/>
                </a:solidFill>
              </a:rPr>
              <a:t>E(</a:t>
            </a:r>
            <a:r>
              <a:rPr lang="el-GR" dirty="0">
                <a:solidFill>
                  <a:schemeClr val="accent3"/>
                </a:solidFill>
              </a:rPr>
              <a:t>ψ</a:t>
            </a:r>
            <a:r>
              <a:rPr lang="en-US" dirty="0">
                <a:solidFill>
                  <a:schemeClr val="accent3"/>
                </a:solidFill>
              </a:rPr>
              <a:t>) </a:t>
            </a:r>
            <a:r>
              <a:rPr lang="en-US" dirty="0" smtClean="0">
                <a:solidFill>
                  <a:schemeClr val="accent3"/>
                </a:solidFill>
              </a:rPr>
              <a:t>plots reflect pore eccentricity (L/r)  </a:t>
            </a:r>
            <a:endParaRPr lang="en-US" dirty="0">
              <a:solidFill>
                <a:schemeClr val="accent3"/>
              </a:solidFill>
            </a:endParaRPr>
          </a:p>
        </p:txBody>
      </p:sp>
    </p:spTree>
    <p:extLst>
      <p:ext uri="{BB962C8B-B14F-4D97-AF65-F5344CB8AC3E}">
        <p14:creationId xmlns:p14="http://schemas.microsoft.com/office/powerpoint/2010/main" val="25586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438400"/>
            <a:ext cx="8305800" cy="2723823"/>
          </a:xfrm>
          <a:prstGeom prst="rect">
            <a:avLst/>
          </a:prstGeom>
          <a:solidFill>
            <a:srgbClr val="A50021"/>
          </a:solidFill>
          <a:ln w="444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nSpc>
                <a:spcPct val="150000"/>
              </a:lnSpc>
            </a:pPr>
            <a:r>
              <a:rPr lang="en-US" sz="2800" b="1" dirty="0" smtClean="0">
                <a:solidFill>
                  <a:schemeClr val="bg1"/>
                </a:solidFill>
              </a:rPr>
              <a:t>Objective:</a:t>
            </a:r>
          </a:p>
          <a:p>
            <a:pPr>
              <a:lnSpc>
                <a:spcPct val="150000"/>
              </a:lnSpc>
            </a:pPr>
            <a:endParaRPr lang="en-US" sz="1400" b="1" dirty="0" smtClean="0">
              <a:solidFill>
                <a:schemeClr val="bg1"/>
              </a:solidFill>
            </a:endParaRPr>
          </a:p>
          <a:p>
            <a:pPr>
              <a:lnSpc>
                <a:spcPct val="150000"/>
              </a:lnSpc>
            </a:pPr>
            <a:r>
              <a:rPr lang="en-US" sz="2400" dirty="0" smtClean="0">
                <a:solidFill>
                  <a:schemeClr val="bg1"/>
                </a:solidFill>
              </a:rPr>
              <a:t>Use selective excitation to probe </a:t>
            </a:r>
            <a:r>
              <a:rPr lang="en-US" sz="2400" i="1" dirty="0" smtClean="0">
                <a:solidFill>
                  <a:schemeClr val="bg1"/>
                </a:solidFill>
              </a:rPr>
              <a:t>in vivo </a:t>
            </a:r>
            <a:r>
              <a:rPr lang="en-US" sz="2400" dirty="0" smtClean="0">
                <a:solidFill>
                  <a:schemeClr val="bg1"/>
                </a:solidFill>
              </a:rPr>
              <a:t>microstructure and specific cell types through metabolic confinement</a:t>
            </a:r>
          </a:p>
          <a:p>
            <a:pPr>
              <a:lnSpc>
                <a:spcPct val="150000"/>
              </a:lnSpc>
            </a:pPr>
            <a:endParaRPr lang="en-US" sz="2400" dirty="0" smtClean="0">
              <a:solidFill>
                <a:schemeClr val="bg1"/>
              </a:solidFill>
            </a:endParaRPr>
          </a:p>
        </p:txBody>
      </p:sp>
      <p:sp>
        <p:nvSpPr>
          <p:cNvPr id="5" name="Rectangle 4"/>
          <p:cNvSpPr/>
          <p:nvPr/>
        </p:nvSpPr>
        <p:spPr>
          <a:xfrm>
            <a:off x="0" y="1"/>
            <a:ext cx="9144000" cy="1035122"/>
          </a:xfrm>
          <a:prstGeom prst="rect">
            <a:avLst/>
          </a:prstGeom>
          <a:solidFill>
            <a:srgbClr val="3C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216" y="1035123"/>
            <a:ext cx="9151216" cy="45719"/>
          </a:xfrm>
          <a:prstGeom prst="rect">
            <a:avLst/>
          </a:prstGeom>
          <a:solidFill>
            <a:srgbClr val="D61C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7" name="Title 1"/>
          <p:cNvSpPr>
            <a:spLocks noGrp="1"/>
          </p:cNvSpPr>
          <p:nvPr>
            <p:ph type="title"/>
          </p:nvPr>
        </p:nvSpPr>
        <p:spPr>
          <a:xfrm>
            <a:off x="457200" y="158755"/>
            <a:ext cx="7509643" cy="825856"/>
          </a:xfrm>
        </p:spPr>
        <p:txBody>
          <a:bodyPr>
            <a:noAutofit/>
          </a:bodyPr>
          <a:lstStyle/>
          <a:p>
            <a:pPr algn="l"/>
            <a:r>
              <a:rPr lang="en-US" sz="3800" dirty="0" smtClean="0">
                <a:solidFill>
                  <a:schemeClr val="bg1"/>
                </a:solidFill>
                <a:latin typeface="Open Sans"/>
                <a:cs typeface="Open Sans"/>
              </a:rPr>
              <a:t>Metabolic DDE RE-MRS at 21.1 T</a:t>
            </a:r>
            <a:endParaRPr lang="en-US" sz="3800" dirty="0">
              <a:solidFill>
                <a:schemeClr val="bg1"/>
              </a:solidFill>
              <a:latin typeface="Open Sans"/>
              <a:cs typeface="Open Sans"/>
            </a:endParaRPr>
          </a:p>
        </p:txBody>
      </p:sp>
      <p:pic>
        <p:nvPicPr>
          <p:cNvPr id="8" name="Picture 7" descr="JustM_purp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3464" y="5955417"/>
            <a:ext cx="646672" cy="770169"/>
          </a:xfrm>
          <a:prstGeom prst="rect">
            <a:avLst/>
          </a:prstGeom>
        </p:spPr>
      </p:pic>
    </p:spTree>
    <p:extLst>
      <p:ext uri="{BB962C8B-B14F-4D97-AF65-F5344CB8AC3E}">
        <p14:creationId xmlns:p14="http://schemas.microsoft.com/office/powerpoint/2010/main" val="328668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_MagLab">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Bullets - Alternate">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ullets - Altern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Bullets &amp; Photo">
  <a:themeElements>
    <a:clrScheme name="">
      <a:dk1>
        <a:srgbClr val="727272"/>
      </a:dk1>
      <a:lt1>
        <a:srgbClr val="E5E5E5"/>
      </a:lt1>
      <a:dk2>
        <a:srgbClr val="000000"/>
      </a:dk2>
      <a:lt2>
        <a:srgbClr val="808080"/>
      </a:lt2>
      <a:accent1>
        <a:srgbClr val="468CD7"/>
      </a:accent1>
      <a:accent2>
        <a:srgbClr val="333399"/>
      </a:accent2>
      <a:accent3>
        <a:srgbClr val="F0F0F0"/>
      </a:accent3>
      <a:accent4>
        <a:srgbClr val="606060"/>
      </a:accent4>
      <a:accent5>
        <a:srgbClr val="B0C5E8"/>
      </a:accent5>
      <a:accent6>
        <a:srgbClr val="2D2D8A"/>
      </a:accent6>
      <a:hlink>
        <a:srgbClr val="009999"/>
      </a:hlink>
      <a:folHlink>
        <a:srgbClr val="99CC00"/>
      </a:folHlink>
    </a:clrScheme>
    <a:fontScheme name="Title, Bullets &amp; Photo">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a:themeElements>
    <a:clrScheme name="">
      <a:dk1>
        <a:srgbClr val="727272"/>
      </a:dk1>
      <a:lt1>
        <a:srgbClr val="E5E5E5"/>
      </a:lt1>
      <a:dk2>
        <a:srgbClr val="000000"/>
      </a:dk2>
      <a:lt2>
        <a:srgbClr val="808080"/>
      </a:lt2>
      <a:accent1>
        <a:srgbClr val="468CD7"/>
      </a:accent1>
      <a:accent2>
        <a:srgbClr val="333399"/>
      </a:accent2>
      <a:accent3>
        <a:srgbClr val="F0F0F0"/>
      </a:accent3>
      <a:accent4>
        <a:srgbClr val="606060"/>
      </a:accent4>
      <a:accent5>
        <a:srgbClr val="B0C5E8"/>
      </a:accent5>
      <a:accent6>
        <a:srgbClr val="2D2D8A"/>
      </a:accent6>
      <a:hlink>
        <a:srgbClr val="009999"/>
      </a:hlink>
      <a:folHlink>
        <a:srgbClr val="99CC00"/>
      </a:folHlink>
    </a:clrScheme>
    <a:fontScheme name="Photo - Vertical">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aster #14">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Master #14">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Master #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Title &amp; Bullets - Right">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eme1">
  <a:themeElements>
    <a:clrScheme name="Custom 2">
      <a:dk1>
        <a:srgbClr val="2E2C6C"/>
      </a:dk1>
      <a:lt1>
        <a:sysClr val="window" lastClr="FFFFFF"/>
      </a:lt1>
      <a:dk2>
        <a:srgbClr val="595565"/>
      </a:dk2>
      <a:lt2>
        <a:srgbClr val="BA0C28"/>
      </a:lt2>
      <a:accent1>
        <a:srgbClr val="1F4284"/>
      </a:accent1>
      <a:accent2>
        <a:srgbClr val="B1B2B0"/>
      </a:accent2>
      <a:accent3>
        <a:srgbClr val="141313"/>
      </a:accent3>
      <a:accent4>
        <a:srgbClr val="777876"/>
      </a:accent4>
      <a:accent5>
        <a:srgbClr val="FFFEFD"/>
      </a:accent5>
      <a:accent6>
        <a:srgbClr val="F79646"/>
      </a:accent6>
      <a:hlink>
        <a:srgbClr val="1F4284"/>
      </a:hlink>
      <a:folHlink>
        <a:srgbClr val="433C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ThemeMaglab-New">
  <a:themeElements>
    <a:clrScheme name="Custom 2">
      <a:dk1>
        <a:srgbClr val="2E2C6C"/>
      </a:dk1>
      <a:lt1>
        <a:sysClr val="window" lastClr="FFFFFF"/>
      </a:lt1>
      <a:dk2>
        <a:srgbClr val="595565"/>
      </a:dk2>
      <a:lt2>
        <a:srgbClr val="BA0C28"/>
      </a:lt2>
      <a:accent1>
        <a:srgbClr val="1F4284"/>
      </a:accent1>
      <a:accent2>
        <a:srgbClr val="B1B2B0"/>
      </a:accent2>
      <a:accent3>
        <a:srgbClr val="141313"/>
      </a:accent3>
      <a:accent4>
        <a:srgbClr val="777876"/>
      </a:accent4>
      <a:accent5>
        <a:srgbClr val="FFFEFD"/>
      </a:accent5>
      <a:accent6>
        <a:srgbClr val="F79646"/>
      </a:accent6>
      <a:hlink>
        <a:srgbClr val="1F4284"/>
      </a:hlink>
      <a:folHlink>
        <a:srgbClr val="433C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Custom 2">
      <a:dk1>
        <a:srgbClr val="2E2C6C"/>
      </a:dk1>
      <a:lt1>
        <a:sysClr val="window" lastClr="FFFFFF"/>
      </a:lt1>
      <a:dk2>
        <a:srgbClr val="595565"/>
      </a:dk2>
      <a:lt2>
        <a:srgbClr val="BA0C28"/>
      </a:lt2>
      <a:accent1>
        <a:srgbClr val="1F4284"/>
      </a:accent1>
      <a:accent2>
        <a:srgbClr val="B1B2B0"/>
      </a:accent2>
      <a:accent3>
        <a:srgbClr val="141313"/>
      </a:accent3>
      <a:accent4>
        <a:srgbClr val="777876"/>
      </a:accent4>
      <a:accent5>
        <a:srgbClr val="FFFEFD"/>
      </a:accent5>
      <a:accent6>
        <a:srgbClr val="F79646"/>
      </a:accent6>
      <a:hlink>
        <a:srgbClr val="1F4284"/>
      </a:hlink>
      <a:folHlink>
        <a:srgbClr val="433C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Title &amp; Bullets">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Title - Top">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Blank">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llets">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Bullets">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727272"/>
      </a:dk1>
      <a:lt1>
        <a:srgbClr val="E5E5E5"/>
      </a:lt1>
      <a:dk2>
        <a:srgbClr val="000000"/>
      </a:dk2>
      <a:lt2>
        <a:srgbClr val="808080"/>
      </a:lt2>
      <a:accent1>
        <a:srgbClr val="468CD7"/>
      </a:accent1>
      <a:accent2>
        <a:srgbClr val="333399"/>
      </a:accent2>
      <a:accent3>
        <a:srgbClr val="F0F0F0"/>
      </a:accent3>
      <a:accent4>
        <a:srgbClr val="606060"/>
      </a:accent4>
      <a:accent5>
        <a:srgbClr val="B0C5E8"/>
      </a:accent5>
      <a:accent6>
        <a:srgbClr val="2D2D8A"/>
      </a:accent6>
      <a:hlink>
        <a:srgbClr val="009999"/>
      </a:hlink>
      <a:folHlink>
        <a:srgbClr val="99CC00"/>
      </a:folHlink>
    </a:clrScheme>
    <a:fontScheme name="Photo - Horizontal">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Title - Center">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Title &amp; Bullets - Left">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
      <a:dk1>
        <a:srgbClr val="727272"/>
      </a:dk1>
      <a:lt1>
        <a:srgbClr val="FFFFFF"/>
      </a:lt1>
      <a:dk2>
        <a:srgbClr val="000000"/>
      </a:dk2>
      <a:lt2>
        <a:srgbClr val="808080"/>
      </a:lt2>
      <a:accent1>
        <a:srgbClr val="468CD7"/>
      </a:accent1>
      <a:accent2>
        <a:srgbClr val="333399"/>
      </a:accent2>
      <a:accent3>
        <a:srgbClr val="FFFFFF"/>
      </a:accent3>
      <a:accent4>
        <a:srgbClr val="606060"/>
      </a:accent4>
      <a:accent5>
        <a:srgbClr val="B0C5E8"/>
      </a:accent5>
      <a:accent6>
        <a:srgbClr val="2D2D8A"/>
      </a:accent6>
      <a:hlink>
        <a:srgbClr val="009999"/>
      </a:hlink>
      <a:folHlink>
        <a:srgbClr val="99CC00"/>
      </a:folHlink>
    </a:clrScheme>
    <a:fontScheme name="Title &amp; Bullets - 2 Column">
      <a:majorFont>
        <a:latin typeface="Futura"/>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468CD7">
            <a:alpha val="69803"/>
          </a:srgbClr>
        </a:solidFill>
        <a:ln>
          <a:noFill/>
        </a:ln>
        <a:effectLst/>
        <a:extLst>
          <a:ext uri="{91240B29-F687-4f45-9708-019B960494DF}">
            <a14:hiddenLine xmlns:a14="http://schemas.microsoft.com/office/drawing/2010/main" w="25400" cap="flat" cmpd="sng" algn="ctr">
              <a:solidFill>
                <a:srgbClr val="ADADAD"/>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Theme1_MagLab</Template>
  <TotalTime>15053</TotalTime>
  <Words>1411</Words>
  <Application>Microsoft Macintosh PowerPoint</Application>
  <PresentationFormat>On-screen Show (4:3)</PresentationFormat>
  <Paragraphs>240</Paragraphs>
  <Slides>18</Slides>
  <Notes>10</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18</vt:i4>
      </vt:variant>
    </vt:vector>
  </HeadingPairs>
  <TitlesOfParts>
    <vt:vector size="37" baseType="lpstr">
      <vt:lpstr>Theme1_MagLab</vt:lpstr>
      <vt:lpstr>Title &amp; Bullets</vt:lpstr>
      <vt:lpstr>Title - Top</vt:lpstr>
      <vt:lpstr>Blank</vt:lpstr>
      <vt:lpstr>Bullets</vt:lpstr>
      <vt:lpstr>Photo - Horizontal</vt:lpstr>
      <vt:lpstr>Title - Center</vt:lpstr>
      <vt:lpstr>Title &amp; Bullets - Left</vt:lpstr>
      <vt:lpstr>Title &amp; Bullets - 2 Column</vt:lpstr>
      <vt:lpstr>Title, Bullets &amp; Photo</vt:lpstr>
      <vt:lpstr>Photo - Vertical</vt:lpstr>
      <vt:lpstr>Master #14</vt:lpstr>
      <vt:lpstr>Title &amp; Bullets - Right</vt:lpstr>
      <vt:lpstr>Theme1</vt:lpstr>
      <vt:lpstr>Custom Design</vt:lpstr>
      <vt:lpstr>ThemeMaglab-New</vt:lpstr>
      <vt:lpstr>1_Custom Design</vt:lpstr>
      <vt:lpstr>Office Theme</vt:lpstr>
      <vt:lpstr>Graph</vt:lpstr>
      <vt:lpstr>PowerPoint Presentation</vt:lpstr>
      <vt:lpstr>PowerPoint Presentation</vt:lpstr>
      <vt:lpstr>Stroke</vt:lpstr>
      <vt:lpstr>PowerPoint Presentation</vt:lpstr>
      <vt:lpstr>PowerPoint Presentation</vt:lpstr>
      <vt:lpstr>PowerPoint Presentation</vt:lpstr>
      <vt:lpstr>PowerPoint Presentation</vt:lpstr>
      <vt:lpstr>PowerPoint Presentation</vt:lpstr>
      <vt:lpstr>Metabolic DDE RE-MRS at 21.1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lpstr>PowerPoint Presentation</vt:lpstr>
    </vt:vector>
  </TitlesOfParts>
  <Manager/>
  <Company>NHMFL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Lucio Frydman</cp:lastModifiedBy>
  <cp:revision>345</cp:revision>
  <dcterms:created xsi:type="dcterms:W3CDTF">2012-01-26T06:37:19Z</dcterms:created>
  <dcterms:modified xsi:type="dcterms:W3CDTF">2015-06-01T09:19:22Z</dcterms:modified>
  <cp:category/>
</cp:coreProperties>
</file>