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0" r:id="rId4"/>
    <p:sldId id="257" r:id="rId5"/>
    <p:sldId id="259" r:id="rId6"/>
    <p:sldId id="260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4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3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4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01EC-1574-4172-BBFF-7DC2A516056A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B09F-96AD-45F2-A93E-3E9FFA4F2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8211" y="729261"/>
            <a:ext cx="512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Electronic band dispersion (E vs k)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6"/>
            <a:ext cx="280035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47" b="32378"/>
          <a:stretch/>
        </p:blipFill>
        <p:spPr>
          <a:xfrm>
            <a:off x="838200" y="2104632"/>
            <a:ext cx="3314700" cy="1378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272" y="1530564"/>
            <a:ext cx="5219700" cy="481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435867"/>
            <a:ext cx="5315465" cy="670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2202" y="4044246"/>
            <a:ext cx="38520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Challenges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Ultra High Vacuum (Surface + Analyzer)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EM Noise (Surface + Analyzer)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Temperature – 15K (Analyzer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Light Source</a:t>
            </a:r>
            <a:endParaRPr lang="en-US" dirty="0"/>
          </a:p>
        </p:txBody>
      </p:sp>
      <p:pic>
        <p:nvPicPr>
          <p:cNvPr id="12" name="Picture 2" descr="figure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3" t="54040" r="51487"/>
          <a:stretch/>
        </p:blipFill>
        <p:spPr bwMode="auto">
          <a:xfrm>
            <a:off x="4704219" y="4180675"/>
            <a:ext cx="2089831" cy="2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</a:t>
            </a:r>
            <a:r>
              <a:rPr lang="en-US" dirty="0" smtClean="0"/>
              <a:t>Doping (Fe)</a:t>
            </a:r>
            <a:endParaRPr lang="en-US" dirty="0"/>
          </a:p>
        </p:txBody>
      </p:sp>
      <p:pic>
        <p:nvPicPr>
          <p:cNvPr id="9218" name="Picture 2" descr="https://science.sciencemag.org/content/sci/329/5992/659/F2.large.jpg?width=800&amp;height=600&amp;carouse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74" y="1825625"/>
            <a:ext cx="9661052" cy="47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</a:t>
            </a:r>
            <a:r>
              <a:rPr lang="en-US" dirty="0" smtClean="0"/>
              <a:t>Doping (</a:t>
            </a:r>
            <a:r>
              <a:rPr lang="en-US" dirty="0" err="1" smtClean="0"/>
              <a:t>Mn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 descr="https://science.sciencemag.org/content/sci/329/5992/659/F3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4" y="1863682"/>
            <a:ext cx="8628191" cy="48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ARPES</a:t>
            </a:r>
            <a:endParaRPr lang="en-US" dirty="0"/>
          </a:p>
        </p:txBody>
      </p:sp>
      <p:pic>
        <p:nvPicPr>
          <p:cNvPr id="4098" name="Picture 2" descr="figure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5" t="6391"/>
          <a:stretch/>
        </p:blipFill>
        <p:spPr bwMode="auto">
          <a:xfrm>
            <a:off x="6067168" y="365124"/>
            <a:ext cx="5791201" cy="64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5919" y="797073"/>
            <a:ext cx="441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Electronic band dispersion (E vs k)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00" y="1532238"/>
            <a:ext cx="4311053" cy="2438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00" y="4487690"/>
            <a:ext cx="4551405" cy="17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2" y="321534"/>
            <a:ext cx="5600700" cy="3867150"/>
          </a:xfrm>
          <a:prstGeom prst="rect">
            <a:avLst/>
          </a:prstGeom>
        </p:spPr>
      </p:pic>
      <p:pic>
        <p:nvPicPr>
          <p:cNvPr id="1026" name="Picture 2" descr="Fig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15" y="642810"/>
            <a:ext cx="54768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16" y="3213186"/>
            <a:ext cx="54768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16"/>
          <a:stretch/>
        </p:blipFill>
        <p:spPr bwMode="auto">
          <a:xfrm>
            <a:off x="428882" y="4192416"/>
            <a:ext cx="5476875" cy="26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268" y="6393162"/>
            <a:ext cx="23336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" y="395440"/>
            <a:ext cx="10220325" cy="3114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" y="3536215"/>
            <a:ext cx="4419600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393" y="3919018"/>
            <a:ext cx="2651168" cy="2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</a:t>
            </a:r>
            <a:br>
              <a:rPr lang="en-US" dirty="0" smtClean="0"/>
            </a:br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1026" name="Picture 2" descr="https://science.sciencemag.org/content/sci/325/5937/178/F1.large.jpg?width=800&amp;height=600&amp;carouse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20" y="528164"/>
            <a:ext cx="7542224" cy="60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g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1" b="50466"/>
          <a:stretch/>
        </p:blipFill>
        <p:spPr bwMode="auto">
          <a:xfrm>
            <a:off x="644433" y="1864949"/>
            <a:ext cx="2584450" cy="19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0468" y="3822971"/>
            <a:ext cx="16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Resolution:</a:t>
            </a:r>
          </a:p>
          <a:p>
            <a:r>
              <a:rPr lang="el-GR" dirty="0" smtClean="0"/>
              <a:t>Δ</a:t>
            </a:r>
            <a:r>
              <a:rPr lang="en-US" dirty="0" smtClean="0"/>
              <a:t>E &lt; 16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err="1" smtClean="0"/>
              <a:t>Δk</a:t>
            </a:r>
            <a:r>
              <a:rPr lang="en-US" dirty="0" smtClean="0"/>
              <a:t> &lt; 0.012 (1/A)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1701" t="57896" r="23559" b="16276"/>
          <a:stretch/>
        </p:blipFill>
        <p:spPr>
          <a:xfrm>
            <a:off x="633506" y="4902652"/>
            <a:ext cx="1451726" cy="14303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452" y="6489380"/>
            <a:ext cx="2095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PRB </a:t>
            </a:r>
            <a:r>
              <a:rPr lang="en-US" sz="1600" b="1" dirty="0" smtClean="0"/>
              <a:t>87</a:t>
            </a:r>
            <a:r>
              <a:rPr lang="en-US" sz="1600" dirty="0" smtClean="0"/>
              <a:t>, 075113 (2013)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7411" t="43915" r="38904" b="26809"/>
          <a:stretch/>
        </p:blipFill>
        <p:spPr>
          <a:xfrm>
            <a:off x="2425781" y="4902652"/>
            <a:ext cx="1319301" cy="15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Doping</a:t>
            </a:r>
            <a:endParaRPr lang="en-US" dirty="0"/>
          </a:p>
        </p:txBody>
      </p:sp>
      <p:pic>
        <p:nvPicPr>
          <p:cNvPr id="2050" name="Picture 2" descr="https://science.sciencemag.org/content/sci/325/5937/178/F2.large.jpg?width=800&amp;height=600&amp;carouse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12" y="365125"/>
            <a:ext cx="8245258" cy="63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1" y="4241794"/>
            <a:ext cx="3002691" cy="2616206"/>
          </a:xfrm>
          <a:prstGeom prst="rect">
            <a:avLst/>
          </a:prstGeom>
        </p:spPr>
      </p:pic>
      <p:pic>
        <p:nvPicPr>
          <p:cNvPr id="6" name="Picture 2" descr="https://science.sciencemag.org/content/sci/325/5937/178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/>
          <a:stretch/>
        </p:blipFill>
        <p:spPr bwMode="auto">
          <a:xfrm>
            <a:off x="622985" y="1340532"/>
            <a:ext cx="2572265" cy="30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of undoped</a:t>
            </a:r>
            <a:r>
              <a:rPr lang="en-US" dirty="0"/>
              <a:t> </a:t>
            </a:r>
            <a:r>
              <a:rPr lang="en-US" dirty="0" smtClean="0"/>
              <a:t>Bi2Te3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666" y="1495169"/>
            <a:ext cx="9864668" cy="5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8569"/>
            <a:ext cx="8029640" cy="317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6338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SCIENCE </a:t>
            </a:r>
            <a:r>
              <a:rPr lang="en-US" dirty="0" smtClean="0"/>
              <a:t>329 659-662 (2010)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8" y="4344896"/>
            <a:ext cx="50292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36092" cy="1325563"/>
          </a:xfrm>
        </p:spPr>
        <p:txBody>
          <a:bodyPr/>
          <a:lstStyle/>
          <a:p>
            <a:r>
              <a:rPr lang="en-US" dirty="0" smtClean="0"/>
              <a:t>Band structure</a:t>
            </a:r>
            <a:br>
              <a:rPr lang="en-US" dirty="0" smtClean="0"/>
            </a:br>
            <a:r>
              <a:rPr lang="en-US" dirty="0" smtClean="0"/>
              <a:t>Bi</a:t>
            </a:r>
            <a:r>
              <a:rPr lang="en-US" baseline="-25000" dirty="0" smtClean="0"/>
              <a:t>2</a:t>
            </a:r>
            <a:r>
              <a:rPr lang="en-US" dirty="0" smtClean="0"/>
              <a:t>Se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10242" name="Picture 2" descr="https://science.sciencemag.org/content/sci/329/5992/659/F1.large.jpg?width=800&amp;height=600&amp;carouse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60" y="365125"/>
            <a:ext cx="5869457" cy="639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072640"/>
            <a:ext cx="18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gap Dirac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5542</TotalTime>
  <Words>90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ARPES</vt:lpstr>
      <vt:lpstr>ARPES</vt:lpstr>
      <vt:lpstr>PowerPoint Presentation</vt:lpstr>
      <vt:lpstr>PowerPoint Presentation</vt:lpstr>
      <vt:lpstr>Electronic  structure</vt:lpstr>
      <vt:lpstr>Doping</vt:lpstr>
      <vt:lpstr>Aging of undoped Bi2Te3</vt:lpstr>
      <vt:lpstr>PowerPoint Presentation</vt:lpstr>
      <vt:lpstr>Band structure Bi2Se3</vt:lpstr>
      <vt:lpstr>Magnetic Doping (Fe)</vt:lpstr>
      <vt:lpstr>Magnetic Doping (Mn)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Abhay</dc:creator>
  <cp:lastModifiedBy>Abhay</cp:lastModifiedBy>
  <cp:revision>35</cp:revision>
  <dcterms:created xsi:type="dcterms:W3CDTF">2019-05-30T14:16:47Z</dcterms:created>
  <dcterms:modified xsi:type="dcterms:W3CDTF">2019-06-04T05:56:08Z</dcterms:modified>
</cp:coreProperties>
</file>