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0" r:id="rId4"/>
    <p:sldId id="262" r:id="rId5"/>
    <p:sldId id="261" r:id="rId6"/>
    <p:sldId id="258" r:id="rId7"/>
    <p:sldId id="259" r:id="rId8"/>
    <p:sldId id="263" r:id="rId9"/>
    <p:sldId id="265" r:id="rId10"/>
    <p:sldId id="264" r:id="rId11"/>
    <p:sldId id="280" r:id="rId12"/>
    <p:sldId id="282" r:id="rId13"/>
    <p:sldId id="283" r:id="rId14"/>
    <p:sldId id="284" r:id="rId15"/>
    <p:sldId id="285" r:id="rId16"/>
    <p:sldId id="286" r:id="rId17"/>
    <p:sldId id="268" r:id="rId18"/>
    <p:sldId id="278" r:id="rId19"/>
    <p:sldId id="28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2" userDrawn="1">
          <p15:clr>
            <a:srgbClr val="A4A3A4"/>
          </p15:clr>
        </p15:guide>
        <p15:guide id="2" pos="32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>
        <p:guide orient="horz" pos="2832"/>
        <p:guide pos="32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D489D-DAC4-4C7E-B0BC-74C33A066FB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82775-E000-47AD-80BE-E104AACA3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42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0" dirty="0"/>
              <a:t> minute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BE6FC-0EF4-4D99-8DAB-73CB798240A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58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9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5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4667" y="872011"/>
            <a:ext cx="11726240" cy="5731798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22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9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25288" y="6648450"/>
            <a:ext cx="666712" cy="209550"/>
          </a:xfrm>
        </p:spPr>
        <p:txBody>
          <a:bodyPr/>
          <a:lstStyle>
            <a:lvl1pPr algn="ctr">
              <a:defRPr/>
            </a:lvl1pPr>
          </a:lstStyle>
          <a:p>
            <a:fld id="{79A61CCA-922D-4541-8152-FE8F8C3F9B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50706" y="1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976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8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8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94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3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79EAC-ADFF-4087-9292-54A4C169A6B8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9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izmann.ac.il/math/parter/courses/distributed-graph-algorithms-s2021" TargetMode="External"/><Relationship Id="rId2" Type="http://schemas.openxmlformats.org/officeDocument/2006/relationships/hyperlink" Target="mailto:avi.cohen@Weizmann.ac.i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364" y="595889"/>
            <a:ext cx="9697278" cy="380995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C00000"/>
                </a:solidFill>
              </a:rPr>
              <a:t>Distributed Graph Algorithms</a:t>
            </a:r>
            <a:r>
              <a:rPr lang="en-US" dirty="0">
                <a:solidFill>
                  <a:srgbClr val="C00000"/>
                </a:solidFill>
              </a:rPr>
              <a:t/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sz="5400" dirty="0"/>
              <a:t>Spring </a:t>
            </a:r>
            <a:r>
              <a:rPr lang="en-US" sz="5400" dirty="0" smtClean="0"/>
              <a:t>2021</a:t>
            </a:r>
            <a:r>
              <a:rPr lang="en-US" sz="5400" dirty="0"/>
              <a:t/>
            </a:r>
            <a:br>
              <a:rPr lang="en-US" sz="5400" dirty="0"/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7221" y="3879129"/>
            <a:ext cx="9439564" cy="2253817"/>
          </a:xfrm>
        </p:spPr>
        <p:txBody>
          <a:bodyPr/>
          <a:lstStyle/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Class </a:t>
            </a:r>
            <a:r>
              <a:rPr lang="en-US" sz="3200" dirty="0" smtClean="0">
                <a:solidFill>
                  <a:srgbClr val="0070C0"/>
                </a:solidFill>
              </a:rPr>
              <a:t>1: Introduction + Tree Coloring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20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378691" y="5950984"/>
            <a:ext cx="10515600" cy="572464"/>
          </a:xfrm>
          <a:prstGeom prst="rect">
            <a:avLst/>
          </a:prstGeom>
          <a:solidFill>
            <a:srgbClr val="FFEBEB"/>
          </a:solidFill>
          <a:ln w="12700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tIns="91440" rIns="91440" bIns="91440" rtlCol="0">
            <a:spAutoFit/>
          </a:bodyPr>
          <a:lstStyle/>
          <a:p>
            <a:pPr algn="ctr"/>
            <a:r>
              <a:rPr lang="en-US" sz="2800" dirty="0" smtClean="0"/>
              <a:t>Unbounded </a:t>
            </a:r>
            <a:r>
              <a:rPr lang="en-US" sz="2800" dirty="0" smtClean="0"/>
              <a:t>internal computation &amp; message size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902007" y="81962"/>
            <a:ext cx="74689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The LOCAL Model (</a:t>
            </a:r>
            <a:r>
              <a:rPr lang="en-US" sz="4000" dirty="0" err="1" smtClean="0"/>
              <a:t>Linial</a:t>
            </a:r>
            <a:r>
              <a:rPr lang="en-US" sz="4000" dirty="0" smtClean="0"/>
              <a:t>, FOCS ‘87)</a:t>
            </a:r>
            <a:endParaRPr lang="en-US" sz="4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220" y="2841983"/>
            <a:ext cx="728385" cy="6388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824" y="1894572"/>
            <a:ext cx="728385" cy="638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45" y="1216984"/>
            <a:ext cx="728385" cy="6388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678" y="2243167"/>
            <a:ext cx="728385" cy="638833"/>
          </a:xfrm>
          <a:prstGeom prst="rect">
            <a:avLst/>
          </a:prstGeom>
        </p:spPr>
      </p:pic>
      <p:grpSp>
        <p:nvGrpSpPr>
          <p:cNvPr id="11" name="Group 6"/>
          <p:cNvGrpSpPr>
            <a:grpSpLocks/>
          </p:cNvGrpSpPr>
          <p:nvPr/>
        </p:nvGrpSpPr>
        <p:grpSpPr bwMode="auto">
          <a:xfrm>
            <a:off x="7083921" y="1698984"/>
            <a:ext cx="3811587" cy="1363662"/>
            <a:chOff x="1638" y="1752"/>
            <a:chExt cx="2401" cy="859"/>
          </a:xfrm>
        </p:grpSpPr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1638" y="2070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3" name="AutoShape 8"/>
            <p:cNvCxnSpPr>
              <a:cxnSpLocks noChangeShapeType="1"/>
              <a:stCxn id="12" idx="7"/>
              <a:endCxn id="14" idx="2"/>
            </p:cNvCxnSpPr>
            <p:nvPr/>
          </p:nvCxnSpPr>
          <p:spPr bwMode="auto">
            <a:xfrm flipV="1">
              <a:off x="1752" y="1819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2364" y="1752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2364" y="247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6" name="Oval 11"/>
            <p:cNvSpPr>
              <a:spLocks noChangeArrowheads="1"/>
            </p:cNvSpPr>
            <p:nvPr/>
          </p:nvSpPr>
          <p:spPr bwMode="auto">
            <a:xfrm>
              <a:off x="3180" y="2115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7" name="Oval 12"/>
            <p:cNvSpPr>
              <a:spLocks noChangeArrowheads="1"/>
            </p:cNvSpPr>
            <p:nvPr/>
          </p:nvSpPr>
          <p:spPr bwMode="auto">
            <a:xfrm>
              <a:off x="3906" y="179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8" name="AutoShape 13"/>
            <p:cNvCxnSpPr>
              <a:cxnSpLocks noChangeShapeType="1"/>
              <a:stCxn id="14" idx="6"/>
              <a:endCxn id="16" idx="1"/>
            </p:cNvCxnSpPr>
            <p:nvPr/>
          </p:nvCxnSpPr>
          <p:spPr bwMode="auto">
            <a:xfrm>
              <a:off x="2503" y="1819"/>
              <a:ext cx="696" cy="30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" name="AutoShape 14"/>
            <p:cNvCxnSpPr>
              <a:cxnSpLocks noChangeShapeType="1"/>
              <a:stCxn id="14" idx="4"/>
              <a:endCxn id="15" idx="0"/>
            </p:cNvCxnSpPr>
            <p:nvPr/>
          </p:nvCxnSpPr>
          <p:spPr bwMode="auto">
            <a:xfrm>
              <a:off x="2431" y="1891"/>
              <a:ext cx="0" cy="58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0" name="AutoShape 15"/>
            <p:cNvCxnSpPr>
              <a:cxnSpLocks noChangeShapeType="1"/>
              <a:stCxn id="12" idx="5"/>
              <a:endCxn id="15" idx="2"/>
            </p:cNvCxnSpPr>
            <p:nvPr/>
          </p:nvCxnSpPr>
          <p:spPr bwMode="auto">
            <a:xfrm>
              <a:off x="1752" y="2190"/>
              <a:ext cx="606" cy="35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1" name="AutoShape 16"/>
            <p:cNvCxnSpPr>
              <a:cxnSpLocks noChangeShapeType="1"/>
              <a:stCxn id="16" idx="3"/>
              <a:endCxn id="15" idx="6"/>
            </p:cNvCxnSpPr>
            <p:nvPr/>
          </p:nvCxnSpPr>
          <p:spPr bwMode="auto">
            <a:xfrm flipH="1">
              <a:off x="2503" y="2235"/>
              <a:ext cx="696" cy="31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" name="AutoShape 17"/>
            <p:cNvCxnSpPr>
              <a:cxnSpLocks noChangeShapeType="1"/>
              <a:stCxn id="16" idx="6"/>
              <a:endCxn id="17" idx="3"/>
            </p:cNvCxnSpPr>
            <p:nvPr/>
          </p:nvCxnSpPr>
          <p:spPr bwMode="auto">
            <a:xfrm flipV="1">
              <a:off x="3319" y="1918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10755808" y="1987909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" name="Line 2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Line 2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7" name="Group 22"/>
          <p:cNvGrpSpPr>
            <a:grpSpLocks/>
          </p:cNvGrpSpPr>
          <p:nvPr/>
        </p:nvGrpSpPr>
        <p:grpSpPr bwMode="auto">
          <a:xfrm>
            <a:off x="9531846" y="2491146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8" name="Rectangle 2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9" name="Line 2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1" name="Group 26"/>
          <p:cNvGrpSpPr>
            <a:grpSpLocks/>
          </p:cNvGrpSpPr>
          <p:nvPr/>
        </p:nvGrpSpPr>
        <p:grpSpPr bwMode="auto">
          <a:xfrm>
            <a:off x="9460408" y="2059346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2" name="Rectangle 2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3" name="Line 2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Line 2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5" name="Group 30"/>
          <p:cNvGrpSpPr>
            <a:grpSpLocks/>
          </p:cNvGrpSpPr>
          <p:nvPr/>
        </p:nvGrpSpPr>
        <p:grpSpPr bwMode="auto">
          <a:xfrm>
            <a:off x="9531846" y="2491146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6" name="Rectangle 3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7" name="Line 3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Line 3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9" name="Group 34"/>
          <p:cNvGrpSpPr>
            <a:grpSpLocks/>
          </p:cNvGrpSpPr>
          <p:nvPr/>
        </p:nvGrpSpPr>
        <p:grpSpPr bwMode="auto">
          <a:xfrm>
            <a:off x="8236446" y="3067409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0" name="Rectangle 3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1" name="Line 3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Line 3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3" name="Group 38"/>
          <p:cNvGrpSpPr>
            <a:grpSpLocks/>
          </p:cNvGrpSpPr>
          <p:nvPr/>
        </p:nvGrpSpPr>
        <p:grpSpPr bwMode="auto">
          <a:xfrm>
            <a:off x="8236446" y="1554521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" name="Line 4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Line 4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7" name="Group 42"/>
          <p:cNvGrpSpPr>
            <a:grpSpLocks/>
          </p:cNvGrpSpPr>
          <p:nvPr/>
        </p:nvGrpSpPr>
        <p:grpSpPr bwMode="auto">
          <a:xfrm>
            <a:off x="8379321" y="1914884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9" name="Line 4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Line 4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1" name="Group 46"/>
          <p:cNvGrpSpPr>
            <a:grpSpLocks/>
          </p:cNvGrpSpPr>
          <p:nvPr/>
        </p:nvGrpSpPr>
        <p:grpSpPr bwMode="auto">
          <a:xfrm>
            <a:off x="8020546" y="2707046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3" name="Line 4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Line 4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5" name="Group 50"/>
          <p:cNvGrpSpPr>
            <a:grpSpLocks/>
          </p:cNvGrpSpPr>
          <p:nvPr/>
        </p:nvGrpSpPr>
        <p:grpSpPr bwMode="auto">
          <a:xfrm>
            <a:off x="8236446" y="1554521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7" name="Line 5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Line 5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9" name="Group 54"/>
          <p:cNvGrpSpPr>
            <a:grpSpLocks/>
          </p:cNvGrpSpPr>
          <p:nvPr/>
        </p:nvGrpSpPr>
        <p:grpSpPr bwMode="auto">
          <a:xfrm>
            <a:off x="8236446" y="3067409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0" name="Rectangle 5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1" name="Line 5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" name="Line 5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3" name="Group 58"/>
          <p:cNvGrpSpPr>
            <a:grpSpLocks/>
          </p:cNvGrpSpPr>
          <p:nvPr/>
        </p:nvGrpSpPr>
        <p:grpSpPr bwMode="auto">
          <a:xfrm>
            <a:off x="7012483" y="2059346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4" name="Rectangle 5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5" name="Line 6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Line 6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7" name="Group 62"/>
          <p:cNvGrpSpPr>
            <a:grpSpLocks/>
          </p:cNvGrpSpPr>
          <p:nvPr/>
        </p:nvGrpSpPr>
        <p:grpSpPr bwMode="auto">
          <a:xfrm>
            <a:off x="7012483" y="2419709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8" name="Rectangle 6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9" name="Line 6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" name="Line 6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71" name="Picture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256" y="1238744"/>
            <a:ext cx="728385" cy="638833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11263949" y="11249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0145534" y="212671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847253" y="170543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857657" y="107063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8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826043" y="269396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238566" y="770079"/>
                <a:ext cx="7597786" cy="54476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 smtClean="0"/>
                  <a:t> nodes with unique identifiers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/>
                  <a:t>Initially each node knows: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Its ID and IDs of its neighbors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Estimate on global parameters:</a:t>
                </a:r>
              </a:p>
              <a:p>
                <a:r>
                  <a:rPr lang="en-US" sz="2400" dirty="0" smtClean="0"/>
                  <a:t>E.g., number of nodes, max-degree, etc.</a:t>
                </a:r>
              </a:p>
              <a:p>
                <a:pPr>
                  <a:lnSpc>
                    <a:spcPct val="150000"/>
                  </a:lnSpc>
                </a:pPr>
                <a:endParaRPr lang="en-US" sz="2400" b="1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/>
                  <a:t>Synchronous rounds: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Each node/computer does some internal computation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Send a message to each </a:t>
                </a:r>
                <a:r>
                  <a:rPr lang="en-US" sz="2400" dirty="0" smtClean="0"/>
                  <a:t>neighbor </a:t>
                </a:r>
                <a:r>
                  <a:rPr lang="en-US" sz="2400" dirty="0" smtClean="0">
                    <a:solidFill>
                      <a:srgbClr val="0070C0"/>
                    </a:solidFill>
                  </a:rPr>
                  <a:t>(possibly unbounded)</a:t>
                </a:r>
                <a:endParaRPr lang="en-US" sz="2400" dirty="0">
                  <a:solidFill>
                    <a:srgbClr val="0070C0"/>
                  </a:solidFill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Receive message from each neighbor</a:t>
                </a:r>
              </a:p>
              <a:p>
                <a:pPr>
                  <a:lnSpc>
                    <a:spcPct val="150000"/>
                  </a:lnSpc>
                </a:pPr>
                <a:endParaRPr lang="en-US" sz="2400" b="1" dirty="0" smtClean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566" y="770079"/>
                <a:ext cx="7597786" cy="5447645"/>
              </a:xfrm>
              <a:prstGeom prst="rect">
                <a:avLst/>
              </a:prstGeom>
              <a:blipFill>
                <a:blip r:embed="rId3"/>
                <a:stretch>
                  <a:fillRect l="-1284" r="-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884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48148E-6 L -0.12591 0.07361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368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11111E-6 L -0.14167 0.0838 " pathEditMode="relative" rAng="0" ptsTypes="AA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419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1.85185E-6 L -0.12591 -0.07338 " pathEditMode="relative" rAng="0" ptsTypes="AA">
                                      <p:cBhvr>
                                        <p:cTn id="4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0.14206 -0.07315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-368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1.11111E-6 L 0.13385 -0.08403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-421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0.14206 0.07384 " pathEditMode="relative" rAng="0" ptsTypes="AA">
                                      <p:cBhvr>
                                        <p:cTn id="54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368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00013 0.11574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8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59259E-6 L -1.25E-6 -0.11528 " pathEditMode="relative" rAng="0" ptsTypes="AA">
                                      <p:cBhvr>
                                        <p:cTn id="5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6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-0.13372 0.07384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368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0.00023 L -0.14167 -0.09468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-4722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0.00023 L 0.12617 -0.07315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023 L 0.12604 0.09422 " pathEditMode="relative" rAng="0" ptsTypes="AA">
                                      <p:cBhvr>
                                        <p:cTn id="66" dur="3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2" grpId="0"/>
      <p:bldP spid="73" grpId="0"/>
      <p:bldP spid="74" grpId="0"/>
      <p:bldP spid="75" grpId="0"/>
      <p:bldP spid="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6667" y="1252360"/>
            <a:ext cx="8794680" cy="573179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1800" y="53339"/>
            <a:ext cx="11041295" cy="69517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The LOCAL Model 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33" name="Freeform 232"/>
          <p:cNvSpPr/>
          <p:nvPr/>
        </p:nvSpPr>
        <p:spPr>
          <a:xfrm>
            <a:off x="1589442" y="1429695"/>
            <a:ext cx="5101962" cy="3861619"/>
          </a:xfrm>
          <a:custGeom>
            <a:avLst/>
            <a:gdLst>
              <a:gd name="connsiteX0" fmla="*/ 2485907 w 5747643"/>
              <a:gd name="connsiteY0" fmla="*/ 25905 h 4283949"/>
              <a:gd name="connsiteX1" fmla="*/ 3421823 w 5747643"/>
              <a:gd name="connsiteY1" fmla="*/ 15147 h 4283949"/>
              <a:gd name="connsiteX2" fmla="*/ 4325465 w 5747643"/>
              <a:gd name="connsiteY2" fmla="*/ 219543 h 4283949"/>
              <a:gd name="connsiteX3" fmla="*/ 4970924 w 5747643"/>
              <a:gd name="connsiteY3" fmla="*/ 445453 h 4283949"/>
              <a:gd name="connsiteX4" fmla="*/ 5562594 w 5747643"/>
              <a:gd name="connsiteY4" fmla="*/ 746667 h 4283949"/>
              <a:gd name="connsiteX5" fmla="*/ 5691686 w 5747643"/>
              <a:gd name="connsiteY5" fmla="*/ 1004851 h 4283949"/>
              <a:gd name="connsiteX6" fmla="*/ 5734717 w 5747643"/>
              <a:gd name="connsiteY6" fmla="*/ 1639552 h 4283949"/>
              <a:gd name="connsiteX7" fmla="*/ 5734717 w 5747643"/>
              <a:gd name="connsiteY7" fmla="*/ 2629256 h 4283949"/>
              <a:gd name="connsiteX8" fmla="*/ 5584110 w 5747643"/>
              <a:gd name="connsiteY8" fmla="*/ 3124107 h 4283949"/>
              <a:gd name="connsiteX9" fmla="*/ 5078500 w 5747643"/>
              <a:gd name="connsiteY9" fmla="*/ 3855627 h 4283949"/>
              <a:gd name="connsiteX10" fmla="*/ 4207131 w 5747643"/>
              <a:gd name="connsiteY10" fmla="*/ 4221387 h 4283949"/>
              <a:gd name="connsiteX11" fmla="*/ 2905455 w 5747643"/>
              <a:gd name="connsiteY11" fmla="*/ 4275176 h 4283949"/>
              <a:gd name="connsiteX12" fmla="*/ 1689841 w 5747643"/>
              <a:gd name="connsiteY12" fmla="*/ 4124568 h 4283949"/>
              <a:gd name="connsiteX13" fmla="*/ 710895 w 5747643"/>
              <a:gd name="connsiteY13" fmla="*/ 3855627 h 4283949"/>
              <a:gd name="connsiteX14" fmla="*/ 86952 w 5747643"/>
              <a:gd name="connsiteY14" fmla="*/ 2715317 h 4283949"/>
              <a:gd name="connsiteX15" fmla="*/ 86952 w 5747643"/>
              <a:gd name="connsiteY15" fmla="*/ 1747128 h 4283949"/>
              <a:gd name="connsiteX16" fmla="*/ 850745 w 5747643"/>
              <a:gd name="connsiteY16" fmla="*/ 682121 h 4283949"/>
              <a:gd name="connsiteX17" fmla="*/ 1851206 w 5747643"/>
              <a:gd name="connsiteY17" fmla="*/ 111966 h 4283949"/>
              <a:gd name="connsiteX18" fmla="*/ 2485907 w 5747643"/>
              <a:gd name="connsiteY18" fmla="*/ 25905 h 4283949"/>
              <a:gd name="connsiteX0" fmla="*/ 2485907 w 5747643"/>
              <a:gd name="connsiteY0" fmla="*/ 25905 h 4283949"/>
              <a:gd name="connsiteX1" fmla="*/ 3421823 w 5747643"/>
              <a:gd name="connsiteY1" fmla="*/ 15147 h 4283949"/>
              <a:gd name="connsiteX2" fmla="*/ 4325465 w 5747643"/>
              <a:gd name="connsiteY2" fmla="*/ 219543 h 4283949"/>
              <a:gd name="connsiteX3" fmla="*/ 4970924 w 5747643"/>
              <a:gd name="connsiteY3" fmla="*/ 445453 h 4283949"/>
              <a:gd name="connsiteX4" fmla="*/ 5444260 w 5747643"/>
              <a:gd name="connsiteY4" fmla="*/ 660606 h 4283949"/>
              <a:gd name="connsiteX5" fmla="*/ 5691686 w 5747643"/>
              <a:gd name="connsiteY5" fmla="*/ 1004851 h 4283949"/>
              <a:gd name="connsiteX6" fmla="*/ 5734717 w 5747643"/>
              <a:gd name="connsiteY6" fmla="*/ 1639552 h 4283949"/>
              <a:gd name="connsiteX7" fmla="*/ 5734717 w 5747643"/>
              <a:gd name="connsiteY7" fmla="*/ 2629256 h 4283949"/>
              <a:gd name="connsiteX8" fmla="*/ 5584110 w 5747643"/>
              <a:gd name="connsiteY8" fmla="*/ 3124107 h 4283949"/>
              <a:gd name="connsiteX9" fmla="*/ 5078500 w 5747643"/>
              <a:gd name="connsiteY9" fmla="*/ 3855627 h 4283949"/>
              <a:gd name="connsiteX10" fmla="*/ 4207131 w 5747643"/>
              <a:gd name="connsiteY10" fmla="*/ 4221387 h 4283949"/>
              <a:gd name="connsiteX11" fmla="*/ 2905455 w 5747643"/>
              <a:gd name="connsiteY11" fmla="*/ 4275176 h 4283949"/>
              <a:gd name="connsiteX12" fmla="*/ 1689841 w 5747643"/>
              <a:gd name="connsiteY12" fmla="*/ 4124568 h 4283949"/>
              <a:gd name="connsiteX13" fmla="*/ 710895 w 5747643"/>
              <a:gd name="connsiteY13" fmla="*/ 3855627 h 4283949"/>
              <a:gd name="connsiteX14" fmla="*/ 86952 w 5747643"/>
              <a:gd name="connsiteY14" fmla="*/ 2715317 h 4283949"/>
              <a:gd name="connsiteX15" fmla="*/ 86952 w 5747643"/>
              <a:gd name="connsiteY15" fmla="*/ 1747128 h 4283949"/>
              <a:gd name="connsiteX16" fmla="*/ 850745 w 5747643"/>
              <a:gd name="connsiteY16" fmla="*/ 682121 h 4283949"/>
              <a:gd name="connsiteX17" fmla="*/ 1851206 w 5747643"/>
              <a:gd name="connsiteY17" fmla="*/ 111966 h 4283949"/>
              <a:gd name="connsiteX18" fmla="*/ 2485907 w 5747643"/>
              <a:gd name="connsiteY18" fmla="*/ 25905 h 4283949"/>
              <a:gd name="connsiteX0" fmla="*/ 2485907 w 5800186"/>
              <a:gd name="connsiteY0" fmla="*/ 25905 h 4283949"/>
              <a:gd name="connsiteX1" fmla="*/ 3421823 w 5800186"/>
              <a:gd name="connsiteY1" fmla="*/ 15147 h 4283949"/>
              <a:gd name="connsiteX2" fmla="*/ 4325465 w 5800186"/>
              <a:gd name="connsiteY2" fmla="*/ 219543 h 4283949"/>
              <a:gd name="connsiteX3" fmla="*/ 4970924 w 5800186"/>
              <a:gd name="connsiteY3" fmla="*/ 445453 h 4283949"/>
              <a:gd name="connsiteX4" fmla="*/ 5444260 w 5800186"/>
              <a:gd name="connsiteY4" fmla="*/ 660606 h 4283949"/>
              <a:gd name="connsiteX5" fmla="*/ 5691686 w 5800186"/>
              <a:gd name="connsiteY5" fmla="*/ 1004851 h 4283949"/>
              <a:gd name="connsiteX6" fmla="*/ 5799263 w 5800186"/>
              <a:gd name="connsiteY6" fmla="*/ 1639552 h 4283949"/>
              <a:gd name="connsiteX7" fmla="*/ 5734717 w 5800186"/>
              <a:gd name="connsiteY7" fmla="*/ 2629256 h 4283949"/>
              <a:gd name="connsiteX8" fmla="*/ 5584110 w 5800186"/>
              <a:gd name="connsiteY8" fmla="*/ 3124107 h 4283949"/>
              <a:gd name="connsiteX9" fmla="*/ 5078500 w 5800186"/>
              <a:gd name="connsiteY9" fmla="*/ 3855627 h 4283949"/>
              <a:gd name="connsiteX10" fmla="*/ 4207131 w 5800186"/>
              <a:gd name="connsiteY10" fmla="*/ 4221387 h 4283949"/>
              <a:gd name="connsiteX11" fmla="*/ 2905455 w 5800186"/>
              <a:gd name="connsiteY11" fmla="*/ 4275176 h 4283949"/>
              <a:gd name="connsiteX12" fmla="*/ 1689841 w 5800186"/>
              <a:gd name="connsiteY12" fmla="*/ 4124568 h 4283949"/>
              <a:gd name="connsiteX13" fmla="*/ 710895 w 5800186"/>
              <a:gd name="connsiteY13" fmla="*/ 3855627 h 4283949"/>
              <a:gd name="connsiteX14" fmla="*/ 86952 w 5800186"/>
              <a:gd name="connsiteY14" fmla="*/ 2715317 h 4283949"/>
              <a:gd name="connsiteX15" fmla="*/ 86952 w 5800186"/>
              <a:gd name="connsiteY15" fmla="*/ 1747128 h 4283949"/>
              <a:gd name="connsiteX16" fmla="*/ 850745 w 5800186"/>
              <a:gd name="connsiteY16" fmla="*/ 682121 h 4283949"/>
              <a:gd name="connsiteX17" fmla="*/ 1851206 w 5800186"/>
              <a:gd name="connsiteY17" fmla="*/ 111966 h 4283949"/>
              <a:gd name="connsiteX18" fmla="*/ 2485907 w 5800186"/>
              <a:gd name="connsiteY18" fmla="*/ 25905 h 4283949"/>
              <a:gd name="connsiteX0" fmla="*/ 2485907 w 5808224"/>
              <a:gd name="connsiteY0" fmla="*/ 25905 h 4283949"/>
              <a:gd name="connsiteX1" fmla="*/ 3421823 w 5808224"/>
              <a:gd name="connsiteY1" fmla="*/ 15147 h 4283949"/>
              <a:gd name="connsiteX2" fmla="*/ 4325465 w 5808224"/>
              <a:gd name="connsiteY2" fmla="*/ 219543 h 4283949"/>
              <a:gd name="connsiteX3" fmla="*/ 4970924 w 5808224"/>
              <a:gd name="connsiteY3" fmla="*/ 445453 h 4283949"/>
              <a:gd name="connsiteX4" fmla="*/ 5444260 w 5808224"/>
              <a:gd name="connsiteY4" fmla="*/ 660606 h 4283949"/>
              <a:gd name="connsiteX5" fmla="*/ 5691686 w 5808224"/>
              <a:gd name="connsiteY5" fmla="*/ 1004851 h 4283949"/>
              <a:gd name="connsiteX6" fmla="*/ 5799263 w 5808224"/>
              <a:gd name="connsiteY6" fmla="*/ 1639552 h 4283949"/>
              <a:gd name="connsiteX7" fmla="*/ 5777748 w 5808224"/>
              <a:gd name="connsiteY7" fmla="*/ 2543195 h 4283949"/>
              <a:gd name="connsiteX8" fmla="*/ 5584110 w 5808224"/>
              <a:gd name="connsiteY8" fmla="*/ 3124107 h 4283949"/>
              <a:gd name="connsiteX9" fmla="*/ 5078500 w 5808224"/>
              <a:gd name="connsiteY9" fmla="*/ 3855627 h 4283949"/>
              <a:gd name="connsiteX10" fmla="*/ 4207131 w 5808224"/>
              <a:gd name="connsiteY10" fmla="*/ 4221387 h 4283949"/>
              <a:gd name="connsiteX11" fmla="*/ 2905455 w 5808224"/>
              <a:gd name="connsiteY11" fmla="*/ 4275176 h 4283949"/>
              <a:gd name="connsiteX12" fmla="*/ 1689841 w 5808224"/>
              <a:gd name="connsiteY12" fmla="*/ 4124568 h 4283949"/>
              <a:gd name="connsiteX13" fmla="*/ 710895 w 5808224"/>
              <a:gd name="connsiteY13" fmla="*/ 3855627 h 4283949"/>
              <a:gd name="connsiteX14" fmla="*/ 86952 w 5808224"/>
              <a:gd name="connsiteY14" fmla="*/ 2715317 h 4283949"/>
              <a:gd name="connsiteX15" fmla="*/ 86952 w 5808224"/>
              <a:gd name="connsiteY15" fmla="*/ 1747128 h 4283949"/>
              <a:gd name="connsiteX16" fmla="*/ 850745 w 5808224"/>
              <a:gd name="connsiteY16" fmla="*/ 682121 h 4283949"/>
              <a:gd name="connsiteX17" fmla="*/ 1851206 w 5808224"/>
              <a:gd name="connsiteY17" fmla="*/ 111966 h 4283949"/>
              <a:gd name="connsiteX18" fmla="*/ 2485907 w 5808224"/>
              <a:gd name="connsiteY18" fmla="*/ 25905 h 4283949"/>
              <a:gd name="connsiteX0" fmla="*/ 2485272 w 5807589"/>
              <a:gd name="connsiteY0" fmla="*/ 25905 h 4283949"/>
              <a:gd name="connsiteX1" fmla="*/ 3421188 w 5807589"/>
              <a:gd name="connsiteY1" fmla="*/ 15147 h 4283949"/>
              <a:gd name="connsiteX2" fmla="*/ 4324830 w 5807589"/>
              <a:gd name="connsiteY2" fmla="*/ 219543 h 4283949"/>
              <a:gd name="connsiteX3" fmla="*/ 4970289 w 5807589"/>
              <a:gd name="connsiteY3" fmla="*/ 445453 h 4283949"/>
              <a:gd name="connsiteX4" fmla="*/ 5443625 w 5807589"/>
              <a:gd name="connsiteY4" fmla="*/ 660606 h 4283949"/>
              <a:gd name="connsiteX5" fmla="*/ 5691051 w 5807589"/>
              <a:gd name="connsiteY5" fmla="*/ 1004851 h 4283949"/>
              <a:gd name="connsiteX6" fmla="*/ 5798628 w 5807589"/>
              <a:gd name="connsiteY6" fmla="*/ 1639552 h 4283949"/>
              <a:gd name="connsiteX7" fmla="*/ 5777113 w 5807589"/>
              <a:gd name="connsiteY7" fmla="*/ 2543195 h 4283949"/>
              <a:gd name="connsiteX8" fmla="*/ 5583475 w 5807589"/>
              <a:gd name="connsiteY8" fmla="*/ 3124107 h 4283949"/>
              <a:gd name="connsiteX9" fmla="*/ 5077865 w 5807589"/>
              <a:gd name="connsiteY9" fmla="*/ 3855627 h 4283949"/>
              <a:gd name="connsiteX10" fmla="*/ 4206496 w 5807589"/>
              <a:gd name="connsiteY10" fmla="*/ 4221387 h 4283949"/>
              <a:gd name="connsiteX11" fmla="*/ 2904820 w 5807589"/>
              <a:gd name="connsiteY11" fmla="*/ 4275176 h 4283949"/>
              <a:gd name="connsiteX12" fmla="*/ 1689206 w 5807589"/>
              <a:gd name="connsiteY12" fmla="*/ 4124568 h 4283949"/>
              <a:gd name="connsiteX13" fmla="*/ 699502 w 5807589"/>
              <a:gd name="connsiteY13" fmla="*/ 3748050 h 4283949"/>
              <a:gd name="connsiteX14" fmla="*/ 86317 w 5807589"/>
              <a:gd name="connsiteY14" fmla="*/ 2715317 h 4283949"/>
              <a:gd name="connsiteX15" fmla="*/ 86317 w 5807589"/>
              <a:gd name="connsiteY15" fmla="*/ 1747128 h 4283949"/>
              <a:gd name="connsiteX16" fmla="*/ 850110 w 5807589"/>
              <a:gd name="connsiteY16" fmla="*/ 682121 h 4283949"/>
              <a:gd name="connsiteX17" fmla="*/ 1850571 w 5807589"/>
              <a:gd name="connsiteY17" fmla="*/ 111966 h 4283949"/>
              <a:gd name="connsiteX18" fmla="*/ 2485272 w 5807589"/>
              <a:gd name="connsiteY18" fmla="*/ 25905 h 4283949"/>
              <a:gd name="connsiteX0" fmla="*/ 2485272 w 5807589"/>
              <a:gd name="connsiteY0" fmla="*/ 25905 h 4281560"/>
              <a:gd name="connsiteX1" fmla="*/ 3421188 w 5807589"/>
              <a:gd name="connsiteY1" fmla="*/ 15147 h 4281560"/>
              <a:gd name="connsiteX2" fmla="*/ 4324830 w 5807589"/>
              <a:gd name="connsiteY2" fmla="*/ 219543 h 4281560"/>
              <a:gd name="connsiteX3" fmla="*/ 4970289 w 5807589"/>
              <a:gd name="connsiteY3" fmla="*/ 445453 h 4281560"/>
              <a:gd name="connsiteX4" fmla="*/ 5443625 w 5807589"/>
              <a:gd name="connsiteY4" fmla="*/ 660606 h 4281560"/>
              <a:gd name="connsiteX5" fmla="*/ 5691051 w 5807589"/>
              <a:gd name="connsiteY5" fmla="*/ 1004851 h 4281560"/>
              <a:gd name="connsiteX6" fmla="*/ 5798628 w 5807589"/>
              <a:gd name="connsiteY6" fmla="*/ 1639552 h 4281560"/>
              <a:gd name="connsiteX7" fmla="*/ 5777113 w 5807589"/>
              <a:gd name="connsiteY7" fmla="*/ 2543195 h 4281560"/>
              <a:gd name="connsiteX8" fmla="*/ 5583475 w 5807589"/>
              <a:gd name="connsiteY8" fmla="*/ 3124107 h 4281560"/>
              <a:gd name="connsiteX9" fmla="*/ 5077865 w 5807589"/>
              <a:gd name="connsiteY9" fmla="*/ 3855627 h 4281560"/>
              <a:gd name="connsiteX10" fmla="*/ 4206496 w 5807589"/>
              <a:gd name="connsiteY10" fmla="*/ 4221387 h 4281560"/>
              <a:gd name="connsiteX11" fmla="*/ 2904820 w 5807589"/>
              <a:gd name="connsiteY11" fmla="*/ 4275176 h 4281560"/>
              <a:gd name="connsiteX12" fmla="*/ 1689206 w 5807589"/>
              <a:gd name="connsiteY12" fmla="*/ 4156841 h 4281560"/>
              <a:gd name="connsiteX13" fmla="*/ 699502 w 5807589"/>
              <a:gd name="connsiteY13" fmla="*/ 3748050 h 4281560"/>
              <a:gd name="connsiteX14" fmla="*/ 86317 w 5807589"/>
              <a:gd name="connsiteY14" fmla="*/ 2715317 h 4281560"/>
              <a:gd name="connsiteX15" fmla="*/ 86317 w 5807589"/>
              <a:gd name="connsiteY15" fmla="*/ 1747128 h 4281560"/>
              <a:gd name="connsiteX16" fmla="*/ 850110 w 5807589"/>
              <a:gd name="connsiteY16" fmla="*/ 682121 h 4281560"/>
              <a:gd name="connsiteX17" fmla="*/ 1850571 w 5807589"/>
              <a:gd name="connsiteY17" fmla="*/ 111966 h 4281560"/>
              <a:gd name="connsiteX18" fmla="*/ 2485272 w 5807589"/>
              <a:gd name="connsiteY18" fmla="*/ 25905 h 4281560"/>
              <a:gd name="connsiteX0" fmla="*/ 2430963 w 5753280"/>
              <a:gd name="connsiteY0" fmla="*/ 25905 h 4281560"/>
              <a:gd name="connsiteX1" fmla="*/ 3366879 w 5753280"/>
              <a:gd name="connsiteY1" fmla="*/ 15147 h 4281560"/>
              <a:gd name="connsiteX2" fmla="*/ 4270521 w 5753280"/>
              <a:gd name="connsiteY2" fmla="*/ 219543 h 4281560"/>
              <a:gd name="connsiteX3" fmla="*/ 4915980 w 5753280"/>
              <a:gd name="connsiteY3" fmla="*/ 445453 h 4281560"/>
              <a:gd name="connsiteX4" fmla="*/ 5389316 w 5753280"/>
              <a:gd name="connsiteY4" fmla="*/ 660606 h 4281560"/>
              <a:gd name="connsiteX5" fmla="*/ 5636742 w 5753280"/>
              <a:gd name="connsiteY5" fmla="*/ 1004851 h 4281560"/>
              <a:gd name="connsiteX6" fmla="*/ 5744319 w 5753280"/>
              <a:gd name="connsiteY6" fmla="*/ 1639552 h 4281560"/>
              <a:gd name="connsiteX7" fmla="*/ 5722804 w 5753280"/>
              <a:gd name="connsiteY7" fmla="*/ 2543195 h 4281560"/>
              <a:gd name="connsiteX8" fmla="*/ 5529166 w 5753280"/>
              <a:gd name="connsiteY8" fmla="*/ 3124107 h 4281560"/>
              <a:gd name="connsiteX9" fmla="*/ 5023556 w 5753280"/>
              <a:gd name="connsiteY9" fmla="*/ 3855627 h 4281560"/>
              <a:gd name="connsiteX10" fmla="*/ 4152187 w 5753280"/>
              <a:gd name="connsiteY10" fmla="*/ 4221387 h 4281560"/>
              <a:gd name="connsiteX11" fmla="*/ 2850511 w 5753280"/>
              <a:gd name="connsiteY11" fmla="*/ 4275176 h 4281560"/>
              <a:gd name="connsiteX12" fmla="*/ 1634897 w 5753280"/>
              <a:gd name="connsiteY12" fmla="*/ 4156841 h 4281560"/>
              <a:gd name="connsiteX13" fmla="*/ 645193 w 5753280"/>
              <a:gd name="connsiteY13" fmla="*/ 3748050 h 4281560"/>
              <a:gd name="connsiteX14" fmla="*/ 32008 w 5753280"/>
              <a:gd name="connsiteY14" fmla="*/ 2715317 h 4281560"/>
              <a:gd name="connsiteX15" fmla="*/ 161100 w 5753280"/>
              <a:gd name="connsiteY15" fmla="*/ 1596521 h 4281560"/>
              <a:gd name="connsiteX16" fmla="*/ 795801 w 5753280"/>
              <a:gd name="connsiteY16" fmla="*/ 682121 h 4281560"/>
              <a:gd name="connsiteX17" fmla="*/ 1796262 w 5753280"/>
              <a:gd name="connsiteY17" fmla="*/ 111966 h 4281560"/>
              <a:gd name="connsiteX18" fmla="*/ 2430963 w 5753280"/>
              <a:gd name="connsiteY18" fmla="*/ 25905 h 4281560"/>
              <a:gd name="connsiteX0" fmla="*/ 2329753 w 5652070"/>
              <a:gd name="connsiteY0" fmla="*/ 25905 h 4281560"/>
              <a:gd name="connsiteX1" fmla="*/ 3265669 w 5652070"/>
              <a:gd name="connsiteY1" fmla="*/ 15147 h 4281560"/>
              <a:gd name="connsiteX2" fmla="*/ 4169311 w 5652070"/>
              <a:gd name="connsiteY2" fmla="*/ 219543 h 4281560"/>
              <a:gd name="connsiteX3" fmla="*/ 4814770 w 5652070"/>
              <a:gd name="connsiteY3" fmla="*/ 445453 h 4281560"/>
              <a:gd name="connsiteX4" fmla="*/ 5288106 w 5652070"/>
              <a:gd name="connsiteY4" fmla="*/ 660606 h 4281560"/>
              <a:gd name="connsiteX5" fmla="*/ 5535532 w 5652070"/>
              <a:gd name="connsiteY5" fmla="*/ 1004851 h 4281560"/>
              <a:gd name="connsiteX6" fmla="*/ 5643109 w 5652070"/>
              <a:gd name="connsiteY6" fmla="*/ 1639552 h 4281560"/>
              <a:gd name="connsiteX7" fmla="*/ 5621594 w 5652070"/>
              <a:gd name="connsiteY7" fmla="*/ 2543195 h 4281560"/>
              <a:gd name="connsiteX8" fmla="*/ 5427956 w 5652070"/>
              <a:gd name="connsiteY8" fmla="*/ 3124107 h 4281560"/>
              <a:gd name="connsiteX9" fmla="*/ 4922346 w 5652070"/>
              <a:gd name="connsiteY9" fmla="*/ 3855627 h 4281560"/>
              <a:gd name="connsiteX10" fmla="*/ 4050977 w 5652070"/>
              <a:gd name="connsiteY10" fmla="*/ 4221387 h 4281560"/>
              <a:gd name="connsiteX11" fmla="*/ 2749301 w 5652070"/>
              <a:gd name="connsiteY11" fmla="*/ 4275176 h 4281560"/>
              <a:gd name="connsiteX12" fmla="*/ 1533687 w 5652070"/>
              <a:gd name="connsiteY12" fmla="*/ 4156841 h 4281560"/>
              <a:gd name="connsiteX13" fmla="*/ 543983 w 5652070"/>
              <a:gd name="connsiteY13" fmla="*/ 3748050 h 4281560"/>
              <a:gd name="connsiteX14" fmla="*/ 81405 w 5652070"/>
              <a:gd name="connsiteY14" fmla="*/ 2683044 h 4281560"/>
              <a:gd name="connsiteX15" fmla="*/ 59890 w 5652070"/>
              <a:gd name="connsiteY15" fmla="*/ 1596521 h 4281560"/>
              <a:gd name="connsiteX16" fmla="*/ 694591 w 5652070"/>
              <a:gd name="connsiteY16" fmla="*/ 682121 h 4281560"/>
              <a:gd name="connsiteX17" fmla="*/ 1695052 w 5652070"/>
              <a:gd name="connsiteY17" fmla="*/ 111966 h 4281560"/>
              <a:gd name="connsiteX18" fmla="*/ 2329753 w 5652070"/>
              <a:gd name="connsiteY18" fmla="*/ 25905 h 4281560"/>
              <a:gd name="connsiteX0" fmla="*/ 2383541 w 5652070"/>
              <a:gd name="connsiteY0" fmla="*/ 5884 h 4315328"/>
              <a:gd name="connsiteX1" fmla="*/ 3265669 w 5652070"/>
              <a:gd name="connsiteY1" fmla="*/ 48915 h 4315328"/>
              <a:gd name="connsiteX2" fmla="*/ 4169311 w 5652070"/>
              <a:gd name="connsiteY2" fmla="*/ 253311 h 4315328"/>
              <a:gd name="connsiteX3" fmla="*/ 4814770 w 5652070"/>
              <a:gd name="connsiteY3" fmla="*/ 479221 h 4315328"/>
              <a:gd name="connsiteX4" fmla="*/ 5288106 w 5652070"/>
              <a:gd name="connsiteY4" fmla="*/ 694374 h 4315328"/>
              <a:gd name="connsiteX5" fmla="*/ 5535532 w 5652070"/>
              <a:gd name="connsiteY5" fmla="*/ 1038619 h 4315328"/>
              <a:gd name="connsiteX6" fmla="*/ 5643109 w 5652070"/>
              <a:gd name="connsiteY6" fmla="*/ 1673320 h 4315328"/>
              <a:gd name="connsiteX7" fmla="*/ 5621594 w 5652070"/>
              <a:gd name="connsiteY7" fmla="*/ 2576963 h 4315328"/>
              <a:gd name="connsiteX8" fmla="*/ 5427956 w 5652070"/>
              <a:gd name="connsiteY8" fmla="*/ 3157875 h 4315328"/>
              <a:gd name="connsiteX9" fmla="*/ 4922346 w 5652070"/>
              <a:gd name="connsiteY9" fmla="*/ 3889395 h 4315328"/>
              <a:gd name="connsiteX10" fmla="*/ 4050977 w 5652070"/>
              <a:gd name="connsiteY10" fmla="*/ 4255155 h 4315328"/>
              <a:gd name="connsiteX11" fmla="*/ 2749301 w 5652070"/>
              <a:gd name="connsiteY11" fmla="*/ 4308944 h 4315328"/>
              <a:gd name="connsiteX12" fmla="*/ 1533687 w 5652070"/>
              <a:gd name="connsiteY12" fmla="*/ 4190609 h 4315328"/>
              <a:gd name="connsiteX13" fmla="*/ 543983 w 5652070"/>
              <a:gd name="connsiteY13" fmla="*/ 3781818 h 4315328"/>
              <a:gd name="connsiteX14" fmla="*/ 81405 w 5652070"/>
              <a:gd name="connsiteY14" fmla="*/ 2716812 h 4315328"/>
              <a:gd name="connsiteX15" fmla="*/ 59890 w 5652070"/>
              <a:gd name="connsiteY15" fmla="*/ 1630289 h 4315328"/>
              <a:gd name="connsiteX16" fmla="*/ 694591 w 5652070"/>
              <a:gd name="connsiteY16" fmla="*/ 715889 h 4315328"/>
              <a:gd name="connsiteX17" fmla="*/ 1695052 w 5652070"/>
              <a:gd name="connsiteY17" fmla="*/ 145734 h 4315328"/>
              <a:gd name="connsiteX18" fmla="*/ 2383541 w 5652070"/>
              <a:gd name="connsiteY18" fmla="*/ 5884 h 4315328"/>
              <a:gd name="connsiteX0" fmla="*/ 2383541 w 5652070"/>
              <a:gd name="connsiteY0" fmla="*/ 6639 h 4316083"/>
              <a:gd name="connsiteX1" fmla="*/ 3265669 w 5652070"/>
              <a:gd name="connsiteY1" fmla="*/ 49670 h 4316083"/>
              <a:gd name="connsiteX2" fmla="*/ 4169311 w 5652070"/>
              <a:gd name="connsiteY2" fmla="*/ 254066 h 4316083"/>
              <a:gd name="connsiteX3" fmla="*/ 4814770 w 5652070"/>
              <a:gd name="connsiteY3" fmla="*/ 479976 h 4316083"/>
              <a:gd name="connsiteX4" fmla="*/ 5288106 w 5652070"/>
              <a:gd name="connsiteY4" fmla="*/ 695129 h 4316083"/>
              <a:gd name="connsiteX5" fmla="*/ 5535532 w 5652070"/>
              <a:gd name="connsiteY5" fmla="*/ 1039374 h 4316083"/>
              <a:gd name="connsiteX6" fmla="*/ 5643109 w 5652070"/>
              <a:gd name="connsiteY6" fmla="*/ 1674075 h 4316083"/>
              <a:gd name="connsiteX7" fmla="*/ 5621594 w 5652070"/>
              <a:gd name="connsiteY7" fmla="*/ 2577718 h 4316083"/>
              <a:gd name="connsiteX8" fmla="*/ 5427956 w 5652070"/>
              <a:gd name="connsiteY8" fmla="*/ 3158630 h 4316083"/>
              <a:gd name="connsiteX9" fmla="*/ 4922346 w 5652070"/>
              <a:gd name="connsiteY9" fmla="*/ 3890150 h 4316083"/>
              <a:gd name="connsiteX10" fmla="*/ 4050977 w 5652070"/>
              <a:gd name="connsiteY10" fmla="*/ 4255910 h 4316083"/>
              <a:gd name="connsiteX11" fmla="*/ 2749301 w 5652070"/>
              <a:gd name="connsiteY11" fmla="*/ 4309699 h 4316083"/>
              <a:gd name="connsiteX12" fmla="*/ 1533687 w 5652070"/>
              <a:gd name="connsiteY12" fmla="*/ 4191364 h 4316083"/>
              <a:gd name="connsiteX13" fmla="*/ 543983 w 5652070"/>
              <a:gd name="connsiteY13" fmla="*/ 3782573 h 4316083"/>
              <a:gd name="connsiteX14" fmla="*/ 81405 w 5652070"/>
              <a:gd name="connsiteY14" fmla="*/ 2717567 h 4316083"/>
              <a:gd name="connsiteX15" fmla="*/ 59890 w 5652070"/>
              <a:gd name="connsiteY15" fmla="*/ 1631044 h 4316083"/>
              <a:gd name="connsiteX16" fmla="*/ 694591 w 5652070"/>
              <a:gd name="connsiteY16" fmla="*/ 716644 h 4316083"/>
              <a:gd name="connsiteX17" fmla="*/ 1598233 w 5652070"/>
              <a:gd name="connsiteY17" fmla="*/ 157247 h 4316083"/>
              <a:gd name="connsiteX18" fmla="*/ 2383541 w 5652070"/>
              <a:gd name="connsiteY18" fmla="*/ 6639 h 4316083"/>
              <a:gd name="connsiteX0" fmla="*/ 2383541 w 5652070"/>
              <a:gd name="connsiteY0" fmla="*/ 6639 h 4316083"/>
              <a:gd name="connsiteX1" fmla="*/ 3265669 w 5652070"/>
              <a:gd name="connsiteY1" fmla="*/ 49670 h 4316083"/>
              <a:gd name="connsiteX2" fmla="*/ 4169311 w 5652070"/>
              <a:gd name="connsiteY2" fmla="*/ 254066 h 4316083"/>
              <a:gd name="connsiteX3" fmla="*/ 4793255 w 5652070"/>
              <a:gd name="connsiteY3" fmla="*/ 404673 h 4316083"/>
              <a:gd name="connsiteX4" fmla="*/ 5288106 w 5652070"/>
              <a:gd name="connsiteY4" fmla="*/ 695129 h 4316083"/>
              <a:gd name="connsiteX5" fmla="*/ 5535532 w 5652070"/>
              <a:gd name="connsiteY5" fmla="*/ 1039374 h 4316083"/>
              <a:gd name="connsiteX6" fmla="*/ 5643109 w 5652070"/>
              <a:gd name="connsiteY6" fmla="*/ 1674075 h 4316083"/>
              <a:gd name="connsiteX7" fmla="*/ 5621594 w 5652070"/>
              <a:gd name="connsiteY7" fmla="*/ 2577718 h 4316083"/>
              <a:gd name="connsiteX8" fmla="*/ 5427956 w 5652070"/>
              <a:gd name="connsiteY8" fmla="*/ 3158630 h 4316083"/>
              <a:gd name="connsiteX9" fmla="*/ 4922346 w 5652070"/>
              <a:gd name="connsiteY9" fmla="*/ 3890150 h 4316083"/>
              <a:gd name="connsiteX10" fmla="*/ 4050977 w 5652070"/>
              <a:gd name="connsiteY10" fmla="*/ 4255910 h 4316083"/>
              <a:gd name="connsiteX11" fmla="*/ 2749301 w 5652070"/>
              <a:gd name="connsiteY11" fmla="*/ 4309699 h 4316083"/>
              <a:gd name="connsiteX12" fmla="*/ 1533687 w 5652070"/>
              <a:gd name="connsiteY12" fmla="*/ 4191364 h 4316083"/>
              <a:gd name="connsiteX13" fmla="*/ 543983 w 5652070"/>
              <a:gd name="connsiteY13" fmla="*/ 3782573 h 4316083"/>
              <a:gd name="connsiteX14" fmla="*/ 81405 w 5652070"/>
              <a:gd name="connsiteY14" fmla="*/ 2717567 h 4316083"/>
              <a:gd name="connsiteX15" fmla="*/ 59890 w 5652070"/>
              <a:gd name="connsiteY15" fmla="*/ 1631044 h 4316083"/>
              <a:gd name="connsiteX16" fmla="*/ 694591 w 5652070"/>
              <a:gd name="connsiteY16" fmla="*/ 716644 h 4316083"/>
              <a:gd name="connsiteX17" fmla="*/ 1598233 w 5652070"/>
              <a:gd name="connsiteY17" fmla="*/ 157247 h 4316083"/>
              <a:gd name="connsiteX18" fmla="*/ 2383541 w 5652070"/>
              <a:gd name="connsiteY18" fmla="*/ 6639 h 4316083"/>
              <a:gd name="connsiteX0" fmla="*/ 2383541 w 5652070"/>
              <a:gd name="connsiteY0" fmla="*/ 5164 h 4314608"/>
              <a:gd name="connsiteX1" fmla="*/ 3265669 w 5652070"/>
              <a:gd name="connsiteY1" fmla="*/ 48195 h 4314608"/>
              <a:gd name="connsiteX2" fmla="*/ 4169311 w 5652070"/>
              <a:gd name="connsiteY2" fmla="*/ 177287 h 4314608"/>
              <a:gd name="connsiteX3" fmla="*/ 4793255 w 5652070"/>
              <a:gd name="connsiteY3" fmla="*/ 403198 h 4314608"/>
              <a:gd name="connsiteX4" fmla="*/ 5288106 w 5652070"/>
              <a:gd name="connsiteY4" fmla="*/ 693654 h 4314608"/>
              <a:gd name="connsiteX5" fmla="*/ 5535532 w 5652070"/>
              <a:gd name="connsiteY5" fmla="*/ 1037899 h 4314608"/>
              <a:gd name="connsiteX6" fmla="*/ 5643109 w 5652070"/>
              <a:gd name="connsiteY6" fmla="*/ 1672600 h 4314608"/>
              <a:gd name="connsiteX7" fmla="*/ 5621594 w 5652070"/>
              <a:gd name="connsiteY7" fmla="*/ 2576243 h 4314608"/>
              <a:gd name="connsiteX8" fmla="*/ 5427956 w 5652070"/>
              <a:gd name="connsiteY8" fmla="*/ 3157155 h 4314608"/>
              <a:gd name="connsiteX9" fmla="*/ 4922346 w 5652070"/>
              <a:gd name="connsiteY9" fmla="*/ 3888675 h 4314608"/>
              <a:gd name="connsiteX10" fmla="*/ 4050977 w 5652070"/>
              <a:gd name="connsiteY10" fmla="*/ 4254435 h 4314608"/>
              <a:gd name="connsiteX11" fmla="*/ 2749301 w 5652070"/>
              <a:gd name="connsiteY11" fmla="*/ 4308224 h 4314608"/>
              <a:gd name="connsiteX12" fmla="*/ 1533687 w 5652070"/>
              <a:gd name="connsiteY12" fmla="*/ 4189889 h 4314608"/>
              <a:gd name="connsiteX13" fmla="*/ 543983 w 5652070"/>
              <a:gd name="connsiteY13" fmla="*/ 3781098 h 4314608"/>
              <a:gd name="connsiteX14" fmla="*/ 81405 w 5652070"/>
              <a:gd name="connsiteY14" fmla="*/ 2716092 h 4314608"/>
              <a:gd name="connsiteX15" fmla="*/ 59890 w 5652070"/>
              <a:gd name="connsiteY15" fmla="*/ 1629569 h 4314608"/>
              <a:gd name="connsiteX16" fmla="*/ 694591 w 5652070"/>
              <a:gd name="connsiteY16" fmla="*/ 715169 h 4314608"/>
              <a:gd name="connsiteX17" fmla="*/ 1598233 w 5652070"/>
              <a:gd name="connsiteY17" fmla="*/ 155772 h 4314608"/>
              <a:gd name="connsiteX18" fmla="*/ 2383541 w 5652070"/>
              <a:gd name="connsiteY18" fmla="*/ 5164 h 4314608"/>
              <a:gd name="connsiteX0" fmla="*/ 2383541 w 5652070"/>
              <a:gd name="connsiteY0" fmla="*/ 27108 h 4336552"/>
              <a:gd name="connsiteX1" fmla="*/ 3276427 w 5652070"/>
              <a:gd name="connsiteY1" fmla="*/ 16351 h 4336552"/>
              <a:gd name="connsiteX2" fmla="*/ 4169311 w 5652070"/>
              <a:gd name="connsiteY2" fmla="*/ 199231 h 4336552"/>
              <a:gd name="connsiteX3" fmla="*/ 4793255 w 5652070"/>
              <a:gd name="connsiteY3" fmla="*/ 425142 h 4336552"/>
              <a:gd name="connsiteX4" fmla="*/ 5288106 w 5652070"/>
              <a:gd name="connsiteY4" fmla="*/ 715598 h 4336552"/>
              <a:gd name="connsiteX5" fmla="*/ 5535532 w 5652070"/>
              <a:gd name="connsiteY5" fmla="*/ 1059843 h 4336552"/>
              <a:gd name="connsiteX6" fmla="*/ 5643109 w 5652070"/>
              <a:gd name="connsiteY6" fmla="*/ 1694544 h 4336552"/>
              <a:gd name="connsiteX7" fmla="*/ 5621594 w 5652070"/>
              <a:gd name="connsiteY7" fmla="*/ 2598187 h 4336552"/>
              <a:gd name="connsiteX8" fmla="*/ 5427956 w 5652070"/>
              <a:gd name="connsiteY8" fmla="*/ 3179099 h 4336552"/>
              <a:gd name="connsiteX9" fmla="*/ 4922346 w 5652070"/>
              <a:gd name="connsiteY9" fmla="*/ 3910619 h 4336552"/>
              <a:gd name="connsiteX10" fmla="*/ 4050977 w 5652070"/>
              <a:gd name="connsiteY10" fmla="*/ 4276379 h 4336552"/>
              <a:gd name="connsiteX11" fmla="*/ 2749301 w 5652070"/>
              <a:gd name="connsiteY11" fmla="*/ 4330168 h 4336552"/>
              <a:gd name="connsiteX12" fmla="*/ 1533687 w 5652070"/>
              <a:gd name="connsiteY12" fmla="*/ 4211833 h 4336552"/>
              <a:gd name="connsiteX13" fmla="*/ 543983 w 5652070"/>
              <a:gd name="connsiteY13" fmla="*/ 3803042 h 4336552"/>
              <a:gd name="connsiteX14" fmla="*/ 81405 w 5652070"/>
              <a:gd name="connsiteY14" fmla="*/ 2738036 h 4336552"/>
              <a:gd name="connsiteX15" fmla="*/ 59890 w 5652070"/>
              <a:gd name="connsiteY15" fmla="*/ 1651513 h 4336552"/>
              <a:gd name="connsiteX16" fmla="*/ 694591 w 5652070"/>
              <a:gd name="connsiteY16" fmla="*/ 737113 h 4336552"/>
              <a:gd name="connsiteX17" fmla="*/ 1598233 w 5652070"/>
              <a:gd name="connsiteY17" fmla="*/ 177716 h 4336552"/>
              <a:gd name="connsiteX18" fmla="*/ 2383541 w 5652070"/>
              <a:gd name="connsiteY18" fmla="*/ 27108 h 4336552"/>
              <a:gd name="connsiteX0" fmla="*/ 2491117 w 5652070"/>
              <a:gd name="connsiteY0" fmla="*/ 50111 h 4327282"/>
              <a:gd name="connsiteX1" fmla="*/ 3276427 w 5652070"/>
              <a:gd name="connsiteY1" fmla="*/ 7081 h 4327282"/>
              <a:gd name="connsiteX2" fmla="*/ 4169311 w 5652070"/>
              <a:gd name="connsiteY2" fmla="*/ 189961 h 4327282"/>
              <a:gd name="connsiteX3" fmla="*/ 4793255 w 5652070"/>
              <a:gd name="connsiteY3" fmla="*/ 415872 h 4327282"/>
              <a:gd name="connsiteX4" fmla="*/ 5288106 w 5652070"/>
              <a:gd name="connsiteY4" fmla="*/ 706328 h 4327282"/>
              <a:gd name="connsiteX5" fmla="*/ 5535532 w 5652070"/>
              <a:gd name="connsiteY5" fmla="*/ 1050573 h 4327282"/>
              <a:gd name="connsiteX6" fmla="*/ 5643109 w 5652070"/>
              <a:gd name="connsiteY6" fmla="*/ 1685274 h 4327282"/>
              <a:gd name="connsiteX7" fmla="*/ 5621594 w 5652070"/>
              <a:gd name="connsiteY7" fmla="*/ 2588917 h 4327282"/>
              <a:gd name="connsiteX8" fmla="*/ 5427956 w 5652070"/>
              <a:gd name="connsiteY8" fmla="*/ 3169829 h 4327282"/>
              <a:gd name="connsiteX9" fmla="*/ 4922346 w 5652070"/>
              <a:gd name="connsiteY9" fmla="*/ 3901349 h 4327282"/>
              <a:gd name="connsiteX10" fmla="*/ 4050977 w 5652070"/>
              <a:gd name="connsiteY10" fmla="*/ 4267109 h 4327282"/>
              <a:gd name="connsiteX11" fmla="*/ 2749301 w 5652070"/>
              <a:gd name="connsiteY11" fmla="*/ 4320898 h 4327282"/>
              <a:gd name="connsiteX12" fmla="*/ 1533687 w 5652070"/>
              <a:gd name="connsiteY12" fmla="*/ 4202563 h 4327282"/>
              <a:gd name="connsiteX13" fmla="*/ 543983 w 5652070"/>
              <a:gd name="connsiteY13" fmla="*/ 3793772 h 4327282"/>
              <a:gd name="connsiteX14" fmla="*/ 81405 w 5652070"/>
              <a:gd name="connsiteY14" fmla="*/ 2728766 h 4327282"/>
              <a:gd name="connsiteX15" fmla="*/ 59890 w 5652070"/>
              <a:gd name="connsiteY15" fmla="*/ 1642243 h 4327282"/>
              <a:gd name="connsiteX16" fmla="*/ 694591 w 5652070"/>
              <a:gd name="connsiteY16" fmla="*/ 727843 h 4327282"/>
              <a:gd name="connsiteX17" fmla="*/ 1598233 w 5652070"/>
              <a:gd name="connsiteY17" fmla="*/ 168446 h 4327282"/>
              <a:gd name="connsiteX18" fmla="*/ 2491117 w 5652070"/>
              <a:gd name="connsiteY18" fmla="*/ 50111 h 4327282"/>
              <a:gd name="connsiteX0" fmla="*/ 2491117 w 5652070"/>
              <a:gd name="connsiteY0" fmla="*/ 599 h 4277770"/>
              <a:gd name="connsiteX1" fmla="*/ 3384004 w 5652070"/>
              <a:gd name="connsiteY1" fmla="*/ 75904 h 4277770"/>
              <a:gd name="connsiteX2" fmla="*/ 4169311 w 5652070"/>
              <a:gd name="connsiteY2" fmla="*/ 140449 h 4277770"/>
              <a:gd name="connsiteX3" fmla="*/ 4793255 w 5652070"/>
              <a:gd name="connsiteY3" fmla="*/ 366360 h 4277770"/>
              <a:gd name="connsiteX4" fmla="*/ 5288106 w 5652070"/>
              <a:gd name="connsiteY4" fmla="*/ 656816 h 4277770"/>
              <a:gd name="connsiteX5" fmla="*/ 5535532 w 5652070"/>
              <a:gd name="connsiteY5" fmla="*/ 1001061 h 4277770"/>
              <a:gd name="connsiteX6" fmla="*/ 5643109 w 5652070"/>
              <a:gd name="connsiteY6" fmla="*/ 1635762 h 4277770"/>
              <a:gd name="connsiteX7" fmla="*/ 5621594 w 5652070"/>
              <a:gd name="connsiteY7" fmla="*/ 2539405 h 4277770"/>
              <a:gd name="connsiteX8" fmla="*/ 5427956 w 5652070"/>
              <a:gd name="connsiteY8" fmla="*/ 3120317 h 4277770"/>
              <a:gd name="connsiteX9" fmla="*/ 4922346 w 5652070"/>
              <a:gd name="connsiteY9" fmla="*/ 3851837 h 4277770"/>
              <a:gd name="connsiteX10" fmla="*/ 4050977 w 5652070"/>
              <a:gd name="connsiteY10" fmla="*/ 4217597 h 4277770"/>
              <a:gd name="connsiteX11" fmla="*/ 2749301 w 5652070"/>
              <a:gd name="connsiteY11" fmla="*/ 4271386 h 4277770"/>
              <a:gd name="connsiteX12" fmla="*/ 1533687 w 5652070"/>
              <a:gd name="connsiteY12" fmla="*/ 4153051 h 4277770"/>
              <a:gd name="connsiteX13" fmla="*/ 543983 w 5652070"/>
              <a:gd name="connsiteY13" fmla="*/ 3744260 h 4277770"/>
              <a:gd name="connsiteX14" fmla="*/ 81405 w 5652070"/>
              <a:gd name="connsiteY14" fmla="*/ 2679254 h 4277770"/>
              <a:gd name="connsiteX15" fmla="*/ 59890 w 5652070"/>
              <a:gd name="connsiteY15" fmla="*/ 1592731 h 4277770"/>
              <a:gd name="connsiteX16" fmla="*/ 694591 w 5652070"/>
              <a:gd name="connsiteY16" fmla="*/ 678331 h 4277770"/>
              <a:gd name="connsiteX17" fmla="*/ 1598233 w 5652070"/>
              <a:gd name="connsiteY17" fmla="*/ 118934 h 4277770"/>
              <a:gd name="connsiteX18" fmla="*/ 2491117 w 5652070"/>
              <a:gd name="connsiteY18" fmla="*/ 599 h 4277770"/>
              <a:gd name="connsiteX0" fmla="*/ 2491117 w 5652070"/>
              <a:gd name="connsiteY0" fmla="*/ 817 h 4277988"/>
              <a:gd name="connsiteX1" fmla="*/ 3384004 w 5652070"/>
              <a:gd name="connsiteY1" fmla="*/ 76122 h 4277988"/>
              <a:gd name="connsiteX2" fmla="*/ 4169311 w 5652070"/>
              <a:gd name="connsiteY2" fmla="*/ 248243 h 4277988"/>
              <a:gd name="connsiteX3" fmla="*/ 4793255 w 5652070"/>
              <a:gd name="connsiteY3" fmla="*/ 366578 h 4277988"/>
              <a:gd name="connsiteX4" fmla="*/ 5288106 w 5652070"/>
              <a:gd name="connsiteY4" fmla="*/ 657034 h 4277988"/>
              <a:gd name="connsiteX5" fmla="*/ 5535532 w 5652070"/>
              <a:gd name="connsiteY5" fmla="*/ 1001279 h 4277988"/>
              <a:gd name="connsiteX6" fmla="*/ 5643109 w 5652070"/>
              <a:gd name="connsiteY6" fmla="*/ 1635980 h 4277988"/>
              <a:gd name="connsiteX7" fmla="*/ 5621594 w 5652070"/>
              <a:gd name="connsiteY7" fmla="*/ 2539623 h 4277988"/>
              <a:gd name="connsiteX8" fmla="*/ 5427956 w 5652070"/>
              <a:gd name="connsiteY8" fmla="*/ 3120535 h 4277988"/>
              <a:gd name="connsiteX9" fmla="*/ 4922346 w 5652070"/>
              <a:gd name="connsiteY9" fmla="*/ 3852055 h 4277988"/>
              <a:gd name="connsiteX10" fmla="*/ 4050977 w 5652070"/>
              <a:gd name="connsiteY10" fmla="*/ 4217815 h 4277988"/>
              <a:gd name="connsiteX11" fmla="*/ 2749301 w 5652070"/>
              <a:gd name="connsiteY11" fmla="*/ 4271604 h 4277988"/>
              <a:gd name="connsiteX12" fmla="*/ 1533687 w 5652070"/>
              <a:gd name="connsiteY12" fmla="*/ 4153269 h 4277988"/>
              <a:gd name="connsiteX13" fmla="*/ 543983 w 5652070"/>
              <a:gd name="connsiteY13" fmla="*/ 3744478 h 4277988"/>
              <a:gd name="connsiteX14" fmla="*/ 81405 w 5652070"/>
              <a:gd name="connsiteY14" fmla="*/ 2679472 h 4277988"/>
              <a:gd name="connsiteX15" fmla="*/ 59890 w 5652070"/>
              <a:gd name="connsiteY15" fmla="*/ 1592949 h 4277988"/>
              <a:gd name="connsiteX16" fmla="*/ 694591 w 5652070"/>
              <a:gd name="connsiteY16" fmla="*/ 678549 h 4277988"/>
              <a:gd name="connsiteX17" fmla="*/ 1598233 w 5652070"/>
              <a:gd name="connsiteY17" fmla="*/ 119152 h 4277988"/>
              <a:gd name="connsiteX18" fmla="*/ 2491117 w 5652070"/>
              <a:gd name="connsiteY18" fmla="*/ 817 h 4277988"/>
              <a:gd name="connsiteX0" fmla="*/ 2491117 w 5652070"/>
              <a:gd name="connsiteY0" fmla="*/ 817 h 4277988"/>
              <a:gd name="connsiteX1" fmla="*/ 3384004 w 5652070"/>
              <a:gd name="connsiteY1" fmla="*/ 76122 h 4277988"/>
              <a:gd name="connsiteX2" fmla="*/ 4169311 w 5652070"/>
              <a:gd name="connsiteY2" fmla="*/ 248243 h 4277988"/>
              <a:gd name="connsiteX3" fmla="*/ 4793255 w 5652070"/>
              <a:gd name="connsiteY3" fmla="*/ 463397 h 4277988"/>
              <a:gd name="connsiteX4" fmla="*/ 5288106 w 5652070"/>
              <a:gd name="connsiteY4" fmla="*/ 657034 h 4277988"/>
              <a:gd name="connsiteX5" fmla="*/ 5535532 w 5652070"/>
              <a:gd name="connsiteY5" fmla="*/ 1001279 h 4277988"/>
              <a:gd name="connsiteX6" fmla="*/ 5643109 w 5652070"/>
              <a:gd name="connsiteY6" fmla="*/ 1635980 h 4277988"/>
              <a:gd name="connsiteX7" fmla="*/ 5621594 w 5652070"/>
              <a:gd name="connsiteY7" fmla="*/ 2539623 h 4277988"/>
              <a:gd name="connsiteX8" fmla="*/ 5427956 w 5652070"/>
              <a:gd name="connsiteY8" fmla="*/ 3120535 h 4277988"/>
              <a:gd name="connsiteX9" fmla="*/ 4922346 w 5652070"/>
              <a:gd name="connsiteY9" fmla="*/ 3852055 h 4277988"/>
              <a:gd name="connsiteX10" fmla="*/ 4050977 w 5652070"/>
              <a:gd name="connsiteY10" fmla="*/ 4217815 h 4277988"/>
              <a:gd name="connsiteX11" fmla="*/ 2749301 w 5652070"/>
              <a:gd name="connsiteY11" fmla="*/ 4271604 h 4277988"/>
              <a:gd name="connsiteX12" fmla="*/ 1533687 w 5652070"/>
              <a:gd name="connsiteY12" fmla="*/ 4153269 h 4277988"/>
              <a:gd name="connsiteX13" fmla="*/ 543983 w 5652070"/>
              <a:gd name="connsiteY13" fmla="*/ 3744478 h 4277988"/>
              <a:gd name="connsiteX14" fmla="*/ 81405 w 5652070"/>
              <a:gd name="connsiteY14" fmla="*/ 2679472 h 4277988"/>
              <a:gd name="connsiteX15" fmla="*/ 59890 w 5652070"/>
              <a:gd name="connsiteY15" fmla="*/ 1592949 h 4277988"/>
              <a:gd name="connsiteX16" fmla="*/ 694591 w 5652070"/>
              <a:gd name="connsiteY16" fmla="*/ 678549 h 4277988"/>
              <a:gd name="connsiteX17" fmla="*/ 1598233 w 5652070"/>
              <a:gd name="connsiteY17" fmla="*/ 119152 h 4277988"/>
              <a:gd name="connsiteX18" fmla="*/ 2491117 w 5652070"/>
              <a:gd name="connsiteY18" fmla="*/ 817 h 4277988"/>
              <a:gd name="connsiteX0" fmla="*/ 2491117 w 5652070"/>
              <a:gd name="connsiteY0" fmla="*/ 817 h 4277988"/>
              <a:gd name="connsiteX1" fmla="*/ 3384004 w 5652070"/>
              <a:gd name="connsiteY1" fmla="*/ 76122 h 4277988"/>
              <a:gd name="connsiteX2" fmla="*/ 4169311 w 5652070"/>
              <a:gd name="connsiteY2" fmla="*/ 248243 h 4277988"/>
              <a:gd name="connsiteX3" fmla="*/ 4793255 w 5652070"/>
              <a:gd name="connsiteY3" fmla="*/ 463397 h 4277988"/>
              <a:gd name="connsiteX4" fmla="*/ 5266591 w 5652070"/>
              <a:gd name="connsiteY4" fmla="*/ 721580 h 4277988"/>
              <a:gd name="connsiteX5" fmla="*/ 5535532 w 5652070"/>
              <a:gd name="connsiteY5" fmla="*/ 1001279 h 4277988"/>
              <a:gd name="connsiteX6" fmla="*/ 5643109 w 5652070"/>
              <a:gd name="connsiteY6" fmla="*/ 1635980 h 4277988"/>
              <a:gd name="connsiteX7" fmla="*/ 5621594 w 5652070"/>
              <a:gd name="connsiteY7" fmla="*/ 2539623 h 4277988"/>
              <a:gd name="connsiteX8" fmla="*/ 5427956 w 5652070"/>
              <a:gd name="connsiteY8" fmla="*/ 3120535 h 4277988"/>
              <a:gd name="connsiteX9" fmla="*/ 4922346 w 5652070"/>
              <a:gd name="connsiteY9" fmla="*/ 3852055 h 4277988"/>
              <a:gd name="connsiteX10" fmla="*/ 4050977 w 5652070"/>
              <a:gd name="connsiteY10" fmla="*/ 4217815 h 4277988"/>
              <a:gd name="connsiteX11" fmla="*/ 2749301 w 5652070"/>
              <a:gd name="connsiteY11" fmla="*/ 4271604 h 4277988"/>
              <a:gd name="connsiteX12" fmla="*/ 1533687 w 5652070"/>
              <a:gd name="connsiteY12" fmla="*/ 4153269 h 4277988"/>
              <a:gd name="connsiteX13" fmla="*/ 543983 w 5652070"/>
              <a:gd name="connsiteY13" fmla="*/ 3744478 h 4277988"/>
              <a:gd name="connsiteX14" fmla="*/ 81405 w 5652070"/>
              <a:gd name="connsiteY14" fmla="*/ 2679472 h 4277988"/>
              <a:gd name="connsiteX15" fmla="*/ 59890 w 5652070"/>
              <a:gd name="connsiteY15" fmla="*/ 1592949 h 4277988"/>
              <a:gd name="connsiteX16" fmla="*/ 694591 w 5652070"/>
              <a:gd name="connsiteY16" fmla="*/ 678549 h 4277988"/>
              <a:gd name="connsiteX17" fmla="*/ 1598233 w 5652070"/>
              <a:gd name="connsiteY17" fmla="*/ 119152 h 4277988"/>
              <a:gd name="connsiteX18" fmla="*/ 2491117 w 5652070"/>
              <a:gd name="connsiteY18" fmla="*/ 817 h 4277988"/>
              <a:gd name="connsiteX0" fmla="*/ 2491117 w 5652070"/>
              <a:gd name="connsiteY0" fmla="*/ 817 h 4277988"/>
              <a:gd name="connsiteX1" fmla="*/ 3384004 w 5652070"/>
              <a:gd name="connsiteY1" fmla="*/ 76122 h 4277988"/>
              <a:gd name="connsiteX2" fmla="*/ 4169311 w 5652070"/>
              <a:gd name="connsiteY2" fmla="*/ 248243 h 4277988"/>
              <a:gd name="connsiteX3" fmla="*/ 4793255 w 5652070"/>
              <a:gd name="connsiteY3" fmla="*/ 463397 h 4277988"/>
              <a:gd name="connsiteX4" fmla="*/ 5266591 w 5652070"/>
              <a:gd name="connsiteY4" fmla="*/ 721580 h 4277988"/>
              <a:gd name="connsiteX5" fmla="*/ 5535532 w 5652070"/>
              <a:gd name="connsiteY5" fmla="*/ 1130371 h 4277988"/>
              <a:gd name="connsiteX6" fmla="*/ 5643109 w 5652070"/>
              <a:gd name="connsiteY6" fmla="*/ 1635980 h 4277988"/>
              <a:gd name="connsiteX7" fmla="*/ 5621594 w 5652070"/>
              <a:gd name="connsiteY7" fmla="*/ 2539623 h 4277988"/>
              <a:gd name="connsiteX8" fmla="*/ 5427956 w 5652070"/>
              <a:gd name="connsiteY8" fmla="*/ 3120535 h 4277988"/>
              <a:gd name="connsiteX9" fmla="*/ 4922346 w 5652070"/>
              <a:gd name="connsiteY9" fmla="*/ 3852055 h 4277988"/>
              <a:gd name="connsiteX10" fmla="*/ 4050977 w 5652070"/>
              <a:gd name="connsiteY10" fmla="*/ 4217815 h 4277988"/>
              <a:gd name="connsiteX11" fmla="*/ 2749301 w 5652070"/>
              <a:gd name="connsiteY11" fmla="*/ 4271604 h 4277988"/>
              <a:gd name="connsiteX12" fmla="*/ 1533687 w 5652070"/>
              <a:gd name="connsiteY12" fmla="*/ 4153269 h 4277988"/>
              <a:gd name="connsiteX13" fmla="*/ 543983 w 5652070"/>
              <a:gd name="connsiteY13" fmla="*/ 3744478 h 4277988"/>
              <a:gd name="connsiteX14" fmla="*/ 81405 w 5652070"/>
              <a:gd name="connsiteY14" fmla="*/ 2679472 h 4277988"/>
              <a:gd name="connsiteX15" fmla="*/ 59890 w 5652070"/>
              <a:gd name="connsiteY15" fmla="*/ 1592949 h 4277988"/>
              <a:gd name="connsiteX16" fmla="*/ 694591 w 5652070"/>
              <a:gd name="connsiteY16" fmla="*/ 678549 h 4277988"/>
              <a:gd name="connsiteX17" fmla="*/ 1598233 w 5652070"/>
              <a:gd name="connsiteY17" fmla="*/ 119152 h 4277988"/>
              <a:gd name="connsiteX18" fmla="*/ 2491117 w 5652070"/>
              <a:gd name="connsiteY18" fmla="*/ 817 h 4277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52070" h="4277988">
                <a:moveTo>
                  <a:pt x="2491117" y="817"/>
                </a:moveTo>
                <a:cubicBezTo>
                  <a:pt x="2788745" y="-6355"/>
                  <a:pt x="3104305" y="34884"/>
                  <a:pt x="3384004" y="76122"/>
                </a:cubicBezTo>
                <a:cubicBezTo>
                  <a:pt x="3663703" y="117360"/>
                  <a:pt x="3934436" y="183697"/>
                  <a:pt x="4169311" y="248243"/>
                </a:cubicBezTo>
                <a:cubicBezTo>
                  <a:pt x="4404186" y="312789"/>
                  <a:pt x="4610375" y="384508"/>
                  <a:pt x="4793255" y="463397"/>
                </a:cubicBezTo>
                <a:cubicBezTo>
                  <a:pt x="4976135" y="542287"/>
                  <a:pt x="5142878" y="610418"/>
                  <a:pt x="5266591" y="721580"/>
                </a:cubicBezTo>
                <a:cubicBezTo>
                  <a:pt x="5390304" y="832742"/>
                  <a:pt x="5472779" y="977971"/>
                  <a:pt x="5535532" y="1130371"/>
                </a:cubicBezTo>
                <a:cubicBezTo>
                  <a:pt x="5598285" y="1282771"/>
                  <a:pt x="5628765" y="1401105"/>
                  <a:pt x="5643109" y="1635980"/>
                </a:cubicBezTo>
                <a:cubicBezTo>
                  <a:pt x="5657453" y="1870855"/>
                  <a:pt x="5657453" y="2292197"/>
                  <a:pt x="5621594" y="2539623"/>
                </a:cubicBezTo>
                <a:cubicBezTo>
                  <a:pt x="5585735" y="2787049"/>
                  <a:pt x="5544497" y="2901796"/>
                  <a:pt x="5427956" y="3120535"/>
                </a:cubicBezTo>
                <a:cubicBezTo>
                  <a:pt x="5311415" y="3339274"/>
                  <a:pt x="5151842" y="3669175"/>
                  <a:pt x="4922346" y="3852055"/>
                </a:cubicBezTo>
                <a:cubicBezTo>
                  <a:pt x="4692850" y="4034935"/>
                  <a:pt x="4413151" y="4147890"/>
                  <a:pt x="4050977" y="4217815"/>
                </a:cubicBezTo>
                <a:cubicBezTo>
                  <a:pt x="3688803" y="4287740"/>
                  <a:pt x="3168849" y="4282362"/>
                  <a:pt x="2749301" y="4271604"/>
                </a:cubicBezTo>
                <a:cubicBezTo>
                  <a:pt x="2329753" y="4260846"/>
                  <a:pt x="1901240" y="4241123"/>
                  <a:pt x="1533687" y="4153269"/>
                </a:cubicBezTo>
                <a:cubicBezTo>
                  <a:pt x="1166134" y="4065415"/>
                  <a:pt x="786030" y="3990111"/>
                  <a:pt x="543983" y="3744478"/>
                </a:cubicBezTo>
                <a:cubicBezTo>
                  <a:pt x="301936" y="3498845"/>
                  <a:pt x="162087" y="3038060"/>
                  <a:pt x="81405" y="2679472"/>
                </a:cubicBezTo>
                <a:cubicBezTo>
                  <a:pt x="723" y="2320884"/>
                  <a:pt x="-42308" y="1926436"/>
                  <a:pt x="59890" y="1592949"/>
                </a:cubicBezTo>
                <a:cubicBezTo>
                  <a:pt x="162088" y="1259462"/>
                  <a:pt x="400549" y="951076"/>
                  <a:pt x="694591" y="678549"/>
                </a:cubicBezTo>
                <a:cubicBezTo>
                  <a:pt x="988633" y="406022"/>
                  <a:pt x="1298812" y="232107"/>
                  <a:pt x="1598233" y="119152"/>
                </a:cubicBezTo>
                <a:cubicBezTo>
                  <a:pt x="1897654" y="6197"/>
                  <a:pt x="2193489" y="7989"/>
                  <a:pt x="2491117" y="817"/>
                </a:cubicBezTo>
                <a:close/>
              </a:path>
            </a:pathLst>
          </a:custGeom>
          <a:solidFill>
            <a:schemeClr val="accent3">
              <a:lumMod val="75000"/>
              <a:alpha val="14902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Freeform 126"/>
          <p:cNvSpPr/>
          <p:nvPr/>
        </p:nvSpPr>
        <p:spPr>
          <a:xfrm>
            <a:off x="2394919" y="1891479"/>
            <a:ext cx="3628466" cy="2915572"/>
          </a:xfrm>
          <a:custGeom>
            <a:avLst/>
            <a:gdLst>
              <a:gd name="connsiteX0" fmla="*/ 1132773 w 4057595"/>
              <a:gd name="connsiteY0" fmla="*/ 86287 h 3301326"/>
              <a:gd name="connsiteX1" fmla="*/ 1982627 w 4057595"/>
              <a:gd name="connsiteY1" fmla="*/ 226 h 3301326"/>
              <a:gd name="connsiteX2" fmla="*/ 2864754 w 4057595"/>
              <a:gd name="connsiteY2" fmla="*/ 107803 h 3301326"/>
              <a:gd name="connsiteX3" fmla="*/ 3381121 w 4057595"/>
              <a:gd name="connsiteY3" fmla="*/ 365986 h 3301326"/>
              <a:gd name="connsiteX4" fmla="*/ 3725366 w 4057595"/>
              <a:gd name="connsiteY4" fmla="*/ 839323 h 3301326"/>
              <a:gd name="connsiteX5" fmla="*/ 4015823 w 4057595"/>
              <a:gd name="connsiteY5" fmla="*/ 1592358 h 3301326"/>
              <a:gd name="connsiteX6" fmla="*/ 3929761 w 4057595"/>
              <a:gd name="connsiteY6" fmla="*/ 2420697 h 3301326"/>
              <a:gd name="connsiteX7" fmla="*/ 2864754 w 4057595"/>
              <a:gd name="connsiteY7" fmla="*/ 3238278 h 3301326"/>
              <a:gd name="connsiteX8" fmla="*/ 1788990 w 4057595"/>
              <a:gd name="connsiteY8" fmla="*/ 3227520 h 3301326"/>
              <a:gd name="connsiteX9" fmla="*/ 541103 w 4057595"/>
              <a:gd name="connsiteY9" fmla="*/ 3076913 h 3301326"/>
              <a:gd name="connsiteX10" fmla="*/ 121554 w 4057595"/>
              <a:gd name="connsiteY10" fmla="*/ 2947821 h 3301326"/>
              <a:gd name="connsiteX11" fmla="*/ 24735 w 4057595"/>
              <a:gd name="connsiteY11" fmla="*/ 2452970 h 3301326"/>
              <a:gd name="connsiteX12" fmla="*/ 13978 w 4057595"/>
              <a:gd name="connsiteY12" fmla="*/ 1796753 h 3301326"/>
              <a:gd name="connsiteX13" fmla="*/ 196858 w 4057595"/>
              <a:gd name="connsiteY13" fmla="*/ 957657 h 3301326"/>
              <a:gd name="connsiteX14" fmla="*/ 637921 w 4057595"/>
              <a:gd name="connsiteY14" fmla="*/ 301440 h 3301326"/>
              <a:gd name="connsiteX15" fmla="*/ 1132773 w 4057595"/>
              <a:gd name="connsiteY15" fmla="*/ 86287 h 3301326"/>
              <a:gd name="connsiteX0" fmla="*/ 1132773 w 4048851"/>
              <a:gd name="connsiteY0" fmla="*/ 86287 h 3232862"/>
              <a:gd name="connsiteX1" fmla="*/ 1982627 w 4048851"/>
              <a:gd name="connsiteY1" fmla="*/ 226 h 3232862"/>
              <a:gd name="connsiteX2" fmla="*/ 2864754 w 4048851"/>
              <a:gd name="connsiteY2" fmla="*/ 107803 h 3232862"/>
              <a:gd name="connsiteX3" fmla="*/ 3381121 w 4048851"/>
              <a:gd name="connsiteY3" fmla="*/ 365986 h 3232862"/>
              <a:gd name="connsiteX4" fmla="*/ 3725366 w 4048851"/>
              <a:gd name="connsiteY4" fmla="*/ 839323 h 3232862"/>
              <a:gd name="connsiteX5" fmla="*/ 4015823 w 4048851"/>
              <a:gd name="connsiteY5" fmla="*/ 1592358 h 3232862"/>
              <a:gd name="connsiteX6" fmla="*/ 3929761 w 4048851"/>
              <a:gd name="connsiteY6" fmla="*/ 2420697 h 3232862"/>
              <a:gd name="connsiteX7" fmla="*/ 3015361 w 4048851"/>
              <a:gd name="connsiteY7" fmla="*/ 3119943 h 3232862"/>
              <a:gd name="connsiteX8" fmla="*/ 1788990 w 4048851"/>
              <a:gd name="connsiteY8" fmla="*/ 3227520 h 3232862"/>
              <a:gd name="connsiteX9" fmla="*/ 541103 w 4048851"/>
              <a:gd name="connsiteY9" fmla="*/ 3076913 h 3232862"/>
              <a:gd name="connsiteX10" fmla="*/ 121554 w 4048851"/>
              <a:gd name="connsiteY10" fmla="*/ 2947821 h 3232862"/>
              <a:gd name="connsiteX11" fmla="*/ 24735 w 4048851"/>
              <a:gd name="connsiteY11" fmla="*/ 2452970 h 3232862"/>
              <a:gd name="connsiteX12" fmla="*/ 13978 w 4048851"/>
              <a:gd name="connsiteY12" fmla="*/ 1796753 h 3232862"/>
              <a:gd name="connsiteX13" fmla="*/ 196858 w 4048851"/>
              <a:gd name="connsiteY13" fmla="*/ 957657 h 3232862"/>
              <a:gd name="connsiteX14" fmla="*/ 637921 w 4048851"/>
              <a:gd name="connsiteY14" fmla="*/ 301440 h 3232862"/>
              <a:gd name="connsiteX15" fmla="*/ 1132773 w 4048851"/>
              <a:gd name="connsiteY15" fmla="*/ 86287 h 3232862"/>
              <a:gd name="connsiteX0" fmla="*/ 1132773 w 4048851"/>
              <a:gd name="connsiteY0" fmla="*/ 86287 h 3232862"/>
              <a:gd name="connsiteX1" fmla="*/ 1982627 w 4048851"/>
              <a:gd name="connsiteY1" fmla="*/ 226 h 3232862"/>
              <a:gd name="connsiteX2" fmla="*/ 2864754 w 4048851"/>
              <a:gd name="connsiteY2" fmla="*/ 107803 h 3232862"/>
              <a:gd name="connsiteX3" fmla="*/ 3381121 w 4048851"/>
              <a:gd name="connsiteY3" fmla="*/ 365986 h 3232862"/>
              <a:gd name="connsiteX4" fmla="*/ 3725366 w 4048851"/>
              <a:gd name="connsiteY4" fmla="*/ 839323 h 3232862"/>
              <a:gd name="connsiteX5" fmla="*/ 4015823 w 4048851"/>
              <a:gd name="connsiteY5" fmla="*/ 1592358 h 3232862"/>
              <a:gd name="connsiteX6" fmla="*/ 3929761 w 4048851"/>
              <a:gd name="connsiteY6" fmla="*/ 2420697 h 3232862"/>
              <a:gd name="connsiteX7" fmla="*/ 3015361 w 4048851"/>
              <a:gd name="connsiteY7" fmla="*/ 3119943 h 3232862"/>
              <a:gd name="connsiteX8" fmla="*/ 1788990 w 4048851"/>
              <a:gd name="connsiteY8" fmla="*/ 3227520 h 3232862"/>
              <a:gd name="connsiteX9" fmla="*/ 541103 w 4048851"/>
              <a:gd name="connsiteY9" fmla="*/ 3076913 h 3232862"/>
              <a:gd name="connsiteX10" fmla="*/ 121554 w 4048851"/>
              <a:gd name="connsiteY10" fmla="*/ 2947821 h 3232862"/>
              <a:gd name="connsiteX11" fmla="*/ 24735 w 4048851"/>
              <a:gd name="connsiteY11" fmla="*/ 2452970 h 3232862"/>
              <a:gd name="connsiteX12" fmla="*/ 13978 w 4048851"/>
              <a:gd name="connsiteY12" fmla="*/ 1796753 h 3232862"/>
              <a:gd name="connsiteX13" fmla="*/ 196858 w 4048851"/>
              <a:gd name="connsiteY13" fmla="*/ 957657 h 3232862"/>
              <a:gd name="connsiteX14" fmla="*/ 637921 w 4048851"/>
              <a:gd name="connsiteY14" fmla="*/ 301440 h 3232862"/>
              <a:gd name="connsiteX15" fmla="*/ 1132773 w 4048851"/>
              <a:gd name="connsiteY15" fmla="*/ 86287 h 3232862"/>
              <a:gd name="connsiteX0" fmla="*/ 1136211 w 4052289"/>
              <a:gd name="connsiteY0" fmla="*/ 86287 h 3232862"/>
              <a:gd name="connsiteX1" fmla="*/ 1986065 w 4052289"/>
              <a:gd name="connsiteY1" fmla="*/ 226 h 3232862"/>
              <a:gd name="connsiteX2" fmla="*/ 2868192 w 4052289"/>
              <a:gd name="connsiteY2" fmla="*/ 107803 h 3232862"/>
              <a:gd name="connsiteX3" fmla="*/ 3384559 w 4052289"/>
              <a:gd name="connsiteY3" fmla="*/ 365986 h 3232862"/>
              <a:gd name="connsiteX4" fmla="*/ 3728804 w 4052289"/>
              <a:gd name="connsiteY4" fmla="*/ 839323 h 3232862"/>
              <a:gd name="connsiteX5" fmla="*/ 4019261 w 4052289"/>
              <a:gd name="connsiteY5" fmla="*/ 1592358 h 3232862"/>
              <a:gd name="connsiteX6" fmla="*/ 3933199 w 4052289"/>
              <a:gd name="connsiteY6" fmla="*/ 2420697 h 3232862"/>
              <a:gd name="connsiteX7" fmla="*/ 3018799 w 4052289"/>
              <a:gd name="connsiteY7" fmla="*/ 3119943 h 3232862"/>
              <a:gd name="connsiteX8" fmla="*/ 1792428 w 4052289"/>
              <a:gd name="connsiteY8" fmla="*/ 3227520 h 3232862"/>
              <a:gd name="connsiteX9" fmla="*/ 544541 w 4052289"/>
              <a:gd name="connsiteY9" fmla="*/ 3076913 h 3232862"/>
              <a:gd name="connsiteX10" fmla="*/ 200295 w 4052289"/>
              <a:gd name="connsiteY10" fmla="*/ 2915548 h 3232862"/>
              <a:gd name="connsiteX11" fmla="*/ 28173 w 4052289"/>
              <a:gd name="connsiteY11" fmla="*/ 2452970 h 3232862"/>
              <a:gd name="connsiteX12" fmla="*/ 17416 w 4052289"/>
              <a:gd name="connsiteY12" fmla="*/ 1796753 h 3232862"/>
              <a:gd name="connsiteX13" fmla="*/ 200296 w 4052289"/>
              <a:gd name="connsiteY13" fmla="*/ 957657 h 3232862"/>
              <a:gd name="connsiteX14" fmla="*/ 641359 w 4052289"/>
              <a:gd name="connsiteY14" fmla="*/ 301440 h 3232862"/>
              <a:gd name="connsiteX15" fmla="*/ 1136211 w 4052289"/>
              <a:gd name="connsiteY15" fmla="*/ 86287 h 3232862"/>
              <a:gd name="connsiteX0" fmla="*/ 1136211 w 4021529"/>
              <a:gd name="connsiteY0" fmla="*/ 86287 h 3229936"/>
              <a:gd name="connsiteX1" fmla="*/ 1986065 w 4021529"/>
              <a:gd name="connsiteY1" fmla="*/ 226 h 3229936"/>
              <a:gd name="connsiteX2" fmla="*/ 2868192 w 4021529"/>
              <a:gd name="connsiteY2" fmla="*/ 107803 h 3229936"/>
              <a:gd name="connsiteX3" fmla="*/ 3384559 w 4021529"/>
              <a:gd name="connsiteY3" fmla="*/ 365986 h 3229936"/>
              <a:gd name="connsiteX4" fmla="*/ 3728804 w 4021529"/>
              <a:gd name="connsiteY4" fmla="*/ 839323 h 3229936"/>
              <a:gd name="connsiteX5" fmla="*/ 4019261 w 4021529"/>
              <a:gd name="connsiteY5" fmla="*/ 1592358 h 3229936"/>
              <a:gd name="connsiteX6" fmla="*/ 3814865 w 4021529"/>
              <a:gd name="connsiteY6" fmla="*/ 2549789 h 3229936"/>
              <a:gd name="connsiteX7" fmla="*/ 3018799 w 4021529"/>
              <a:gd name="connsiteY7" fmla="*/ 3119943 h 3229936"/>
              <a:gd name="connsiteX8" fmla="*/ 1792428 w 4021529"/>
              <a:gd name="connsiteY8" fmla="*/ 3227520 h 3229936"/>
              <a:gd name="connsiteX9" fmla="*/ 544541 w 4021529"/>
              <a:gd name="connsiteY9" fmla="*/ 3076913 h 3229936"/>
              <a:gd name="connsiteX10" fmla="*/ 200295 w 4021529"/>
              <a:gd name="connsiteY10" fmla="*/ 2915548 h 3229936"/>
              <a:gd name="connsiteX11" fmla="*/ 28173 w 4021529"/>
              <a:gd name="connsiteY11" fmla="*/ 2452970 h 3229936"/>
              <a:gd name="connsiteX12" fmla="*/ 17416 w 4021529"/>
              <a:gd name="connsiteY12" fmla="*/ 1796753 h 3229936"/>
              <a:gd name="connsiteX13" fmla="*/ 200296 w 4021529"/>
              <a:gd name="connsiteY13" fmla="*/ 957657 h 3229936"/>
              <a:gd name="connsiteX14" fmla="*/ 641359 w 4021529"/>
              <a:gd name="connsiteY14" fmla="*/ 301440 h 3229936"/>
              <a:gd name="connsiteX15" fmla="*/ 1136211 w 4021529"/>
              <a:gd name="connsiteY15" fmla="*/ 86287 h 3229936"/>
              <a:gd name="connsiteX0" fmla="*/ 1136211 w 4019697"/>
              <a:gd name="connsiteY0" fmla="*/ 86287 h 3229936"/>
              <a:gd name="connsiteX1" fmla="*/ 1986065 w 4019697"/>
              <a:gd name="connsiteY1" fmla="*/ 226 h 3229936"/>
              <a:gd name="connsiteX2" fmla="*/ 2868192 w 4019697"/>
              <a:gd name="connsiteY2" fmla="*/ 107803 h 3229936"/>
              <a:gd name="connsiteX3" fmla="*/ 3384559 w 4019697"/>
              <a:gd name="connsiteY3" fmla="*/ 365986 h 3229936"/>
              <a:gd name="connsiteX4" fmla="*/ 3782592 w 4019697"/>
              <a:gd name="connsiteY4" fmla="*/ 839323 h 3229936"/>
              <a:gd name="connsiteX5" fmla="*/ 4019261 w 4019697"/>
              <a:gd name="connsiteY5" fmla="*/ 1592358 h 3229936"/>
              <a:gd name="connsiteX6" fmla="*/ 3814865 w 4019697"/>
              <a:gd name="connsiteY6" fmla="*/ 2549789 h 3229936"/>
              <a:gd name="connsiteX7" fmla="*/ 3018799 w 4019697"/>
              <a:gd name="connsiteY7" fmla="*/ 3119943 h 3229936"/>
              <a:gd name="connsiteX8" fmla="*/ 1792428 w 4019697"/>
              <a:gd name="connsiteY8" fmla="*/ 3227520 h 3229936"/>
              <a:gd name="connsiteX9" fmla="*/ 544541 w 4019697"/>
              <a:gd name="connsiteY9" fmla="*/ 3076913 h 3229936"/>
              <a:gd name="connsiteX10" fmla="*/ 200295 w 4019697"/>
              <a:gd name="connsiteY10" fmla="*/ 2915548 h 3229936"/>
              <a:gd name="connsiteX11" fmla="*/ 28173 w 4019697"/>
              <a:gd name="connsiteY11" fmla="*/ 2452970 h 3229936"/>
              <a:gd name="connsiteX12" fmla="*/ 17416 w 4019697"/>
              <a:gd name="connsiteY12" fmla="*/ 1796753 h 3229936"/>
              <a:gd name="connsiteX13" fmla="*/ 200296 w 4019697"/>
              <a:gd name="connsiteY13" fmla="*/ 957657 h 3229936"/>
              <a:gd name="connsiteX14" fmla="*/ 641359 w 4019697"/>
              <a:gd name="connsiteY14" fmla="*/ 301440 h 3229936"/>
              <a:gd name="connsiteX15" fmla="*/ 1136211 w 4019697"/>
              <a:gd name="connsiteY15" fmla="*/ 86287 h 32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19697" h="3229936">
                <a:moveTo>
                  <a:pt x="1136211" y="86287"/>
                </a:moveTo>
                <a:cubicBezTo>
                  <a:pt x="1360329" y="36085"/>
                  <a:pt x="1697402" y="-3360"/>
                  <a:pt x="1986065" y="226"/>
                </a:cubicBezTo>
                <a:cubicBezTo>
                  <a:pt x="2274728" y="3812"/>
                  <a:pt x="2635110" y="46843"/>
                  <a:pt x="2868192" y="107803"/>
                </a:cubicBezTo>
                <a:cubicBezTo>
                  <a:pt x="3101274" y="168763"/>
                  <a:pt x="3232159" y="244066"/>
                  <a:pt x="3384559" y="365986"/>
                </a:cubicBezTo>
                <a:cubicBezTo>
                  <a:pt x="3536959" y="487906"/>
                  <a:pt x="3676808" y="634928"/>
                  <a:pt x="3782592" y="839323"/>
                </a:cubicBezTo>
                <a:cubicBezTo>
                  <a:pt x="3888376" y="1043718"/>
                  <a:pt x="4013882" y="1307280"/>
                  <a:pt x="4019261" y="1592358"/>
                </a:cubicBezTo>
                <a:cubicBezTo>
                  <a:pt x="4024640" y="1877436"/>
                  <a:pt x="3981609" y="2295191"/>
                  <a:pt x="3814865" y="2549789"/>
                </a:cubicBezTo>
                <a:cubicBezTo>
                  <a:pt x="3648121" y="2804387"/>
                  <a:pt x="3355872" y="3006988"/>
                  <a:pt x="3018799" y="3119943"/>
                </a:cubicBezTo>
                <a:cubicBezTo>
                  <a:pt x="2681726" y="3232898"/>
                  <a:pt x="2204804" y="3234692"/>
                  <a:pt x="1792428" y="3227520"/>
                </a:cubicBezTo>
                <a:cubicBezTo>
                  <a:pt x="1380052" y="3220348"/>
                  <a:pt x="809896" y="3128908"/>
                  <a:pt x="544541" y="3076913"/>
                </a:cubicBezTo>
                <a:cubicBezTo>
                  <a:pt x="279186" y="3024918"/>
                  <a:pt x="286356" y="3019538"/>
                  <a:pt x="200295" y="2915548"/>
                </a:cubicBezTo>
                <a:cubicBezTo>
                  <a:pt x="114234" y="2811558"/>
                  <a:pt x="58653" y="2639436"/>
                  <a:pt x="28173" y="2452970"/>
                </a:cubicBezTo>
                <a:cubicBezTo>
                  <a:pt x="-2307" y="2266504"/>
                  <a:pt x="-11271" y="2045972"/>
                  <a:pt x="17416" y="1796753"/>
                </a:cubicBezTo>
                <a:cubicBezTo>
                  <a:pt x="46103" y="1547534"/>
                  <a:pt x="96306" y="1206876"/>
                  <a:pt x="200296" y="957657"/>
                </a:cubicBezTo>
                <a:cubicBezTo>
                  <a:pt x="304286" y="708438"/>
                  <a:pt x="479994" y="446668"/>
                  <a:pt x="641359" y="301440"/>
                </a:cubicBezTo>
                <a:cubicBezTo>
                  <a:pt x="802724" y="156212"/>
                  <a:pt x="912093" y="136489"/>
                  <a:pt x="1136211" y="86287"/>
                </a:cubicBezTo>
                <a:close/>
              </a:path>
            </a:pathLst>
          </a:custGeom>
          <a:solidFill>
            <a:schemeClr val="accent3">
              <a:lumMod val="75000"/>
              <a:alpha val="14902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3053170" y="2426862"/>
            <a:ext cx="2251723" cy="1743657"/>
          </a:xfrm>
          <a:custGeom>
            <a:avLst/>
            <a:gdLst>
              <a:gd name="connsiteX0" fmla="*/ 493051 w 2774062"/>
              <a:gd name="connsiteY0" fmla="*/ 17036 h 2014140"/>
              <a:gd name="connsiteX1" fmla="*/ 1665634 w 2774062"/>
              <a:gd name="connsiteY1" fmla="*/ 60067 h 2014140"/>
              <a:gd name="connsiteX2" fmla="*/ 2450943 w 2774062"/>
              <a:gd name="connsiteY2" fmla="*/ 275220 h 2014140"/>
              <a:gd name="connsiteX3" fmla="*/ 2773672 w 2774062"/>
              <a:gd name="connsiteY3" fmla="*/ 737799 h 2014140"/>
              <a:gd name="connsiteX4" fmla="*/ 2493973 w 2774062"/>
              <a:gd name="connsiteY4" fmla="*/ 1587653 h 2014140"/>
              <a:gd name="connsiteX5" fmla="*/ 1601088 w 2774062"/>
              <a:gd name="connsiteY5" fmla="*/ 1996443 h 2014140"/>
              <a:gd name="connsiteX6" fmla="*/ 665173 w 2774062"/>
              <a:gd name="connsiteY6" fmla="*/ 1899625 h 2014140"/>
              <a:gd name="connsiteX7" fmla="*/ 41230 w 2774062"/>
              <a:gd name="connsiteY7" fmla="*/ 1533865 h 2014140"/>
              <a:gd name="connsiteX8" fmla="*/ 84260 w 2774062"/>
              <a:gd name="connsiteY8" fmla="*/ 888406 h 2014140"/>
              <a:gd name="connsiteX9" fmla="*/ 288656 w 2774062"/>
              <a:gd name="connsiteY9" fmla="*/ 307493 h 2014140"/>
              <a:gd name="connsiteX10" fmla="*/ 493051 w 2774062"/>
              <a:gd name="connsiteY10" fmla="*/ 17036 h 2014140"/>
              <a:gd name="connsiteX0" fmla="*/ 654416 w 2774062"/>
              <a:gd name="connsiteY0" fmla="*/ 24939 h 1989770"/>
              <a:gd name="connsiteX1" fmla="*/ 1665634 w 2774062"/>
              <a:gd name="connsiteY1" fmla="*/ 35697 h 1989770"/>
              <a:gd name="connsiteX2" fmla="*/ 2450943 w 2774062"/>
              <a:gd name="connsiteY2" fmla="*/ 250850 h 1989770"/>
              <a:gd name="connsiteX3" fmla="*/ 2773672 w 2774062"/>
              <a:gd name="connsiteY3" fmla="*/ 713429 h 1989770"/>
              <a:gd name="connsiteX4" fmla="*/ 2493973 w 2774062"/>
              <a:gd name="connsiteY4" fmla="*/ 1563283 h 1989770"/>
              <a:gd name="connsiteX5" fmla="*/ 1601088 w 2774062"/>
              <a:gd name="connsiteY5" fmla="*/ 1972073 h 1989770"/>
              <a:gd name="connsiteX6" fmla="*/ 665173 w 2774062"/>
              <a:gd name="connsiteY6" fmla="*/ 1875255 h 1989770"/>
              <a:gd name="connsiteX7" fmla="*/ 41230 w 2774062"/>
              <a:gd name="connsiteY7" fmla="*/ 1509495 h 1989770"/>
              <a:gd name="connsiteX8" fmla="*/ 84260 w 2774062"/>
              <a:gd name="connsiteY8" fmla="*/ 864036 h 1989770"/>
              <a:gd name="connsiteX9" fmla="*/ 288656 w 2774062"/>
              <a:gd name="connsiteY9" fmla="*/ 283123 h 1989770"/>
              <a:gd name="connsiteX10" fmla="*/ 654416 w 2774062"/>
              <a:gd name="connsiteY10" fmla="*/ 24939 h 1989770"/>
              <a:gd name="connsiteX0" fmla="*/ 654416 w 2594833"/>
              <a:gd name="connsiteY0" fmla="*/ 24939 h 1989770"/>
              <a:gd name="connsiteX1" fmla="*/ 1665634 w 2594833"/>
              <a:gd name="connsiteY1" fmla="*/ 35697 h 1989770"/>
              <a:gd name="connsiteX2" fmla="*/ 2450943 w 2594833"/>
              <a:gd name="connsiteY2" fmla="*/ 250850 h 1989770"/>
              <a:gd name="connsiteX3" fmla="*/ 2569277 w 2594833"/>
              <a:gd name="connsiteY3" fmla="*/ 713429 h 1989770"/>
              <a:gd name="connsiteX4" fmla="*/ 2493973 w 2594833"/>
              <a:gd name="connsiteY4" fmla="*/ 1563283 h 1989770"/>
              <a:gd name="connsiteX5" fmla="*/ 1601088 w 2594833"/>
              <a:gd name="connsiteY5" fmla="*/ 1972073 h 1989770"/>
              <a:gd name="connsiteX6" fmla="*/ 665173 w 2594833"/>
              <a:gd name="connsiteY6" fmla="*/ 1875255 h 1989770"/>
              <a:gd name="connsiteX7" fmla="*/ 41230 w 2594833"/>
              <a:gd name="connsiteY7" fmla="*/ 1509495 h 1989770"/>
              <a:gd name="connsiteX8" fmla="*/ 84260 w 2594833"/>
              <a:gd name="connsiteY8" fmla="*/ 864036 h 1989770"/>
              <a:gd name="connsiteX9" fmla="*/ 288656 w 2594833"/>
              <a:gd name="connsiteY9" fmla="*/ 283123 h 1989770"/>
              <a:gd name="connsiteX10" fmla="*/ 654416 w 2594833"/>
              <a:gd name="connsiteY10" fmla="*/ 24939 h 1989770"/>
              <a:gd name="connsiteX0" fmla="*/ 654416 w 2609488"/>
              <a:gd name="connsiteY0" fmla="*/ 33617 h 1998448"/>
              <a:gd name="connsiteX1" fmla="*/ 1665634 w 2609488"/>
              <a:gd name="connsiteY1" fmla="*/ 44375 h 1998448"/>
              <a:gd name="connsiteX2" fmla="*/ 2225033 w 2609488"/>
              <a:gd name="connsiteY2" fmla="*/ 410135 h 1998448"/>
              <a:gd name="connsiteX3" fmla="*/ 2569277 w 2609488"/>
              <a:gd name="connsiteY3" fmla="*/ 722107 h 1998448"/>
              <a:gd name="connsiteX4" fmla="*/ 2493973 w 2609488"/>
              <a:gd name="connsiteY4" fmla="*/ 1571961 h 1998448"/>
              <a:gd name="connsiteX5" fmla="*/ 1601088 w 2609488"/>
              <a:gd name="connsiteY5" fmla="*/ 1980751 h 1998448"/>
              <a:gd name="connsiteX6" fmla="*/ 665173 w 2609488"/>
              <a:gd name="connsiteY6" fmla="*/ 1883933 h 1998448"/>
              <a:gd name="connsiteX7" fmla="*/ 41230 w 2609488"/>
              <a:gd name="connsiteY7" fmla="*/ 1518173 h 1998448"/>
              <a:gd name="connsiteX8" fmla="*/ 84260 w 2609488"/>
              <a:gd name="connsiteY8" fmla="*/ 872714 h 1998448"/>
              <a:gd name="connsiteX9" fmla="*/ 288656 w 2609488"/>
              <a:gd name="connsiteY9" fmla="*/ 291801 h 1998448"/>
              <a:gd name="connsiteX10" fmla="*/ 654416 w 2609488"/>
              <a:gd name="connsiteY10" fmla="*/ 33617 h 1998448"/>
              <a:gd name="connsiteX0" fmla="*/ 654416 w 2569903"/>
              <a:gd name="connsiteY0" fmla="*/ 33617 h 2002186"/>
              <a:gd name="connsiteX1" fmla="*/ 1665634 w 2569903"/>
              <a:gd name="connsiteY1" fmla="*/ 44375 h 2002186"/>
              <a:gd name="connsiteX2" fmla="*/ 2225033 w 2569903"/>
              <a:gd name="connsiteY2" fmla="*/ 410135 h 2002186"/>
              <a:gd name="connsiteX3" fmla="*/ 2569277 w 2569903"/>
              <a:gd name="connsiteY3" fmla="*/ 722107 h 2002186"/>
              <a:gd name="connsiteX4" fmla="*/ 2289578 w 2569903"/>
              <a:gd name="connsiteY4" fmla="*/ 1518172 h 2002186"/>
              <a:gd name="connsiteX5" fmla="*/ 1601088 w 2569903"/>
              <a:gd name="connsiteY5" fmla="*/ 1980751 h 2002186"/>
              <a:gd name="connsiteX6" fmla="*/ 665173 w 2569903"/>
              <a:gd name="connsiteY6" fmla="*/ 1883933 h 2002186"/>
              <a:gd name="connsiteX7" fmla="*/ 41230 w 2569903"/>
              <a:gd name="connsiteY7" fmla="*/ 1518173 h 2002186"/>
              <a:gd name="connsiteX8" fmla="*/ 84260 w 2569903"/>
              <a:gd name="connsiteY8" fmla="*/ 872714 h 2002186"/>
              <a:gd name="connsiteX9" fmla="*/ 288656 w 2569903"/>
              <a:gd name="connsiteY9" fmla="*/ 291801 h 2002186"/>
              <a:gd name="connsiteX10" fmla="*/ 654416 w 2569903"/>
              <a:gd name="connsiteY10" fmla="*/ 33617 h 2002186"/>
              <a:gd name="connsiteX0" fmla="*/ 654416 w 2495097"/>
              <a:gd name="connsiteY0" fmla="*/ 33617 h 2002186"/>
              <a:gd name="connsiteX1" fmla="*/ 1665634 w 2495097"/>
              <a:gd name="connsiteY1" fmla="*/ 44375 h 2002186"/>
              <a:gd name="connsiteX2" fmla="*/ 2225033 w 2495097"/>
              <a:gd name="connsiteY2" fmla="*/ 410135 h 2002186"/>
              <a:gd name="connsiteX3" fmla="*/ 2493974 w 2495097"/>
              <a:gd name="connsiteY3" fmla="*/ 797411 h 2002186"/>
              <a:gd name="connsiteX4" fmla="*/ 2289578 w 2495097"/>
              <a:gd name="connsiteY4" fmla="*/ 1518172 h 2002186"/>
              <a:gd name="connsiteX5" fmla="*/ 1601088 w 2495097"/>
              <a:gd name="connsiteY5" fmla="*/ 1980751 h 2002186"/>
              <a:gd name="connsiteX6" fmla="*/ 665173 w 2495097"/>
              <a:gd name="connsiteY6" fmla="*/ 1883933 h 2002186"/>
              <a:gd name="connsiteX7" fmla="*/ 41230 w 2495097"/>
              <a:gd name="connsiteY7" fmla="*/ 1518173 h 2002186"/>
              <a:gd name="connsiteX8" fmla="*/ 84260 w 2495097"/>
              <a:gd name="connsiteY8" fmla="*/ 872714 h 2002186"/>
              <a:gd name="connsiteX9" fmla="*/ 288656 w 2495097"/>
              <a:gd name="connsiteY9" fmla="*/ 291801 h 2002186"/>
              <a:gd name="connsiteX10" fmla="*/ 654416 w 2495097"/>
              <a:gd name="connsiteY10" fmla="*/ 33617 h 2002186"/>
              <a:gd name="connsiteX0" fmla="*/ 654416 w 2494127"/>
              <a:gd name="connsiteY0" fmla="*/ 26652 h 1995221"/>
              <a:gd name="connsiteX1" fmla="*/ 1665634 w 2494127"/>
              <a:gd name="connsiteY1" fmla="*/ 37410 h 1995221"/>
              <a:gd name="connsiteX2" fmla="*/ 2268064 w 2494127"/>
              <a:gd name="connsiteY2" fmla="*/ 284836 h 1995221"/>
              <a:gd name="connsiteX3" fmla="*/ 2493974 w 2494127"/>
              <a:gd name="connsiteY3" fmla="*/ 790446 h 1995221"/>
              <a:gd name="connsiteX4" fmla="*/ 2289578 w 2494127"/>
              <a:gd name="connsiteY4" fmla="*/ 1511207 h 1995221"/>
              <a:gd name="connsiteX5" fmla="*/ 1601088 w 2494127"/>
              <a:gd name="connsiteY5" fmla="*/ 1973786 h 1995221"/>
              <a:gd name="connsiteX6" fmla="*/ 665173 w 2494127"/>
              <a:gd name="connsiteY6" fmla="*/ 1876968 h 1995221"/>
              <a:gd name="connsiteX7" fmla="*/ 41230 w 2494127"/>
              <a:gd name="connsiteY7" fmla="*/ 1511208 h 1995221"/>
              <a:gd name="connsiteX8" fmla="*/ 84260 w 2494127"/>
              <a:gd name="connsiteY8" fmla="*/ 865749 h 1995221"/>
              <a:gd name="connsiteX9" fmla="*/ 288656 w 2494127"/>
              <a:gd name="connsiteY9" fmla="*/ 284836 h 1995221"/>
              <a:gd name="connsiteX10" fmla="*/ 654416 w 2494127"/>
              <a:gd name="connsiteY10" fmla="*/ 26652 h 1995221"/>
              <a:gd name="connsiteX0" fmla="*/ 654416 w 2494127"/>
              <a:gd name="connsiteY0" fmla="*/ 3662 h 1972231"/>
              <a:gd name="connsiteX1" fmla="*/ 1676391 w 2494127"/>
              <a:gd name="connsiteY1" fmla="*/ 119991 h 1972231"/>
              <a:gd name="connsiteX2" fmla="*/ 2268064 w 2494127"/>
              <a:gd name="connsiteY2" fmla="*/ 261846 h 1972231"/>
              <a:gd name="connsiteX3" fmla="*/ 2493974 w 2494127"/>
              <a:gd name="connsiteY3" fmla="*/ 767456 h 1972231"/>
              <a:gd name="connsiteX4" fmla="*/ 2289578 w 2494127"/>
              <a:gd name="connsiteY4" fmla="*/ 1488217 h 1972231"/>
              <a:gd name="connsiteX5" fmla="*/ 1601088 w 2494127"/>
              <a:gd name="connsiteY5" fmla="*/ 1950796 h 1972231"/>
              <a:gd name="connsiteX6" fmla="*/ 665173 w 2494127"/>
              <a:gd name="connsiteY6" fmla="*/ 1853978 h 1972231"/>
              <a:gd name="connsiteX7" fmla="*/ 41230 w 2494127"/>
              <a:gd name="connsiteY7" fmla="*/ 1488218 h 1972231"/>
              <a:gd name="connsiteX8" fmla="*/ 84260 w 2494127"/>
              <a:gd name="connsiteY8" fmla="*/ 842759 h 1972231"/>
              <a:gd name="connsiteX9" fmla="*/ 288656 w 2494127"/>
              <a:gd name="connsiteY9" fmla="*/ 261846 h 1972231"/>
              <a:gd name="connsiteX10" fmla="*/ 654416 w 2494127"/>
              <a:gd name="connsiteY10" fmla="*/ 3662 h 1972231"/>
              <a:gd name="connsiteX0" fmla="*/ 654416 w 2494523"/>
              <a:gd name="connsiteY0" fmla="*/ 4348 h 1972917"/>
              <a:gd name="connsiteX1" fmla="*/ 1676391 w 2494523"/>
              <a:gd name="connsiteY1" fmla="*/ 120677 h 1972917"/>
              <a:gd name="connsiteX2" fmla="*/ 2246549 w 2494523"/>
              <a:gd name="connsiteY2" fmla="*/ 378660 h 1972917"/>
              <a:gd name="connsiteX3" fmla="*/ 2493974 w 2494523"/>
              <a:gd name="connsiteY3" fmla="*/ 768142 h 1972917"/>
              <a:gd name="connsiteX4" fmla="*/ 2289578 w 2494523"/>
              <a:gd name="connsiteY4" fmla="*/ 1488903 h 1972917"/>
              <a:gd name="connsiteX5" fmla="*/ 1601088 w 2494523"/>
              <a:gd name="connsiteY5" fmla="*/ 1951482 h 1972917"/>
              <a:gd name="connsiteX6" fmla="*/ 665173 w 2494523"/>
              <a:gd name="connsiteY6" fmla="*/ 1854664 h 1972917"/>
              <a:gd name="connsiteX7" fmla="*/ 41230 w 2494523"/>
              <a:gd name="connsiteY7" fmla="*/ 1488904 h 1972917"/>
              <a:gd name="connsiteX8" fmla="*/ 84260 w 2494523"/>
              <a:gd name="connsiteY8" fmla="*/ 843445 h 1972917"/>
              <a:gd name="connsiteX9" fmla="*/ 288656 w 2494523"/>
              <a:gd name="connsiteY9" fmla="*/ 262532 h 1972917"/>
              <a:gd name="connsiteX10" fmla="*/ 654416 w 2494523"/>
              <a:gd name="connsiteY10" fmla="*/ 4348 h 1972917"/>
              <a:gd name="connsiteX0" fmla="*/ 654416 w 2494510"/>
              <a:gd name="connsiteY0" fmla="*/ 4348 h 1895660"/>
              <a:gd name="connsiteX1" fmla="*/ 1676391 w 2494510"/>
              <a:gd name="connsiteY1" fmla="*/ 120677 h 1895660"/>
              <a:gd name="connsiteX2" fmla="*/ 2246549 w 2494510"/>
              <a:gd name="connsiteY2" fmla="*/ 378660 h 1895660"/>
              <a:gd name="connsiteX3" fmla="*/ 2493974 w 2494510"/>
              <a:gd name="connsiteY3" fmla="*/ 768142 h 1895660"/>
              <a:gd name="connsiteX4" fmla="*/ 2289578 w 2494510"/>
              <a:gd name="connsiteY4" fmla="*/ 1488903 h 1895660"/>
              <a:gd name="connsiteX5" fmla="*/ 1611846 w 2494510"/>
              <a:gd name="connsiteY5" fmla="*/ 1845911 h 1895660"/>
              <a:gd name="connsiteX6" fmla="*/ 665173 w 2494510"/>
              <a:gd name="connsiteY6" fmla="*/ 1854664 h 1895660"/>
              <a:gd name="connsiteX7" fmla="*/ 41230 w 2494510"/>
              <a:gd name="connsiteY7" fmla="*/ 1488904 h 1895660"/>
              <a:gd name="connsiteX8" fmla="*/ 84260 w 2494510"/>
              <a:gd name="connsiteY8" fmla="*/ 843445 h 1895660"/>
              <a:gd name="connsiteX9" fmla="*/ 288656 w 2494510"/>
              <a:gd name="connsiteY9" fmla="*/ 262532 h 1895660"/>
              <a:gd name="connsiteX10" fmla="*/ 654416 w 2494510"/>
              <a:gd name="connsiteY10" fmla="*/ 4348 h 1895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94510" h="1895660">
                <a:moveTo>
                  <a:pt x="654416" y="4348"/>
                </a:moveTo>
                <a:cubicBezTo>
                  <a:pt x="885705" y="-19294"/>
                  <a:pt x="1411036" y="58292"/>
                  <a:pt x="1676391" y="120677"/>
                </a:cubicBezTo>
                <a:cubicBezTo>
                  <a:pt x="1941746" y="183062"/>
                  <a:pt x="2110285" y="270749"/>
                  <a:pt x="2246549" y="378660"/>
                </a:cubicBezTo>
                <a:cubicBezTo>
                  <a:pt x="2382813" y="486571"/>
                  <a:pt x="2486803" y="583102"/>
                  <a:pt x="2493974" y="768142"/>
                </a:cubicBezTo>
                <a:cubicBezTo>
                  <a:pt x="2501146" y="953183"/>
                  <a:pt x="2436599" y="1309275"/>
                  <a:pt x="2289578" y="1488903"/>
                </a:cubicBezTo>
                <a:cubicBezTo>
                  <a:pt x="2142557" y="1668531"/>
                  <a:pt x="1882580" y="1784951"/>
                  <a:pt x="1611846" y="1845911"/>
                </a:cubicBezTo>
                <a:cubicBezTo>
                  <a:pt x="1341112" y="1906871"/>
                  <a:pt x="926942" y="1914165"/>
                  <a:pt x="665173" y="1854664"/>
                </a:cubicBezTo>
                <a:cubicBezTo>
                  <a:pt x="403404" y="1795163"/>
                  <a:pt x="138049" y="1657440"/>
                  <a:pt x="41230" y="1488904"/>
                </a:cubicBezTo>
                <a:cubicBezTo>
                  <a:pt x="-55589" y="1320368"/>
                  <a:pt x="43022" y="1047840"/>
                  <a:pt x="84260" y="843445"/>
                </a:cubicBezTo>
                <a:cubicBezTo>
                  <a:pt x="125498" y="639050"/>
                  <a:pt x="193630" y="402381"/>
                  <a:pt x="288656" y="262532"/>
                </a:cubicBezTo>
                <a:cubicBezTo>
                  <a:pt x="383682" y="122683"/>
                  <a:pt x="423127" y="27991"/>
                  <a:pt x="654416" y="4348"/>
                </a:cubicBezTo>
                <a:close/>
              </a:path>
            </a:pathLst>
          </a:custGeom>
          <a:solidFill>
            <a:schemeClr val="accent3">
              <a:lumMod val="75000"/>
              <a:alpha val="14902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8" name="Group 397"/>
          <p:cNvGrpSpPr/>
          <p:nvPr/>
        </p:nvGrpSpPr>
        <p:grpSpPr>
          <a:xfrm>
            <a:off x="547480" y="1225233"/>
            <a:ext cx="7132320" cy="4252989"/>
            <a:chOff x="990829" y="763417"/>
            <a:chExt cx="7132320" cy="4252989"/>
          </a:xfrm>
        </p:grpSpPr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4431964" y="2721380"/>
              <a:ext cx="165081" cy="16508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5054535" y="233457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5427866" y="287129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4692105" y="337651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3902308" y="2187987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3707466" y="3179968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6" idx="7"/>
              <a:endCxn id="7" idx="3"/>
            </p:cNvCxnSpPr>
            <p:nvPr/>
          </p:nvCxnSpPr>
          <p:spPr>
            <a:xfrm flipV="1">
              <a:off x="4572869" y="2475478"/>
              <a:ext cx="505841" cy="2700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" idx="6"/>
              <a:endCxn id="8" idx="2"/>
            </p:cNvCxnSpPr>
            <p:nvPr/>
          </p:nvCxnSpPr>
          <p:spPr>
            <a:xfrm>
              <a:off x="4597045" y="2803920"/>
              <a:ext cx="830821" cy="1499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4"/>
              <a:endCxn id="9" idx="0"/>
            </p:cNvCxnSpPr>
            <p:nvPr/>
          </p:nvCxnSpPr>
          <p:spPr>
            <a:xfrm>
              <a:off x="4514504" y="2886460"/>
              <a:ext cx="260141" cy="4900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6" idx="3"/>
              <a:endCxn id="11" idx="7"/>
            </p:cNvCxnSpPr>
            <p:nvPr/>
          </p:nvCxnSpPr>
          <p:spPr>
            <a:xfrm flipH="1">
              <a:off x="3848371" y="2862285"/>
              <a:ext cx="607769" cy="34185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1"/>
              <a:endCxn id="10" idx="5"/>
            </p:cNvCxnSpPr>
            <p:nvPr/>
          </p:nvCxnSpPr>
          <p:spPr>
            <a:xfrm flipH="1" flipV="1">
              <a:off x="4043213" y="2328892"/>
              <a:ext cx="412926" cy="4166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7" idx="2"/>
              <a:endCxn id="10" idx="6"/>
            </p:cNvCxnSpPr>
            <p:nvPr/>
          </p:nvCxnSpPr>
          <p:spPr>
            <a:xfrm flipH="1" flipV="1">
              <a:off x="4067389" y="2270528"/>
              <a:ext cx="987146" cy="1465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9" idx="7"/>
              <a:endCxn id="7" idx="4"/>
            </p:cNvCxnSpPr>
            <p:nvPr/>
          </p:nvCxnSpPr>
          <p:spPr>
            <a:xfrm flipV="1">
              <a:off x="4833010" y="2499654"/>
              <a:ext cx="304065" cy="9010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9" idx="2"/>
              <a:endCxn id="11" idx="6"/>
            </p:cNvCxnSpPr>
            <p:nvPr/>
          </p:nvCxnSpPr>
          <p:spPr>
            <a:xfrm flipH="1" flipV="1">
              <a:off x="3872546" y="3262509"/>
              <a:ext cx="819559" cy="19654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>
              <a:spLocks noChangeAspect="1"/>
            </p:cNvSpPr>
            <p:nvPr/>
          </p:nvSpPr>
          <p:spPr>
            <a:xfrm>
              <a:off x="4179223" y="1572570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5350180" y="169780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/>
          </p:nvSpPr>
          <p:spPr>
            <a:xfrm>
              <a:off x="5777535" y="2207049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6166937" y="278875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/>
          </p:nvSpPr>
          <p:spPr>
            <a:xfrm>
              <a:off x="5889237" y="347584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5229478" y="4012970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4058241" y="3894299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3056675" y="3838430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/>
          </p:nvSpPr>
          <p:spPr>
            <a:xfrm>
              <a:off x="3077821" y="2811817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3348569" y="195904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>
              <a:stCxn id="10" idx="0"/>
              <a:endCxn id="36" idx="4"/>
            </p:cNvCxnSpPr>
            <p:nvPr/>
          </p:nvCxnSpPr>
          <p:spPr>
            <a:xfrm flipV="1">
              <a:off x="3984848" y="1737651"/>
              <a:ext cx="276915" cy="45033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10" idx="7"/>
              <a:endCxn id="45" idx="3"/>
            </p:cNvCxnSpPr>
            <p:nvPr/>
          </p:nvCxnSpPr>
          <p:spPr>
            <a:xfrm flipV="1">
              <a:off x="4043213" y="1838709"/>
              <a:ext cx="1331142" cy="37345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7" idx="0"/>
              <a:endCxn id="45" idx="4"/>
            </p:cNvCxnSpPr>
            <p:nvPr/>
          </p:nvCxnSpPr>
          <p:spPr>
            <a:xfrm flipV="1">
              <a:off x="5137075" y="1862885"/>
              <a:ext cx="295646" cy="4716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7" idx="6"/>
              <a:endCxn id="48" idx="2"/>
            </p:cNvCxnSpPr>
            <p:nvPr/>
          </p:nvCxnSpPr>
          <p:spPr>
            <a:xfrm flipV="1">
              <a:off x="5219615" y="2289589"/>
              <a:ext cx="557920" cy="1275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48" idx="5"/>
              <a:endCxn id="49" idx="1"/>
            </p:cNvCxnSpPr>
            <p:nvPr/>
          </p:nvCxnSpPr>
          <p:spPr>
            <a:xfrm>
              <a:off x="5918440" y="2347954"/>
              <a:ext cx="272673" cy="4649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7" idx="5"/>
              <a:endCxn id="49" idx="2"/>
            </p:cNvCxnSpPr>
            <p:nvPr/>
          </p:nvCxnSpPr>
          <p:spPr>
            <a:xfrm>
              <a:off x="5195440" y="2475478"/>
              <a:ext cx="971497" cy="3958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8" idx="6"/>
              <a:endCxn id="49" idx="3"/>
            </p:cNvCxnSpPr>
            <p:nvPr/>
          </p:nvCxnSpPr>
          <p:spPr>
            <a:xfrm flipV="1">
              <a:off x="5592947" y="2929657"/>
              <a:ext cx="598166" cy="24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48" idx="3"/>
              <a:endCxn id="8" idx="0"/>
            </p:cNvCxnSpPr>
            <p:nvPr/>
          </p:nvCxnSpPr>
          <p:spPr>
            <a:xfrm flipH="1">
              <a:off x="5510406" y="2347954"/>
              <a:ext cx="291304" cy="5233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36" idx="6"/>
              <a:endCxn id="45" idx="2"/>
            </p:cNvCxnSpPr>
            <p:nvPr/>
          </p:nvCxnSpPr>
          <p:spPr>
            <a:xfrm>
              <a:off x="4344304" y="1655110"/>
              <a:ext cx="1005877" cy="1252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48" idx="4"/>
              <a:endCxn id="50" idx="0"/>
            </p:cNvCxnSpPr>
            <p:nvPr/>
          </p:nvCxnSpPr>
          <p:spPr>
            <a:xfrm>
              <a:off x="5860075" y="2372130"/>
              <a:ext cx="111702" cy="11037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9" idx="6"/>
              <a:endCxn id="50" idx="2"/>
            </p:cNvCxnSpPr>
            <p:nvPr/>
          </p:nvCxnSpPr>
          <p:spPr>
            <a:xfrm>
              <a:off x="4857185" y="3459052"/>
              <a:ext cx="1032051" cy="993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9" idx="5"/>
              <a:endCxn id="51" idx="1"/>
            </p:cNvCxnSpPr>
            <p:nvPr/>
          </p:nvCxnSpPr>
          <p:spPr>
            <a:xfrm>
              <a:off x="4833010" y="3517417"/>
              <a:ext cx="420643" cy="5197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9" idx="3"/>
              <a:endCxn id="52" idx="7"/>
            </p:cNvCxnSpPr>
            <p:nvPr/>
          </p:nvCxnSpPr>
          <p:spPr>
            <a:xfrm flipH="1">
              <a:off x="4199146" y="3517417"/>
              <a:ext cx="517134" cy="40105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52" idx="0"/>
              <a:endCxn id="11" idx="4"/>
            </p:cNvCxnSpPr>
            <p:nvPr/>
          </p:nvCxnSpPr>
          <p:spPr>
            <a:xfrm flipH="1" flipV="1">
              <a:off x="3790006" y="3345049"/>
              <a:ext cx="350775" cy="5492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52" idx="2"/>
              <a:endCxn id="53" idx="6"/>
            </p:cNvCxnSpPr>
            <p:nvPr/>
          </p:nvCxnSpPr>
          <p:spPr>
            <a:xfrm flipH="1" flipV="1">
              <a:off x="3221755" y="3920971"/>
              <a:ext cx="836486" cy="558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11" idx="3"/>
              <a:endCxn id="53" idx="7"/>
            </p:cNvCxnSpPr>
            <p:nvPr/>
          </p:nvCxnSpPr>
          <p:spPr>
            <a:xfrm flipH="1">
              <a:off x="3197580" y="3320874"/>
              <a:ext cx="534061" cy="5417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54" idx="6"/>
              <a:endCxn id="11" idx="1"/>
            </p:cNvCxnSpPr>
            <p:nvPr/>
          </p:nvCxnSpPr>
          <p:spPr>
            <a:xfrm>
              <a:off x="3242901" y="2894358"/>
              <a:ext cx="488740" cy="3097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55" idx="6"/>
              <a:endCxn id="10" idx="2"/>
            </p:cNvCxnSpPr>
            <p:nvPr/>
          </p:nvCxnSpPr>
          <p:spPr>
            <a:xfrm>
              <a:off x="3513649" y="2041584"/>
              <a:ext cx="388659" cy="22894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>
              <a:stCxn id="55" idx="5"/>
              <a:endCxn id="11" idx="0"/>
            </p:cNvCxnSpPr>
            <p:nvPr/>
          </p:nvCxnSpPr>
          <p:spPr>
            <a:xfrm>
              <a:off x="3489474" y="2099949"/>
              <a:ext cx="300532" cy="10800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55" idx="4"/>
              <a:endCxn id="54" idx="7"/>
            </p:cNvCxnSpPr>
            <p:nvPr/>
          </p:nvCxnSpPr>
          <p:spPr>
            <a:xfrm flipH="1">
              <a:off x="3218726" y="2124124"/>
              <a:ext cx="212383" cy="7118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50" idx="3"/>
              <a:endCxn id="52" idx="6"/>
            </p:cNvCxnSpPr>
            <p:nvPr/>
          </p:nvCxnSpPr>
          <p:spPr>
            <a:xfrm flipH="1">
              <a:off x="4223321" y="3616748"/>
              <a:ext cx="1690091" cy="36009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Oval 127"/>
            <p:cNvSpPr>
              <a:spLocks noChangeAspect="1"/>
            </p:cNvSpPr>
            <p:nvPr/>
          </p:nvSpPr>
          <p:spPr>
            <a:xfrm>
              <a:off x="6045170" y="1465671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>
              <a:spLocks noChangeAspect="1"/>
            </p:cNvSpPr>
            <p:nvPr/>
          </p:nvSpPr>
          <p:spPr>
            <a:xfrm>
              <a:off x="6687770" y="180186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/>
          </p:nvSpPr>
          <p:spPr>
            <a:xfrm>
              <a:off x="6781700" y="256186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/>
          </p:nvSpPr>
          <p:spPr>
            <a:xfrm>
              <a:off x="6818735" y="3352336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/>
          </p:nvSpPr>
          <p:spPr>
            <a:xfrm>
              <a:off x="6329630" y="4095510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/>
          </p:nvSpPr>
          <p:spPr>
            <a:xfrm>
              <a:off x="4633740" y="4501411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/>
          </p:nvSpPr>
          <p:spPr>
            <a:xfrm>
              <a:off x="3567106" y="436652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/>
          </p:nvSpPr>
          <p:spPr>
            <a:xfrm>
              <a:off x="2665552" y="425386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/>
          </p:nvSpPr>
          <p:spPr>
            <a:xfrm>
              <a:off x="2396547" y="3393302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/>
          </p:nvSpPr>
          <p:spPr>
            <a:xfrm>
              <a:off x="2113769" y="269720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/>
          </p:nvSpPr>
          <p:spPr>
            <a:xfrm>
              <a:off x="2576000" y="2067221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/>
          </p:nvSpPr>
          <p:spPr>
            <a:xfrm>
              <a:off x="3567106" y="1108407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/>
          </p:nvSpPr>
          <p:spPr>
            <a:xfrm>
              <a:off x="4804339" y="1118875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1" name="Straight Connector 140"/>
            <p:cNvCxnSpPr>
              <a:stCxn id="36" idx="7"/>
              <a:endCxn id="140" idx="3"/>
            </p:cNvCxnSpPr>
            <p:nvPr/>
          </p:nvCxnSpPr>
          <p:spPr>
            <a:xfrm flipV="1">
              <a:off x="4320128" y="1259780"/>
              <a:ext cx="508385" cy="3369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45" idx="1"/>
              <a:endCxn id="140" idx="5"/>
            </p:cNvCxnSpPr>
            <p:nvPr/>
          </p:nvCxnSpPr>
          <p:spPr>
            <a:xfrm flipH="1" flipV="1">
              <a:off x="4945244" y="1259780"/>
              <a:ext cx="429112" cy="4621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45" idx="7"/>
              <a:endCxn id="128" idx="3"/>
            </p:cNvCxnSpPr>
            <p:nvPr/>
          </p:nvCxnSpPr>
          <p:spPr>
            <a:xfrm flipV="1">
              <a:off x="5491086" y="1606576"/>
              <a:ext cx="578259" cy="1154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28" idx="5"/>
              <a:endCxn id="129" idx="1"/>
            </p:cNvCxnSpPr>
            <p:nvPr/>
          </p:nvCxnSpPr>
          <p:spPr>
            <a:xfrm>
              <a:off x="6186075" y="1606576"/>
              <a:ext cx="525870" cy="2194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>
              <a:stCxn id="45" idx="6"/>
              <a:endCxn id="129" idx="2"/>
            </p:cNvCxnSpPr>
            <p:nvPr/>
          </p:nvCxnSpPr>
          <p:spPr>
            <a:xfrm>
              <a:off x="5515261" y="1780344"/>
              <a:ext cx="1172509" cy="1040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48" idx="7"/>
              <a:endCxn id="129" idx="3"/>
            </p:cNvCxnSpPr>
            <p:nvPr/>
          </p:nvCxnSpPr>
          <p:spPr>
            <a:xfrm flipV="1">
              <a:off x="5918440" y="1942769"/>
              <a:ext cx="793505" cy="2884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49" idx="7"/>
              <a:endCxn id="130" idx="2"/>
            </p:cNvCxnSpPr>
            <p:nvPr/>
          </p:nvCxnSpPr>
          <p:spPr>
            <a:xfrm flipV="1">
              <a:off x="6307843" y="2644403"/>
              <a:ext cx="473857" cy="1685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>
              <a:stCxn id="130" idx="0"/>
              <a:endCxn id="129" idx="4"/>
            </p:cNvCxnSpPr>
            <p:nvPr/>
          </p:nvCxnSpPr>
          <p:spPr>
            <a:xfrm flipH="1" flipV="1">
              <a:off x="6770310" y="1966945"/>
              <a:ext cx="93930" cy="5949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31" idx="1"/>
              <a:endCxn id="49" idx="5"/>
            </p:cNvCxnSpPr>
            <p:nvPr/>
          </p:nvCxnSpPr>
          <p:spPr>
            <a:xfrm flipH="1" flipV="1">
              <a:off x="6307843" y="2929657"/>
              <a:ext cx="535068" cy="4468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49" idx="0"/>
              <a:endCxn id="128" idx="4"/>
            </p:cNvCxnSpPr>
            <p:nvPr/>
          </p:nvCxnSpPr>
          <p:spPr>
            <a:xfrm flipH="1" flipV="1">
              <a:off x="6127710" y="1630752"/>
              <a:ext cx="121768" cy="11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50" idx="6"/>
              <a:endCxn id="131" idx="2"/>
            </p:cNvCxnSpPr>
            <p:nvPr/>
          </p:nvCxnSpPr>
          <p:spPr>
            <a:xfrm flipV="1">
              <a:off x="6054317" y="3434876"/>
              <a:ext cx="764417" cy="1235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>
              <a:stCxn id="50" idx="5"/>
              <a:endCxn id="132" idx="1"/>
            </p:cNvCxnSpPr>
            <p:nvPr/>
          </p:nvCxnSpPr>
          <p:spPr>
            <a:xfrm>
              <a:off x="6030142" y="3616748"/>
              <a:ext cx="323664" cy="5029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>
              <a:stCxn id="131" idx="0"/>
              <a:endCxn id="130" idx="4"/>
            </p:cNvCxnSpPr>
            <p:nvPr/>
          </p:nvCxnSpPr>
          <p:spPr>
            <a:xfrm flipH="1" flipV="1">
              <a:off x="6864240" y="2726944"/>
              <a:ext cx="37035" cy="6253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>
              <a:stCxn id="133" idx="7"/>
              <a:endCxn id="51" idx="3"/>
            </p:cNvCxnSpPr>
            <p:nvPr/>
          </p:nvCxnSpPr>
          <p:spPr>
            <a:xfrm flipV="1">
              <a:off x="4774645" y="4153875"/>
              <a:ext cx="479008" cy="3717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>
              <a:stCxn id="133" idx="1"/>
              <a:endCxn id="52" idx="5"/>
            </p:cNvCxnSpPr>
            <p:nvPr/>
          </p:nvCxnSpPr>
          <p:spPr>
            <a:xfrm flipH="1" flipV="1">
              <a:off x="4199146" y="4035205"/>
              <a:ext cx="458769" cy="4903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>
              <a:stCxn id="133" idx="2"/>
              <a:endCxn id="134" idx="6"/>
            </p:cNvCxnSpPr>
            <p:nvPr/>
          </p:nvCxnSpPr>
          <p:spPr>
            <a:xfrm flipH="1" flipV="1">
              <a:off x="3732186" y="4449063"/>
              <a:ext cx="901554" cy="1348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>
              <a:stCxn id="134" idx="7"/>
              <a:endCxn id="52" idx="3"/>
            </p:cNvCxnSpPr>
            <p:nvPr/>
          </p:nvCxnSpPr>
          <p:spPr>
            <a:xfrm flipV="1">
              <a:off x="3708011" y="4035205"/>
              <a:ext cx="374406" cy="3554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>
              <a:stCxn id="53" idx="3"/>
              <a:endCxn id="135" idx="7"/>
            </p:cNvCxnSpPr>
            <p:nvPr/>
          </p:nvCxnSpPr>
          <p:spPr>
            <a:xfrm flipH="1">
              <a:off x="2806457" y="3979336"/>
              <a:ext cx="274393" cy="2987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>
              <a:stCxn id="53" idx="5"/>
              <a:endCxn id="134" idx="1"/>
            </p:cNvCxnSpPr>
            <p:nvPr/>
          </p:nvCxnSpPr>
          <p:spPr>
            <a:xfrm>
              <a:off x="3197580" y="3979336"/>
              <a:ext cx="393701" cy="411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>
              <a:stCxn id="136" idx="6"/>
              <a:endCxn id="53" idx="1"/>
            </p:cNvCxnSpPr>
            <p:nvPr/>
          </p:nvCxnSpPr>
          <p:spPr>
            <a:xfrm>
              <a:off x="2561627" y="3475842"/>
              <a:ext cx="519223" cy="3867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>
              <a:stCxn id="54" idx="3"/>
              <a:endCxn id="136" idx="7"/>
            </p:cNvCxnSpPr>
            <p:nvPr/>
          </p:nvCxnSpPr>
          <p:spPr>
            <a:xfrm flipH="1">
              <a:off x="2537452" y="2952723"/>
              <a:ext cx="564544" cy="4647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>
              <a:stCxn id="138" idx="4"/>
              <a:endCxn id="136" idx="0"/>
            </p:cNvCxnSpPr>
            <p:nvPr/>
          </p:nvCxnSpPr>
          <p:spPr>
            <a:xfrm flipH="1">
              <a:off x="2479087" y="2232301"/>
              <a:ext cx="179454" cy="11610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>
              <a:stCxn id="138" idx="3"/>
              <a:endCxn id="137" idx="7"/>
            </p:cNvCxnSpPr>
            <p:nvPr/>
          </p:nvCxnSpPr>
          <p:spPr>
            <a:xfrm flipH="1">
              <a:off x="2254675" y="2208126"/>
              <a:ext cx="345501" cy="5132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>
              <a:stCxn id="136" idx="1"/>
              <a:endCxn id="137" idx="5"/>
            </p:cNvCxnSpPr>
            <p:nvPr/>
          </p:nvCxnSpPr>
          <p:spPr>
            <a:xfrm flipH="1" flipV="1">
              <a:off x="2254675" y="2838109"/>
              <a:ext cx="166047" cy="5793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>
              <a:stCxn id="54" idx="2"/>
              <a:endCxn id="137" idx="6"/>
            </p:cNvCxnSpPr>
            <p:nvPr/>
          </p:nvCxnSpPr>
          <p:spPr>
            <a:xfrm flipH="1" flipV="1">
              <a:off x="2278850" y="2779744"/>
              <a:ext cx="798971" cy="1146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>
              <a:stCxn id="55" idx="2"/>
              <a:endCxn id="138" idx="6"/>
            </p:cNvCxnSpPr>
            <p:nvPr/>
          </p:nvCxnSpPr>
          <p:spPr>
            <a:xfrm flipH="1">
              <a:off x="2741081" y="2041584"/>
              <a:ext cx="607488" cy="108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>
              <a:stCxn id="139" idx="4"/>
              <a:endCxn id="55" idx="0"/>
            </p:cNvCxnSpPr>
            <p:nvPr/>
          </p:nvCxnSpPr>
          <p:spPr>
            <a:xfrm flipH="1">
              <a:off x="3431109" y="1273488"/>
              <a:ext cx="218537" cy="685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>
              <a:stCxn id="139" idx="5"/>
              <a:endCxn id="36" idx="1"/>
            </p:cNvCxnSpPr>
            <p:nvPr/>
          </p:nvCxnSpPr>
          <p:spPr>
            <a:xfrm>
              <a:off x="3708011" y="1249313"/>
              <a:ext cx="495388" cy="3474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>
              <a:stCxn id="138" idx="7"/>
              <a:endCxn id="139" idx="3"/>
            </p:cNvCxnSpPr>
            <p:nvPr/>
          </p:nvCxnSpPr>
          <p:spPr>
            <a:xfrm flipV="1">
              <a:off x="2716906" y="1249313"/>
              <a:ext cx="874375" cy="84208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Oval 233"/>
            <p:cNvSpPr>
              <a:spLocks noChangeAspect="1"/>
            </p:cNvSpPr>
            <p:nvPr/>
          </p:nvSpPr>
          <p:spPr>
            <a:xfrm>
              <a:off x="1746154" y="179396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/>
          </p:nvSpPr>
          <p:spPr>
            <a:xfrm>
              <a:off x="1419581" y="2959948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/>
          </p:nvSpPr>
          <p:spPr>
            <a:xfrm>
              <a:off x="1752017" y="3866364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/>
          </p:nvSpPr>
          <p:spPr>
            <a:xfrm>
              <a:off x="6732745" y="4664417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/>
          </p:nvSpPr>
          <p:spPr>
            <a:xfrm>
              <a:off x="7179439" y="4122486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/>
          </p:nvSpPr>
          <p:spPr>
            <a:xfrm>
              <a:off x="7614876" y="3014888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/>
          </p:nvSpPr>
          <p:spPr>
            <a:xfrm>
              <a:off x="7449796" y="2093739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/>
          </p:nvSpPr>
          <p:spPr>
            <a:xfrm>
              <a:off x="6419676" y="968803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/>
          </p:nvSpPr>
          <p:spPr>
            <a:xfrm>
              <a:off x="7228213" y="1283955"/>
              <a:ext cx="165081" cy="16508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3" name="Straight Connector 242"/>
            <p:cNvCxnSpPr>
              <a:stCxn id="128" idx="7"/>
              <a:endCxn id="241" idx="3"/>
            </p:cNvCxnSpPr>
            <p:nvPr/>
          </p:nvCxnSpPr>
          <p:spPr>
            <a:xfrm flipV="1">
              <a:off x="6186075" y="1109708"/>
              <a:ext cx="257777" cy="38013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>
              <a:stCxn id="128" idx="6"/>
              <a:endCxn id="242" idx="2"/>
            </p:cNvCxnSpPr>
            <p:nvPr/>
          </p:nvCxnSpPr>
          <p:spPr>
            <a:xfrm flipV="1">
              <a:off x="6210250" y="1366496"/>
              <a:ext cx="1017962" cy="1817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>
              <a:stCxn id="129" idx="7"/>
              <a:endCxn id="242" idx="3"/>
            </p:cNvCxnSpPr>
            <p:nvPr/>
          </p:nvCxnSpPr>
          <p:spPr>
            <a:xfrm flipV="1">
              <a:off x="6828675" y="1424860"/>
              <a:ext cx="423713" cy="40117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>
              <a:stCxn id="129" idx="6"/>
              <a:endCxn id="240" idx="2"/>
            </p:cNvCxnSpPr>
            <p:nvPr/>
          </p:nvCxnSpPr>
          <p:spPr>
            <a:xfrm>
              <a:off x="6852850" y="1884404"/>
              <a:ext cx="596946" cy="2918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>
              <a:stCxn id="242" idx="5"/>
              <a:endCxn id="240" idx="0"/>
            </p:cNvCxnSpPr>
            <p:nvPr/>
          </p:nvCxnSpPr>
          <p:spPr>
            <a:xfrm>
              <a:off x="7369118" y="1424860"/>
              <a:ext cx="163218" cy="66887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>
              <a:stCxn id="130" idx="5"/>
              <a:endCxn id="239" idx="2"/>
            </p:cNvCxnSpPr>
            <p:nvPr/>
          </p:nvCxnSpPr>
          <p:spPr>
            <a:xfrm>
              <a:off x="6922605" y="2702768"/>
              <a:ext cx="692271" cy="3946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>
              <a:stCxn id="130" idx="7"/>
              <a:endCxn id="240" idx="3"/>
            </p:cNvCxnSpPr>
            <p:nvPr/>
          </p:nvCxnSpPr>
          <p:spPr>
            <a:xfrm flipV="1">
              <a:off x="6922605" y="2234645"/>
              <a:ext cx="551366" cy="3513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>
              <a:stCxn id="131" idx="6"/>
              <a:endCxn id="239" idx="3"/>
            </p:cNvCxnSpPr>
            <p:nvPr/>
          </p:nvCxnSpPr>
          <p:spPr>
            <a:xfrm flipV="1">
              <a:off x="6983815" y="3155793"/>
              <a:ext cx="655237" cy="2790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>
              <a:stCxn id="131" idx="5"/>
              <a:endCxn id="238" idx="1"/>
            </p:cNvCxnSpPr>
            <p:nvPr/>
          </p:nvCxnSpPr>
          <p:spPr>
            <a:xfrm>
              <a:off x="6959640" y="3493241"/>
              <a:ext cx="243974" cy="6534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>
              <a:stCxn id="132" idx="6"/>
              <a:endCxn id="238" idx="2"/>
            </p:cNvCxnSpPr>
            <p:nvPr/>
          </p:nvCxnSpPr>
          <p:spPr>
            <a:xfrm>
              <a:off x="6494711" y="4178051"/>
              <a:ext cx="684728" cy="269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>
              <a:stCxn id="132" idx="5"/>
              <a:endCxn id="237" idx="1"/>
            </p:cNvCxnSpPr>
            <p:nvPr/>
          </p:nvCxnSpPr>
          <p:spPr>
            <a:xfrm>
              <a:off x="6470535" y="4236416"/>
              <a:ext cx="286385" cy="452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Connector 276"/>
            <p:cNvCxnSpPr>
              <a:stCxn id="131" idx="4"/>
              <a:endCxn id="237" idx="0"/>
            </p:cNvCxnSpPr>
            <p:nvPr/>
          </p:nvCxnSpPr>
          <p:spPr>
            <a:xfrm flipH="1">
              <a:off x="6815286" y="3517417"/>
              <a:ext cx="85989" cy="11470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/>
            <p:cNvCxnSpPr>
              <a:stCxn id="239" idx="4"/>
              <a:endCxn id="238" idx="7"/>
            </p:cNvCxnSpPr>
            <p:nvPr/>
          </p:nvCxnSpPr>
          <p:spPr>
            <a:xfrm flipH="1">
              <a:off x="7320344" y="3179968"/>
              <a:ext cx="377073" cy="9666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>
              <a:stCxn id="235" idx="6"/>
              <a:endCxn id="137" idx="2"/>
            </p:cNvCxnSpPr>
            <p:nvPr/>
          </p:nvCxnSpPr>
          <p:spPr>
            <a:xfrm flipV="1">
              <a:off x="1584661" y="2779744"/>
              <a:ext cx="529108" cy="26274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>
              <a:stCxn id="235" idx="0"/>
              <a:endCxn id="234" idx="4"/>
            </p:cNvCxnSpPr>
            <p:nvPr/>
          </p:nvCxnSpPr>
          <p:spPr>
            <a:xfrm flipV="1">
              <a:off x="1502121" y="1959044"/>
              <a:ext cx="326573" cy="10009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>
              <a:stCxn id="234" idx="6"/>
              <a:endCxn id="138" idx="1"/>
            </p:cNvCxnSpPr>
            <p:nvPr/>
          </p:nvCxnSpPr>
          <p:spPr>
            <a:xfrm>
              <a:off x="1911234" y="1876503"/>
              <a:ext cx="688941" cy="2148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/>
            <p:cNvCxnSpPr>
              <a:stCxn id="234" idx="5"/>
              <a:endCxn id="137" idx="1"/>
            </p:cNvCxnSpPr>
            <p:nvPr/>
          </p:nvCxnSpPr>
          <p:spPr>
            <a:xfrm>
              <a:off x="1887059" y="1934868"/>
              <a:ext cx="250886" cy="7865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/>
            <p:cNvCxnSpPr>
              <a:stCxn id="235" idx="5"/>
              <a:endCxn id="136" idx="2"/>
            </p:cNvCxnSpPr>
            <p:nvPr/>
          </p:nvCxnSpPr>
          <p:spPr>
            <a:xfrm>
              <a:off x="1560486" y="3100853"/>
              <a:ext cx="836061" cy="3749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>
              <a:stCxn id="235" idx="5"/>
              <a:endCxn id="236" idx="1"/>
            </p:cNvCxnSpPr>
            <p:nvPr/>
          </p:nvCxnSpPr>
          <p:spPr>
            <a:xfrm>
              <a:off x="1560486" y="3100853"/>
              <a:ext cx="215706" cy="7896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>
              <a:stCxn id="136" idx="3"/>
              <a:endCxn id="236" idx="7"/>
            </p:cNvCxnSpPr>
            <p:nvPr/>
          </p:nvCxnSpPr>
          <p:spPr>
            <a:xfrm flipH="1">
              <a:off x="1892922" y="3534207"/>
              <a:ext cx="527800" cy="3563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>
              <a:stCxn id="135" idx="2"/>
              <a:endCxn id="236" idx="5"/>
            </p:cNvCxnSpPr>
            <p:nvPr/>
          </p:nvCxnSpPr>
          <p:spPr>
            <a:xfrm flipH="1" flipV="1">
              <a:off x="1892922" y="4007270"/>
              <a:ext cx="772630" cy="3291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/>
            <p:cNvCxnSpPr>
              <a:stCxn id="138" idx="0"/>
            </p:cNvCxnSpPr>
            <p:nvPr/>
          </p:nvCxnSpPr>
          <p:spPr>
            <a:xfrm flipH="1" flipV="1">
              <a:off x="2497037" y="1441734"/>
              <a:ext cx="161503" cy="62548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/>
            <p:cNvCxnSpPr>
              <a:endCxn id="139" idx="1"/>
            </p:cNvCxnSpPr>
            <p:nvPr/>
          </p:nvCxnSpPr>
          <p:spPr>
            <a:xfrm>
              <a:off x="3125259" y="1004579"/>
              <a:ext cx="466022" cy="12800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Straight Connector 313"/>
            <p:cNvCxnSpPr>
              <a:endCxn id="139" idx="7"/>
            </p:cNvCxnSpPr>
            <p:nvPr/>
          </p:nvCxnSpPr>
          <p:spPr>
            <a:xfrm flipH="1">
              <a:off x="3708011" y="824228"/>
              <a:ext cx="139869" cy="30835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/>
            <p:cNvCxnSpPr>
              <a:stCxn id="140" idx="1"/>
            </p:cNvCxnSpPr>
            <p:nvPr/>
          </p:nvCxnSpPr>
          <p:spPr>
            <a:xfrm flipH="1" flipV="1">
              <a:off x="4349130" y="811336"/>
              <a:ext cx="479384" cy="33171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/>
            <p:cNvCxnSpPr>
              <a:stCxn id="140" idx="7"/>
            </p:cNvCxnSpPr>
            <p:nvPr/>
          </p:nvCxnSpPr>
          <p:spPr>
            <a:xfrm flipV="1">
              <a:off x="4945244" y="900823"/>
              <a:ext cx="308409" cy="24222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>
              <a:stCxn id="140" idx="0"/>
            </p:cNvCxnSpPr>
            <p:nvPr/>
          </p:nvCxnSpPr>
          <p:spPr>
            <a:xfrm flipH="1" flipV="1">
              <a:off x="4874770" y="763417"/>
              <a:ext cx="12108" cy="35545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/>
            <p:cNvCxnSpPr>
              <a:endCxn id="234" idx="2"/>
            </p:cNvCxnSpPr>
            <p:nvPr/>
          </p:nvCxnSpPr>
          <p:spPr>
            <a:xfrm flipV="1">
              <a:off x="1273006" y="1876503"/>
              <a:ext cx="473148" cy="7721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/>
            <p:cNvCxnSpPr>
              <a:endCxn id="234" idx="1"/>
            </p:cNvCxnSpPr>
            <p:nvPr/>
          </p:nvCxnSpPr>
          <p:spPr>
            <a:xfrm>
              <a:off x="1649889" y="1580323"/>
              <a:ext cx="120440" cy="23781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Straight Connector 331"/>
            <p:cNvCxnSpPr>
              <a:stCxn id="235" idx="1"/>
            </p:cNvCxnSpPr>
            <p:nvPr/>
          </p:nvCxnSpPr>
          <p:spPr>
            <a:xfrm flipH="1" flipV="1">
              <a:off x="1115404" y="2788752"/>
              <a:ext cx="328352" cy="19537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Straight Connector 335"/>
            <p:cNvCxnSpPr>
              <a:stCxn id="235" idx="2"/>
            </p:cNvCxnSpPr>
            <p:nvPr/>
          </p:nvCxnSpPr>
          <p:spPr>
            <a:xfrm flipH="1">
              <a:off x="990829" y="3042488"/>
              <a:ext cx="428752" cy="31829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/>
            <p:cNvCxnSpPr>
              <a:stCxn id="235" idx="4"/>
            </p:cNvCxnSpPr>
            <p:nvPr/>
          </p:nvCxnSpPr>
          <p:spPr>
            <a:xfrm flipH="1">
              <a:off x="1230995" y="3125028"/>
              <a:ext cx="271126" cy="49172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/>
            <p:cNvCxnSpPr>
              <a:stCxn id="236" idx="3"/>
            </p:cNvCxnSpPr>
            <p:nvPr/>
          </p:nvCxnSpPr>
          <p:spPr>
            <a:xfrm flipH="1">
              <a:off x="1543194" y="4007270"/>
              <a:ext cx="232998" cy="28029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/>
            <p:cNvCxnSpPr>
              <a:stCxn id="236" idx="4"/>
            </p:cNvCxnSpPr>
            <p:nvPr/>
          </p:nvCxnSpPr>
          <p:spPr>
            <a:xfrm>
              <a:off x="1834557" y="4031445"/>
              <a:ext cx="122825" cy="46636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Straight Connector 347"/>
            <p:cNvCxnSpPr>
              <a:stCxn id="135" idx="3"/>
            </p:cNvCxnSpPr>
            <p:nvPr/>
          </p:nvCxnSpPr>
          <p:spPr>
            <a:xfrm flipH="1">
              <a:off x="2366262" y="4394768"/>
              <a:ext cx="323465" cy="21616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Straight Connector 350"/>
            <p:cNvCxnSpPr>
              <a:stCxn id="135" idx="4"/>
            </p:cNvCxnSpPr>
            <p:nvPr/>
          </p:nvCxnSpPr>
          <p:spPr>
            <a:xfrm flipH="1">
              <a:off x="2689727" y="4418943"/>
              <a:ext cx="58365" cy="25733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/>
            <p:cNvCxnSpPr>
              <a:stCxn id="135" idx="5"/>
            </p:cNvCxnSpPr>
            <p:nvPr/>
          </p:nvCxnSpPr>
          <p:spPr>
            <a:xfrm>
              <a:off x="2806457" y="4394768"/>
              <a:ext cx="156937" cy="30234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/>
            <p:cNvCxnSpPr>
              <a:stCxn id="134" idx="4"/>
            </p:cNvCxnSpPr>
            <p:nvPr/>
          </p:nvCxnSpPr>
          <p:spPr>
            <a:xfrm flipH="1">
              <a:off x="3627453" y="4531604"/>
              <a:ext cx="22193" cy="36862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Straight Connector 360"/>
            <p:cNvCxnSpPr>
              <a:stCxn id="133" idx="4"/>
            </p:cNvCxnSpPr>
            <p:nvPr/>
          </p:nvCxnSpPr>
          <p:spPr>
            <a:xfrm flipH="1">
              <a:off x="4622379" y="4666492"/>
              <a:ext cx="93901" cy="32263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Straight Connector 363"/>
            <p:cNvCxnSpPr>
              <a:stCxn id="133" idx="5"/>
            </p:cNvCxnSpPr>
            <p:nvPr/>
          </p:nvCxnSpPr>
          <p:spPr>
            <a:xfrm>
              <a:off x="4774645" y="4642316"/>
              <a:ext cx="228272" cy="36421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/>
            <p:cNvCxnSpPr>
              <a:stCxn id="132" idx="4"/>
            </p:cNvCxnSpPr>
            <p:nvPr/>
          </p:nvCxnSpPr>
          <p:spPr>
            <a:xfrm flipH="1">
              <a:off x="6208326" y="4260591"/>
              <a:ext cx="203845" cy="75581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/>
            <p:cNvCxnSpPr>
              <a:stCxn id="237" idx="6"/>
            </p:cNvCxnSpPr>
            <p:nvPr/>
          </p:nvCxnSpPr>
          <p:spPr>
            <a:xfrm flipV="1">
              <a:off x="6897826" y="4637542"/>
              <a:ext cx="548692" cy="10941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/>
            <p:cNvCxnSpPr>
              <a:endCxn id="238" idx="5"/>
            </p:cNvCxnSpPr>
            <p:nvPr/>
          </p:nvCxnSpPr>
          <p:spPr>
            <a:xfrm flipH="1" flipV="1">
              <a:off x="7320344" y="4263391"/>
              <a:ext cx="281369" cy="347539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/>
            <p:cNvCxnSpPr>
              <a:endCxn id="238" idx="6"/>
            </p:cNvCxnSpPr>
            <p:nvPr/>
          </p:nvCxnSpPr>
          <p:spPr>
            <a:xfrm flipH="1">
              <a:off x="7344519" y="4185017"/>
              <a:ext cx="641063" cy="2001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/>
            <p:cNvCxnSpPr>
              <a:endCxn id="130" idx="6"/>
            </p:cNvCxnSpPr>
            <p:nvPr/>
          </p:nvCxnSpPr>
          <p:spPr>
            <a:xfrm flipH="1">
              <a:off x="6946780" y="2608796"/>
              <a:ext cx="856761" cy="3560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Straight Connector 381"/>
            <p:cNvCxnSpPr>
              <a:endCxn id="240" idx="5"/>
            </p:cNvCxnSpPr>
            <p:nvPr/>
          </p:nvCxnSpPr>
          <p:spPr>
            <a:xfrm flipH="1" flipV="1">
              <a:off x="7590701" y="2234645"/>
              <a:ext cx="394881" cy="175659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/>
            <p:cNvCxnSpPr>
              <a:endCxn id="240" idx="7"/>
            </p:cNvCxnSpPr>
            <p:nvPr/>
          </p:nvCxnSpPr>
          <p:spPr>
            <a:xfrm flipH="1">
              <a:off x="7590701" y="1838709"/>
              <a:ext cx="532448" cy="27920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/>
            <p:cNvCxnSpPr>
              <a:endCxn id="242" idx="6"/>
            </p:cNvCxnSpPr>
            <p:nvPr/>
          </p:nvCxnSpPr>
          <p:spPr>
            <a:xfrm flipH="1" flipV="1">
              <a:off x="7393293" y="1366496"/>
              <a:ext cx="463632" cy="12907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Straight Connector 390"/>
            <p:cNvCxnSpPr>
              <a:endCxn id="242" idx="7"/>
            </p:cNvCxnSpPr>
            <p:nvPr/>
          </p:nvCxnSpPr>
          <p:spPr>
            <a:xfrm flipH="1">
              <a:off x="7369118" y="1133883"/>
              <a:ext cx="328299" cy="17424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393"/>
            <p:cNvCxnSpPr>
              <a:endCxn id="242" idx="0"/>
            </p:cNvCxnSpPr>
            <p:nvPr/>
          </p:nvCxnSpPr>
          <p:spPr>
            <a:xfrm flipH="1">
              <a:off x="7310753" y="1016439"/>
              <a:ext cx="28097" cy="26751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99" name="TextBox 398"/>
              <p:cNvSpPr txBox="1"/>
              <p:nvPr/>
            </p:nvSpPr>
            <p:spPr>
              <a:xfrm>
                <a:off x="3859237" y="2758031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srgbClr val="B00000"/>
                          </a:solidFill>
                          <a:latin typeface="Cambria Math" panose="02040503050406030204" pitchFamily="18" charset="0"/>
                        </a:rPr>
                        <m:t>𝒗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399" name="TextBox 3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237" y="2758031"/>
                <a:ext cx="437940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7" name="TextBox 156"/>
              <p:cNvSpPr txBox="1"/>
              <p:nvPr/>
            </p:nvSpPr>
            <p:spPr>
              <a:xfrm>
                <a:off x="520435" y="5564459"/>
                <a:ext cx="11296277" cy="861774"/>
              </a:xfrm>
              <a:prstGeom prst="rect">
                <a:avLst/>
              </a:prstGeom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182880" tIns="91440" rIns="182880" bIns="9144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b="1" i="1">
                        <a:latin typeface="Cambria Math" panose="02040503050406030204" pitchFamily="18" charset="0"/>
                      </a:rPr>
                      <m:t>𝒓</m:t>
                    </m:r>
                  </m:oMath>
                </a14:m>
                <a:r>
                  <a:rPr lang="en-US" sz="2200" b="1" dirty="0"/>
                  <a:t>-Round Algorithm: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200" dirty="0"/>
                  <a:t>Each node computes its </a:t>
                </a:r>
                <a:r>
                  <a:rPr lang="en-US" sz="2200" dirty="0">
                    <a:solidFill>
                      <a:srgbClr val="B00000"/>
                    </a:solidFill>
                  </a:rPr>
                  <a:t>output</a:t>
                </a:r>
                <a:r>
                  <a:rPr lang="en-US" sz="2200" dirty="0"/>
                  <a:t> as a </a:t>
                </a:r>
                <a:r>
                  <a:rPr lang="en-US" sz="2200" dirty="0">
                    <a:solidFill>
                      <a:srgbClr val="B00000"/>
                    </a:solidFill>
                  </a:rPr>
                  <a:t>function</a:t>
                </a:r>
                <a:r>
                  <a:rPr lang="en-US" sz="2200" dirty="0"/>
                  <a:t> </a:t>
                </a:r>
                <a:r>
                  <a:rPr lang="en-US" sz="2200" dirty="0" smtClean="0"/>
                  <a:t>of the </a:t>
                </a:r>
                <a:r>
                  <a:rPr lang="en-US" sz="2200" dirty="0">
                    <a:solidFill>
                      <a:srgbClr val="B00000"/>
                    </a:solidFill>
                  </a:rPr>
                  <a:t>initial state </a:t>
                </a:r>
                <a:r>
                  <a:rPr lang="en-US" sz="2200" dirty="0"/>
                  <a:t>of its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B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200" dirty="0">
                    <a:solidFill>
                      <a:srgbClr val="B00000"/>
                    </a:solidFill>
                  </a:rPr>
                  <a:t>-</a:t>
                </a:r>
                <a:r>
                  <a:rPr lang="en-US" sz="2200" dirty="0">
                    <a:solidFill>
                      <a:srgbClr val="B00000"/>
                    </a:solidFill>
                  </a:rPr>
                  <a:t>neighborhood</a:t>
                </a:r>
                <a:endParaRPr lang="en-US" sz="2200" dirty="0"/>
              </a:p>
            </p:txBody>
          </p:sp>
        </mc:Choice>
        <mc:Fallback>
          <p:sp>
            <p:nvSpPr>
              <p:cNvPr id="157" name="TextBox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435" y="5564459"/>
                <a:ext cx="11296277" cy="861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9" name="Rectangle 158"/>
              <p:cNvSpPr/>
              <p:nvPr/>
            </p:nvSpPr>
            <p:spPr>
              <a:xfrm>
                <a:off x="8898021" y="3019504"/>
                <a:ext cx="2918691" cy="914400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Trivial upper bound: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𝐷𝑖𝑎𝑚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/>
                  <a:t> rounds</a:t>
                </a:r>
                <a:endParaRPr lang="en-US" sz="2400" dirty="0"/>
              </a:p>
            </p:txBody>
          </p:sp>
        </mc:Choice>
        <mc:Fallback>
          <p:sp>
            <p:nvSpPr>
              <p:cNvPr id="159" name="Rectangle 1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8021" y="3019504"/>
                <a:ext cx="2918691" cy="914400"/>
              </a:xfrm>
              <a:prstGeom prst="rect">
                <a:avLst/>
              </a:prstGeom>
              <a:blipFill>
                <a:blip r:embed="rId4"/>
                <a:stretch>
                  <a:fillRect r="-417" b="-9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0" name="TextBox 159"/>
          <p:cNvSpPr txBox="1"/>
          <p:nvPr/>
        </p:nvSpPr>
        <p:spPr>
          <a:xfrm>
            <a:off x="9938140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Slide by Fabian Kuhn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02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0" animBg="1"/>
      <p:bldP spid="127" grpId="0" animBg="1"/>
      <p:bldP spid="47" grpId="0" animBg="1"/>
      <p:bldP spid="157" grpId="0" animBg="1"/>
      <p:bldP spid="1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roup 125"/>
          <p:cNvGrpSpPr>
            <a:grpSpLocks noChangeAspect="1"/>
          </p:cNvGrpSpPr>
          <p:nvPr/>
        </p:nvGrpSpPr>
        <p:grpSpPr>
          <a:xfrm>
            <a:off x="5075687" y="3399510"/>
            <a:ext cx="772307" cy="480642"/>
            <a:chOff x="4336130" y="4373688"/>
            <a:chExt cx="1231191" cy="766226"/>
          </a:xfrm>
        </p:grpSpPr>
        <p:pic>
          <p:nvPicPr>
            <p:cNvPr id="127" name="Picture 126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28" name="TextBox 127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17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04" name="Group 103"/>
          <p:cNvGrpSpPr>
            <a:grpSpLocks noChangeAspect="1"/>
          </p:cNvGrpSpPr>
          <p:nvPr/>
        </p:nvGrpSpPr>
        <p:grpSpPr>
          <a:xfrm>
            <a:off x="8674077" y="1530849"/>
            <a:ext cx="772307" cy="480642"/>
            <a:chOff x="4336130" y="4373688"/>
            <a:chExt cx="1231191" cy="766226"/>
          </a:xfrm>
        </p:grpSpPr>
        <p:pic>
          <p:nvPicPr>
            <p:cNvPr id="102" name="Picture 101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03" name="TextBox 102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20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05" name="Group 104"/>
          <p:cNvGrpSpPr>
            <a:grpSpLocks noChangeAspect="1"/>
          </p:cNvGrpSpPr>
          <p:nvPr/>
        </p:nvGrpSpPr>
        <p:grpSpPr>
          <a:xfrm>
            <a:off x="8564753" y="2991055"/>
            <a:ext cx="772307" cy="480642"/>
            <a:chOff x="4336130" y="4373688"/>
            <a:chExt cx="1231191" cy="766226"/>
          </a:xfrm>
        </p:grpSpPr>
        <p:pic>
          <p:nvPicPr>
            <p:cNvPr id="106" name="Picture 105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07" name="TextBox 106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16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08" name="Group 107"/>
          <p:cNvGrpSpPr>
            <a:grpSpLocks noChangeAspect="1"/>
          </p:cNvGrpSpPr>
          <p:nvPr/>
        </p:nvGrpSpPr>
        <p:grpSpPr>
          <a:xfrm>
            <a:off x="7679973" y="2292065"/>
            <a:ext cx="642465" cy="480642"/>
            <a:chOff x="4336130" y="4373688"/>
            <a:chExt cx="1024200" cy="766226"/>
          </a:xfrm>
        </p:grpSpPr>
        <p:pic>
          <p:nvPicPr>
            <p:cNvPr id="109" name="Picture 108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10" name="TextBox 109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4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11" name="Group 110"/>
          <p:cNvGrpSpPr>
            <a:grpSpLocks noChangeAspect="1"/>
          </p:cNvGrpSpPr>
          <p:nvPr/>
        </p:nvGrpSpPr>
        <p:grpSpPr>
          <a:xfrm>
            <a:off x="7351294" y="1243154"/>
            <a:ext cx="772307" cy="480642"/>
            <a:chOff x="4336130" y="4373688"/>
            <a:chExt cx="1231191" cy="766226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12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14" name="Group 113"/>
          <p:cNvGrpSpPr>
            <a:grpSpLocks noChangeAspect="1"/>
          </p:cNvGrpSpPr>
          <p:nvPr/>
        </p:nvGrpSpPr>
        <p:grpSpPr>
          <a:xfrm>
            <a:off x="5616739" y="1443284"/>
            <a:ext cx="772307" cy="480642"/>
            <a:chOff x="4336130" y="4373688"/>
            <a:chExt cx="1231191" cy="766226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16" name="TextBox 115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15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17" name="Group 116"/>
          <p:cNvGrpSpPr>
            <a:grpSpLocks noChangeAspect="1"/>
          </p:cNvGrpSpPr>
          <p:nvPr/>
        </p:nvGrpSpPr>
        <p:grpSpPr>
          <a:xfrm>
            <a:off x="6550248" y="2283726"/>
            <a:ext cx="642465" cy="480642"/>
            <a:chOff x="4336130" y="4373688"/>
            <a:chExt cx="1024200" cy="766226"/>
          </a:xfrm>
        </p:grpSpPr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8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20" name="Group 119"/>
          <p:cNvGrpSpPr>
            <a:grpSpLocks noChangeAspect="1"/>
          </p:cNvGrpSpPr>
          <p:nvPr/>
        </p:nvGrpSpPr>
        <p:grpSpPr>
          <a:xfrm>
            <a:off x="6778700" y="3432232"/>
            <a:ext cx="642465" cy="480642"/>
            <a:chOff x="4336130" y="4373688"/>
            <a:chExt cx="1024200" cy="766226"/>
          </a:xfrm>
        </p:grpSpPr>
        <p:pic>
          <p:nvPicPr>
            <p:cNvPr id="121" name="Picture 120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22" name="TextBox 121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5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23" name="Group 122"/>
          <p:cNvGrpSpPr>
            <a:grpSpLocks noChangeAspect="1"/>
          </p:cNvGrpSpPr>
          <p:nvPr/>
        </p:nvGrpSpPr>
        <p:grpSpPr>
          <a:xfrm>
            <a:off x="5987033" y="2770069"/>
            <a:ext cx="772307" cy="480642"/>
            <a:chOff x="4336130" y="4373688"/>
            <a:chExt cx="1231191" cy="766226"/>
          </a:xfrm>
        </p:grpSpPr>
        <p:pic>
          <p:nvPicPr>
            <p:cNvPr id="124" name="Picture 123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25" name="TextBox 124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11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29" name="Group 128"/>
          <p:cNvGrpSpPr>
            <a:grpSpLocks noChangeAspect="1"/>
          </p:cNvGrpSpPr>
          <p:nvPr/>
        </p:nvGrpSpPr>
        <p:grpSpPr>
          <a:xfrm>
            <a:off x="4742072" y="2178158"/>
            <a:ext cx="642465" cy="480642"/>
            <a:chOff x="4336130" y="4373688"/>
            <a:chExt cx="1024200" cy="766226"/>
          </a:xfrm>
        </p:grpSpPr>
        <p:pic>
          <p:nvPicPr>
            <p:cNvPr id="130" name="Picture 129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31" name="TextBox 130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1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32" name="Group 131"/>
          <p:cNvGrpSpPr>
            <a:grpSpLocks noChangeAspect="1"/>
          </p:cNvGrpSpPr>
          <p:nvPr/>
        </p:nvGrpSpPr>
        <p:grpSpPr>
          <a:xfrm>
            <a:off x="4127516" y="1538273"/>
            <a:ext cx="772307" cy="480642"/>
            <a:chOff x="4336130" y="4373688"/>
            <a:chExt cx="1231191" cy="766226"/>
          </a:xfrm>
        </p:grpSpPr>
        <p:pic>
          <p:nvPicPr>
            <p:cNvPr id="133" name="Picture 132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34" name="TextBox 133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21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35" name="Group 134"/>
          <p:cNvGrpSpPr>
            <a:grpSpLocks noChangeAspect="1"/>
          </p:cNvGrpSpPr>
          <p:nvPr/>
        </p:nvGrpSpPr>
        <p:grpSpPr>
          <a:xfrm>
            <a:off x="3392478" y="3089195"/>
            <a:ext cx="620082" cy="455887"/>
            <a:chOff x="4336130" y="4413152"/>
            <a:chExt cx="988517" cy="726762"/>
          </a:xfrm>
        </p:grpSpPr>
        <p:pic>
          <p:nvPicPr>
            <p:cNvPr id="136" name="Picture 135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37" name="TextBox 136"/>
            <p:cNvSpPr txBox="1"/>
            <p:nvPr/>
          </p:nvSpPr>
          <p:spPr>
            <a:xfrm>
              <a:off x="4823264" y="4413152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2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38" name="Group 137"/>
          <p:cNvGrpSpPr>
            <a:grpSpLocks noChangeAspect="1"/>
          </p:cNvGrpSpPr>
          <p:nvPr/>
        </p:nvGrpSpPr>
        <p:grpSpPr>
          <a:xfrm>
            <a:off x="2557392" y="2912005"/>
            <a:ext cx="642465" cy="480642"/>
            <a:chOff x="4336130" y="4373688"/>
            <a:chExt cx="1024200" cy="766226"/>
          </a:xfrm>
        </p:grpSpPr>
        <p:pic>
          <p:nvPicPr>
            <p:cNvPr id="139" name="Picture 138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40" name="TextBox 139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3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41" name="Group 140"/>
          <p:cNvGrpSpPr>
            <a:grpSpLocks noChangeAspect="1"/>
          </p:cNvGrpSpPr>
          <p:nvPr/>
        </p:nvGrpSpPr>
        <p:grpSpPr>
          <a:xfrm>
            <a:off x="2754793" y="1506225"/>
            <a:ext cx="642465" cy="480642"/>
            <a:chOff x="4336130" y="4373688"/>
            <a:chExt cx="1024200" cy="766226"/>
          </a:xfrm>
        </p:grpSpPr>
        <p:pic>
          <p:nvPicPr>
            <p:cNvPr id="142" name="Picture 141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43" name="TextBox 142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>
                      <a:lumMod val="50000"/>
                    </a:schemeClr>
                  </a:solidFill>
                </a:rPr>
                <a:t>9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cxnSp>
        <p:nvCxnSpPr>
          <p:cNvPr id="50" name="AutoShape 17"/>
          <p:cNvCxnSpPr>
            <a:cxnSpLocks noChangeShapeType="1"/>
            <a:stCxn id="15" idx="0"/>
            <a:endCxn id="7" idx="4"/>
          </p:cNvCxnSpPr>
          <p:nvPr/>
        </p:nvCxnSpPr>
        <p:spPr bwMode="auto">
          <a:xfrm flipH="1" flipV="1">
            <a:off x="5544790" y="1989732"/>
            <a:ext cx="315341" cy="989739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127" y="846610"/>
            <a:ext cx="8794680" cy="573179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Objective: </a:t>
            </a:r>
            <a:r>
              <a:rPr lang="en-US" dirty="0" smtClean="0"/>
              <a:t>solve some graph problem on the network graph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6091" y="8749"/>
            <a:ext cx="11041295" cy="695175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Local </a:t>
            </a:r>
            <a:r>
              <a:rPr lang="en-US" sz="4400" dirty="0" smtClean="0">
                <a:solidFill>
                  <a:schemeClr val="tx1"/>
                </a:solidFill>
              </a:rPr>
              <a:t>Graph Algorithms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5" name="Oval 12"/>
          <p:cNvSpPr>
            <a:spLocks noChangeAspect="1" noChangeArrowheads="1"/>
          </p:cNvSpPr>
          <p:nvPr/>
        </p:nvSpPr>
        <p:spPr bwMode="auto">
          <a:xfrm>
            <a:off x="3999926" y="194800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" name="AutoShape 17"/>
          <p:cNvCxnSpPr>
            <a:cxnSpLocks noChangeShapeType="1"/>
            <a:stCxn id="20" idx="7"/>
            <a:endCxn id="18" idx="3"/>
          </p:cNvCxnSpPr>
          <p:nvPr/>
        </p:nvCxnSpPr>
        <p:spPr bwMode="auto">
          <a:xfrm flipV="1">
            <a:off x="2852127" y="3124994"/>
            <a:ext cx="715137" cy="305436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sp>
        <p:nvSpPr>
          <p:cNvPr id="7" name="Oval 12"/>
          <p:cNvSpPr>
            <a:spLocks noChangeAspect="1" noChangeArrowheads="1"/>
          </p:cNvSpPr>
          <p:nvPr/>
        </p:nvSpPr>
        <p:spPr bwMode="auto">
          <a:xfrm>
            <a:off x="5439221" y="1778595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8" name="Oval 12"/>
          <p:cNvSpPr>
            <a:spLocks noChangeAspect="1" noChangeArrowheads="1"/>
          </p:cNvSpPr>
          <p:nvPr/>
        </p:nvSpPr>
        <p:spPr bwMode="auto">
          <a:xfrm>
            <a:off x="8564754" y="1948007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9" name="Oval 12"/>
          <p:cNvSpPr>
            <a:spLocks noChangeAspect="1" noChangeArrowheads="1"/>
          </p:cNvSpPr>
          <p:nvPr/>
        </p:nvSpPr>
        <p:spPr bwMode="auto">
          <a:xfrm>
            <a:off x="7211052" y="1605556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0" name="Oval 12"/>
          <p:cNvSpPr>
            <a:spLocks noChangeAspect="1" noChangeArrowheads="1"/>
          </p:cNvSpPr>
          <p:nvPr/>
        </p:nvSpPr>
        <p:spPr bwMode="auto">
          <a:xfrm>
            <a:off x="6459841" y="2252807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1" name="Oval 12"/>
          <p:cNvSpPr>
            <a:spLocks noChangeAspect="1" noChangeArrowheads="1"/>
          </p:cNvSpPr>
          <p:nvPr/>
        </p:nvSpPr>
        <p:spPr bwMode="auto">
          <a:xfrm>
            <a:off x="7499617" y="261613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2" name="Oval 12"/>
          <p:cNvSpPr>
            <a:spLocks noChangeAspect="1" noChangeArrowheads="1"/>
          </p:cNvSpPr>
          <p:nvPr/>
        </p:nvSpPr>
        <p:spPr bwMode="auto">
          <a:xfrm>
            <a:off x="6827825" y="3352186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5" name="Oval 12"/>
          <p:cNvSpPr>
            <a:spLocks noChangeAspect="1" noChangeArrowheads="1"/>
          </p:cNvSpPr>
          <p:nvPr/>
        </p:nvSpPr>
        <p:spPr bwMode="auto">
          <a:xfrm>
            <a:off x="5754562" y="2979471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6" name="Oval 12"/>
          <p:cNvSpPr>
            <a:spLocks noChangeAspect="1" noChangeArrowheads="1"/>
          </p:cNvSpPr>
          <p:nvPr/>
        </p:nvSpPr>
        <p:spPr bwMode="auto">
          <a:xfrm>
            <a:off x="4629739" y="2569512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7" name="Oval 12"/>
          <p:cNvSpPr>
            <a:spLocks noChangeAspect="1" noChangeArrowheads="1"/>
          </p:cNvSpPr>
          <p:nvPr/>
        </p:nvSpPr>
        <p:spPr bwMode="auto">
          <a:xfrm>
            <a:off x="4886925" y="3491840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8" name="Oval 12"/>
          <p:cNvSpPr>
            <a:spLocks noChangeAspect="1" noChangeArrowheads="1"/>
          </p:cNvSpPr>
          <p:nvPr/>
        </p:nvSpPr>
        <p:spPr bwMode="auto">
          <a:xfrm>
            <a:off x="3536344" y="294477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19" name="Oval 12"/>
          <p:cNvSpPr>
            <a:spLocks noChangeAspect="1" noChangeArrowheads="1"/>
          </p:cNvSpPr>
          <p:nvPr/>
        </p:nvSpPr>
        <p:spPr bwMode="auto">
          <a:xfrm>
            <a:off x="2710618" y="197594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0" name="Oval 12"/>
          <p:cNvSpPr>
            <a:spLocks noChangeAspect="1" noChangeArrowheads="1"/>
          </p:cNvSpPr>
          <p:nvPr/>
        </p:nvSpPr>
        <p:spPr bwMode="auto">
          <a:xfrm>
            <a:off x="2671910" y="3399511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21" name="Oval 12"/>
          <p:cNvSpPr>
            <a:spLocks noChangeAspect="1" noChangeArrowheads="1"/>
          </p:cNvSpPr>
          <p:nvPr/>
        </p:nvSpPr>
        <p:spPr bwMode="auto">
          <a:xfrm>
            <a:off x="8416032" y="3386272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24" name="AutoShape 17"/>
          <p:cNvCxnSpPr>
            <a:cxnSpLocks noChangeShapeType="1"/>
            <a:stCxn id="18" idx="5"/>
            <a:endCxn id="17" idx="1"/>
          </p:cNvCxnSpPr>
          <p:nvPr/>
        </p:nvCxnSpPr>
        <p:spPr bwMode="auto">
          <a:xfrm>
            <a:off x="3716560" y="3124995"/>
            <a:ext cx="1201284" cy="397765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27" name="AutoShape 17"/>
          <p:cNvCxnSpPr>
            <a:cxnSpLocks noChangeShapeType="1"/>
            <a:stCxn id="17" idx="0"/>
            <a:endCxn id="16" idx="4"/>
          </p:cNvCxnSpPr>
          <p:nvPr/>
        </p:nvCxnSpPr>
        <p:spPr bwMode="auto">
          <a:xfrm flipH="1" flipV="1">
            <a:off x="4735307" y="2780649"/>
            <a:ext cx="257186" cy="711191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30" name="AutoShape 17"/>
          <p:cNvCxnSpPr>
            <a:cxnSpLocks noChangeShapeType="1"/>
            <a:stCxn id="16" idx="1"/>
            <a:endCxn id="5" idx="5"/>
          </p:cNvCxnSpPr>
          <p:nvPr/>
        </p:nvCxnSpPr>
        <p:spPr bwMode="auto">
          <a:xfrm flipH="1" flipV="1">
            <a:off x="4180142" y="2128225"/>
            <a:ext cx="480516" cy="47220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33" name="AutoShape 17"/>
          <p:cNvCxnSpPr>
            <a:cxnSpLocks noChangeShapeType="1"/>
            <a:stCxn id="5" idx="2"/>
            <a:endCxn id="19" idx="6"/>
          </p:cNvCxnSpPr>
          <p:nvPr/>
        </p:nvCxnSpPr>
        <p:spPr bwMode="auto">
          <a:xfrm flipH="1">
            <a:off x="2921755" y="2053576"/>
            <a:ext cx="1078171" cy="27940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36" name="AutoShape 17"/>
          <p:cNvCxnSpPr>
            <a:cxnSpLocks noChangeShapeType="1"/>
            <a:stCxn id="5" idx="3"/>
            <a:endCxn id="18" idx="7"/>
          </p:cNvCxnSpPr>
          <p:nvPr/>
        </p:nvCxnSpPr>
        <p:spPr bwMode="auto">
          <a:xfrm flipH="1">
            <a:off x="3716561" y="2128225"/>
            <a:ext cx="314285" cy="84747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40" name="AutoShape 17"/>
          <p:cNvCxnSpPr>
            <a:cxnSpLocks noChangeShapeType="1"/>
            <a:stCxn id="16" idx="3"/>
            <a:endCxn id="18" idx="6"/>
          </p:cNvCxnSpPr>
          <p:nvPr/>
        </p:nvCxnSpPr>
        <p:spPr bwMode="auto">
          <a:xfrm flipH="1">
            <a:off x="3747480" y="2749728"/>
            <a:ext cx="913178" cy="300618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43" name="AutoShape 17"/>
          <p:cNvCxnSpPr>
            <a:cxnSpLocks noChangeShapeType="1"/>
            <a:stCxn id="18" idx="1"/>
            <a:endCxn id="19" idx="5"/>
          </p:cNvCxnSpPr>
          <p:nvPr/>
        </p:nvCxnSpPr>
        <p:spPr bwMode="auto">
          <a:xfrm flipH="1" flipV="1">
            <a:off x="2890835" y="2156165"/>
            <a:ext cx="676429" cy="81953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46" name="AutoShape 17"/>
          <p:cNvCxnSpPr>
            <a:cxnSpLocks noChangeShapeType="1"/>
            <a:stCxn id="16" idx="6"/>
            <a:endCxn id="10" idx="2"/>
          </p:cNvCxnSpPr>
          <p:nvPr/>
        </p:nvCxnSpPr>
        <p:spPr bwMode="auto">
          <a:xfrm flipV="1">
            <a:off x="4840876" y="2358376"/>
            <a:ext cx="1618965" cy="316705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53" name="AutoShape 17"/>
          <p:cNvCxnSpPr>
            <a:cxnSpLocks noChangeShapeType="1"/>
            <a:stCxn id="15" idx="7"/>
            <a:endCxn id="10" idx="3"/>
          </p:cNvCxnSpPr>
          <p:nvPr/>
        </p:nvCxnSpPr>
        <p:spPr bwMode="auto">
          <a:xfrm flipV="1">
            <a:off x="5934778" y="2433024"/>
            <a:ext cx="555982" cy="57736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56" name="AutoShape 17"/>
          <p:cNvCxnSpPr>
            <a:cxnSpLocks noChangeShapeType="1"/>
            <a:stCxn id="17" idx="7"/>
            <a:endCxn id="15" idx="3"/>
          </p:cNvCxnSpPr>
          <p:nvPr/>
        </p:nvCxnSpPr>
        <p:spPr bwMode="auto">
          <a:xfrm flipV="1">
            <a:off x="5067141" y="3159687"/>
            <a:ext cx="718340" cy="363072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59" name="AutoShape 17"/>
          <p:cNvCxnSpPr>
            <a:cxnSpLocks noChangeShapeType="1"/>
            <a:stCxn id="15" idx="5"/>
            <a:endCxn id="12" idx="2"/>
          </p:cNvCxnSpPr>
          <p:nvPr/>
        </p:nvCxnSpPr>
        <p:spPr bwMode="auto">
          <a:xfrm>
            <a:off x="5934778" y="3159688"/>
            <a:ext cx="893046" cy="29806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2" name="AutoShape 17"/>
          <p:cNvCxnSpPr>
            <a:cxnSpLocks noChangeShapeType="1"/>
            <a:stCxn id="12" idx="7"/>
            <a:endCxn id="11" idx="3"/>
          </p:cNvCxnSpPr>
          <p:nvPr/>
        </p:nvCxnSpPr>
        <p:spPr bwMode="auto">
          <a:xfrm flipV="1">
            <a:off x="7008042" y="2796355"/>
            <a:ext cx="522495" cy="586751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5" name="AutoShape 17"/>
          <p:cNvCxnSpPr>
            <a:cxnSpLocks noChangeShapeType="1"/>
            <a:stCxn id="21" idx="1"/>
            <a:endCxn id="11" idx="5"/>
          </p:cNvCxnSpPr>
          <p:nvPr/>
        </p:nvCxnSpPr>
        <p:spPr bwMode="auto">
          <a:xfrm flipH="1" flipV="1">
            <a:off x="7679833" y="2796355"/>
            <a:ext cx="767118" cy="62083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8" name="AutoShape 17"/>
          <p:cNvCxnSpPr>
            <a:cxnSpLocks noChangeShapeType="1"/>
            <a:stCxn id="21" idx="2"/>
            <a:endCxn id="12" idx="6"/>
          </p:cNvCxnSpPr>
          <p:nvPr/>
        </p:nvCxnSpPr>
        <p:spPr bwMode="auto">
          <a:xfrm flipH="1" flipV="1">
            <a:off x="7038961" y="3457754"/>
            <a:ext cx="1377070" cy="34086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1" name="AutoShape 17"/>
          <p:cNvCxnSpPr>
            <a:cxnSpLocks noChangeShapeType="1"/>
            <a:stCxn id="11" idx="0"/>
            <a:endCxn id="9" idx="5"/>
          </p:cNvCxnSpPr>
          <p:nvPr/>
        </p:nvCxnSpPr>
        <p:spPr bwMode="auto">
          <a:xfrm flipH="1" flipV="1">
            <a:off x="7391269" y="1785773"/>
            <a:ext cx="213917" cy="830365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4" name="AutoShape 17"/>
          <p:cNvCxnSpPr>
            <a:cxnSpLocks noChangeShapeType="1"/>
            <a:stCxn id="10" idx="1"/>
            <a:endCxn id="7" idx="6"/>
          </p:cNvCxnSpPr>
          <p:nvPr/>
        </p:nvCxnSpPr>
        <p:spPr bwMode="auto">
          <a:xfrm flipH="1" flipV="1">
            <a:off x="5650358" y="1884164"/>
            <a:ext cx="840403" cy="39956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7" name="AutoShape 17"/>
          <p:cNvCxnSpPr>
            <a:cxnSpLocks noChangeShapeType="1"/>
            <a:stCxn id="10" idx="7"/>
            <a:endCxn id="9" idx="3"/>
          </p:cNvCxnSpPr>
          <p:nvPr/>
        </p:nvCxnSpPr>
        <p:spPr bwMode="auto">
          <a:xfrm flipV="1">
            <a:off x="6640057" y="1785772"/>
            <a:ext cx="601914" cy="497954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0" name="AutoShape 17"/>
          <p:cNvCxnSpPr>
            <a:cxnSpLocks noChangeShapeType="1"/>
            <a:stCxn id="10" idx="6"/>
            <a:endCxn id="8" idx="2"/>
          </p:cNvCxnSpPr>
          <p:nvPr/>
        </p:nvCxnSpPr>
        <p:spPr bwMode="auto">
          <a:xfrm flipV="1">
            <a:off x="6670977" y="2053575"/>
            <a:ext cx="1893776" cy="304800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3" name="AutoShape 17"/>
          <p:cNvCxnSpPr>
            <a:cxnSpLocks noChangeShapeType="1"/>
            <a:stCxn id="21" idx="0"/>
            <a:endCxn id="8" idx="4"/>
          </p:cNvCxnSpPr>
          <p:nvPr/>
        </p:nvCxnSpPr>
        <p:spPr bwMode="auto">
          <a:xfrm flipV="1">
            <a:off x="8521600" y="2159143"/>
            <a:ext cx="148722" cy="1227128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6" name="AutoShape 17"/>
          <p:cNvCxnSpPr>
            <a:cxnSpLocks noChangeShapeType="1"/>
            <a:stCxn id="9" idx="6"/>
            <a:endCxn id="8" idx="1"/>
          </p:cNvCxnSpPr>
          <p:nvPr/>
        </p:nvCxnSpPr>
        <p:spPr bwMode="auto">
          <a:xfrm>
            <a:off x="7422189" y="1711124"/>
            <a:ext cx="1173485" cy="267802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98" name="AutoShape 17"/>
          <p:cNvCxnSpPr>
            <a:cxnSpLocks noChangeShapeType="1"/>
            <a:stCxn id="5" idx="6"/>
            <a:endCxn id="7" idx="2"/>
          </p:cNvCxnSpPr>
          <p:nvPr/>
        </p:nvCxnSpPr>
        <p:spPr bwMode="auto">
          <a:xfrm flipV="1">
            <a:off x="4211062" y="1884164"/>
            <a:ext cx="1228158" cy="16941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263318" y="4073474"/>
            <a:ext cx="9944392" cy="954107"/>
          </a:xfrm>
          <a:prstGeom prst="rect">
            <a:avLst/>
          </a:prstGeom>
          <a:ln w="12700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91440" rIns="91440" bIns="91440" rtlCol="0">
            <a:spAutoFit/>
          </a:bodyPr>
          <a:lstStyle/>
          <a:p>
            <a:r>
              <a:rPr lang="en-US" sz="2000" b="1" dirty="0"/>
              <a:t>At the start: </a:t>
            </a:r>
            <a:r>
              <a:rPr lang="en-US" sz="2000" dirty="0"/>
              <a:t>Each node knows its own ID and nothing else about the topology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r>
              <a:rPr lang="en-US" sz="2000" b="1" dirty="0"/>
              <a:t>At the end: </a:t>
            </a:r>
            <a:r>
              <a:rPr lang="en-US" sz="1400" b="1" dirty="0"/>
              <a:t> </a:t>
            </a:r>
            <a:r>
              <a:rPr lang="en-US" sz="1600" b="1" dirty="0"/>
              <a:t> </a:t>
            </a:r>
            <a:r>
              <a:rPr lang="en-US" sz="2000" dirty="0"/>
              <a:t>Each node knows its part of the output (e.g., its color)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0" name="TextBox 149"/>
              <p:cNvSpPr txBox="1"/>
              <p:nvPr/>
            </p:nvSpPr>
            <p:spPr>
              <a:xfrm>
                <a:off x="281338" y="5200323"/>
                <a:ext cx="11393426" cy="1308050"/>
              </a:xfrm>
              <a:prstGeom prst="rect">
                <a:avLst/>
              </a:prstGeom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91440" tIns="45720" rIns="91440" bIns="45720" rtlCol="0">
                <a:spAutoFit/>
              </a:bodyPr>
              <a:lstStyle/>
              <a:p>
                <a:r>
                  <a:rPr lang="en-US" sz="2000" b="1" dirty="0" smtClean="0"/>
                  <a:t>Local </a:t>
                </a:r>
                <a:r>
                  <a:rPr lang="en-US" sz="2000" b="1" dirty="0" err="1"/>
                  <a:t>checkability</a:t>
                </a:r>
                <a:endParaRPr lang="en-US" sz="2000" b="1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We consider graph problems where the solution can be </a:t>
                </a:r>
                <a:r>
                  <a:rPr lang="en-US" sz="2000" dirty="0">
                    <a:solidFill>
                      <a:srgbClr val="FF0000"/>
                    </a:solidFill>
                  </a:rPr>
                  <a:t>checked</a:t>
                </a:r>
                <a:r>
                  <a:rPr lang="en-US" sz="2000" dirty="0"/>
                  <a:t> </a:t>
                </a:r>
                <a:r>
                  <a:rPr lang="en-US" sz="2000" dirty="0" smtClean="0">
                    <a:solidFill>
                      <a:srgbClr val="00B050"/>
                    </a:solidFill>
                  </a:rPr>
                  <a:t>locally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(e.g.,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sz="2000" dirty="0" smtClean="0"/>
                  <a:t>-radius ball)</a:t>
                </a:r>
                <a:r>
                  <a:rPr lang="en-US" sz="2000" dirty="0"/>
                  <a:t/>
                </a:r>
                <a:br>
                  <a:rPr lang="en-US" sz="2000" dirty="0"/>
                </a:br>
                <a:r>
                  <a:rPr lang="en-US" sz="300" dirty="0"/>
                  <a:t/>
                </a:r>
                <a:br>
                  <a:rPr lang="en-US" sz="300" dirty="0"/>
                </a:br>
                <a:r>
                  <a:rPr lang="en-US" sz="1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e.g., a node can locally check whether it has a different color than its neighbors</a:t>
                </a:r>
              </a:p>
              <a:p>
                <a:r>
                  <a:rPr lang="en-US" sz="17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[</a:t>
                </a:r>
                <a:r>
                  <a:rPr lang="en-US" sz="17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Naor,Stockmeyer</a:t>
                </a:r>
                <a:r>
                  <a:rPr lang="en-US" sz="17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; STOC ‘93], [</a:t>
                </a:r>
                <a:r>
                  <a:rPr lang="en-US" sz="17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Fraigniaud,Korman,Peleg</a:t>
                </a:r>
                <a:r>
                  <a:rPr lang="en-US" sz="17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; FOCS ‘11]</a:t>
                </a:r>
              </a:p>
            </p:txBody>
          </p:sp>
        </mc:Choice>
        <mc:Fallback>
          <p:sp>
            <p:nvSpPr>
              <p:cNvPr id="150" name="TextBox 1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38" y="5200323"/>
                <a:ext cx="11393426" cy="13080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TextBox 86"/>
          <p:cNvSpPr txBox="1"/>
          <p:nvPr/>
        </p:nvSpPr>
        <p:spPr>
          <a:xfrm>
            <a:off x="9938140" y="0"/>
            <a:ext cx="220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Slides by Fabian Kuhn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50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indefinite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149" grpId="0" animBg="1"/>
      <p:bldP spid="15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5470" y="55089"/>
            <a:ext cx="11041295" cy="69517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LOCAL Problems (Examples)</a:t>
            </a:r>
            <a:endParaRPr 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895714" y="1194100"/>
                <a:ext cx="8422088" cy="496465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91440" tIns="91440" rIns="91440" bIns="91440" rtlCol="0" anchor="t">
                <a:normAutofit/>
              </a:bodyPr>
              <a:lstStyle/>
              <a:p>
                <a:pPr algn="ctr"/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US" sz="2800" b="1" dirty="0"/>
                  <a:t>-Vertex Coloring</a:t>
                </a:r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algn="ctr"/>
                <a:endParaRPr lang="en-US" sz="2800" b="1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200" b="1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5714" y="1194100"/>
                <a:ext cx="8422088" cy="49646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2202262" y="1982552"/>
            <a:ext cx="7741797" cy="2097421"/>
            <a:chOff x="667503" y="1982551"/>
            <a:chExt cx="7741797" cy="2097421"/>
          </a:xfrm>
        </p:grpSpPr>
        <p:cxnSp>
          <p:nvCxnSpPr>
            <p:cNvPr id="78" name="AutoShape 17"/>
            <p:cNvCxnSpPr>
              <a:cxnSpLocks noChangeShapeType="1"/>
              <a:stCxn id="87" idx="0"/>
              <a:endCxn id="81" idx="4"/>
            </p:cNvCxnSpPr>
            <p:nvPr/>
          </p:nvCxnSpPr>
          <p:spPr bwMode="auto">
            <a:xfrm flipH="1" flipV="1">
              <a:off x="4373897" y="2366727"/>
              <a:ext cx="315341" cy="98973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79" name="Oval 12"/>
            <p:cNvSpPr>
              <a:spLocks noChangeAspect="1" noChangeArrowheads="1"/>
            </p:cNvSpPr>
            <p:nvPr/>
          </p:nvSpPr>
          <p:spPr bwMode="auto">
            <a:xfrm>
              <a:off x="2829033" y="2325003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80" name="AutoShape 17"/>
            <p:cNvCxnSpPr>
              <a:cxnSpLocks noChangeShapeType="1"/>
              <a:stCxn id="92" idx="7"/>
              <a:endCxn id="90" idx="3"/>
            </p:cNvCxnSpPr>
            <p:nvPr/>
          </p:nvCxnSpPr>
          <p:spPr bwMode="auto">
            <a:xfrm flipV="1">
              <a:off x="1681234" y="3501990"/>
              <a:ext cx="715137" cy="30543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81" name="Oval 12"/>
            <p:cNvSpPr>
              <a:spLocks noChangeAspect="1" noChangeArrowheads="1"/>
            </p:cNvSpPr>
            <p:nvPr/>
          </p:nvSpPr>
          <p:spPr bwMode="auto">
            <a:xfrm>
              <a:off x="4268328" y="2155590"/>
              <a:ext cx="211137" cy="211137"/>
            </a:xfrm>
            <a:prstGeom prst="ellipse">
              <a:avLst/>
            </a:prstGeom>
            <a:solidFill>
              <a:srgbClr val="954ECA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2" name="Oval 12"/>
            <p:cNvSpPr>
              <a:spLocks noChangeAspect="1" noChangeArrowheads="1"/>
            </p:cNvSpPr>
            <p:nvPr/>
          </p:nvSpPr>
          <p:spPr bwMode="auto">
            <a:xfrm>
              <a:off x="7393861" y="2325002"/>
              <a:ext cx="211137" cy="211137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3" name="Oval 12"/>
            <p:cNvSpPr>
              <a:spLocks noChangeAspect="1" noChangeArrowheads="1"/>
            </p:cNvSpPr>
            <p:nvPr/>
          </p:nvSpPr>
          <p:spPr bwMode="auto">
            <a:xfrm>
              <a:off x="6040159" y="1982551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4" name="Oval 12"/>
            <p:cNvSpPr>
              <a:spLocks noChangeAspect="1" noChangeArrowheads="1"/>
            </p:cNvSpPr>
            <p:nvPr/>
          </p:nvSpPr>
          <p:spPr bwMode="auto">
            <a:xfrm>
              <a:off x="5288948" y="2629802"/>
              <a:ext cx="211137" cy="211137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5" name="Oval 12"/>
            <p:cNvSpPr>
              <a:spLocks noChangeAspect="1" noChangeArrowheads="1"/>
            </p:cNvSpPr>
            <p:nvPr/>
          </p:nvSpPr>
          <p:spPr bwMode="auto">
            <a:xfrm>
              <a:off x="6328724" y="2993133"/>
              <a:ext cx="211137" cy="211137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6" name="Oval 12"/>
            <p:cNvSpPr>
              <a:spLocks noChangeAspect="1" noChangeArrowheads="1"/>
            </p:cNvSpPr>
            <p:nvPr/>
          </p:nvSpPr>
          <p:spPr bwMode="auto">
            <a:xfrm>
              <a:off x="5656932" y="3729181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7" name="Oval 12"/>
            <p:cNvSpPr>
              <a:spLocks noChangeAspect="1" noChangeArrowheads="1"/>
            </p:cNvSpPr>
            <p:nvPr/>
          </p:nvSpPr>
          <p:spPr bwMode="auto">
            <a:xfrm>
              <a:off x="4583669" y="3356466"/>
              <a:ext cx="211137" cy="211137"/>
            </a:xfrm>
            <a:prstGeom prst="ellipse">
              <a:avLst/>
            </a:prstGeom>
            <a:solidFill>
              <a:srgbClr val="FABE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8" name="Oval 12"/>
            <p:cNvSpPr>
              <a:spLocks noChangeAspect="1" noChangeArrowheads="1"/>
            </p:cNvSpPr>
            <p:nvPr/>
          </p:nvSpPr>
          <p:spPr bwMode="auto">
            <a:xfrm>
              <a:off x="3652241" y="2806463"/>
              <a:ext cx="211137" cy="211137"/>
            </a:xfrm>
            <a:prstGeom prst="ellipse">
              <a:avLst/>
            </a:prstGeom>
            <a:solidFill>
              <a:srgbClr val="FABE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9" name="Oval 12"/>
            <p:cNvSpPr>
              <a:spLocks noChangeAspect="1" noChangeArrowheads="1"/>
            </p:cNvSpPr>
            <p:nvPr/>
          </p:nvSpPr>
          <p:spPr bwMode="auto">
            <a:xfrm>
              <a:off x="3716032" y="3868835"/>
              <a:ext cx="211137" cy="211137"/>
            </a:xfrm>
            <a:prstGeom prst="ellipse">
              <a:avLst/>
            </a:prstGeom>
            <a:solidFill>
              <a:srgbClr val="954ECA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0" name="Oval 12"/>
            <p:cNvSpPr>
              <a:spLocks noChangeAspect="1" noChangeArrowheads="1"/>
            </p:cNvSpPr>
            <p:nvPr/>
          </p:nvSpPr>
          <p:spPr bwMode="auto">
            <a:xfrm>
              <a:off x="2365451" y="3321773"/>
              <a:ext cx="211137" cy="211137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1" name="Oval 12"/>
            <p:cNvSpPr>
              <a:spLocks noChangeAspect="1" noChangeArrowheads="1"/>
            </p:cNvSpPr>
            <p:nvPr/>
          </p:nvSpPr>
          <p:spPr bwMode="auto">
            <a:xfrm>
              <a:off x="1712154" y="2339146"/>
              <a:ext cx="211137" cy="211137"/>
            </a:xfrm>
            <a:prstGeom prst="ellipse">
              <a:avLst/>
            </a:prstGeom>
            <a:solidFill>
              <a:srgbClr val="FABE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2" name="Oval 12"/>
            <p:cNvSpPr>
              <a:spLocks noChangeAspect="1" noChangeArrowheads="1"/>
            </p:cNvSpPr>
            <p:nvPr/>
          </p:nvSpPr>
          <p:spPr bwMode="auto">
            <a:xfrm>
              <a:off x="1501017" y="3776506"/>
              <a:ext cx="211137" cy="211137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3" name="Oval 12"/>
            <p:cNvSpPr>
              <a:spLocks noChangeAspect="1" noChangeArrowheads="1"/>
            </p:cNvSpPr>
            <p:nvPr/>
          </p:nvSpPr>
          <p:spPr bwMode="auto">
            <a:xfrm>
              <a:off x="7245139" y="3763267"/>
              <a:ext cx="211137" cy="211137"/>
            </a:xfrm>
            <a:prstGeom prst="ellipse">
              <a:avLst/>
            </a:prstGeom>
            <a:solidFill>
              <a:srgbClr val="954ECA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94" name="AutoShape 17"/>
            <p:cNvCxnSpPr>
              <a:cxnSpLocks noChangeShapeType="1"/>
              <a:stCxn id="90" idx="5"/>
              <a:endCxn id="89" idx="1"/>
            </p:cNvCxnSpPr>
            <p:nvPr/>
          </p:nvCxnSpPr>
          <p:spPr bwMode="auto">
            <a:xfrm>
              <a:off x="2545668" y="3501990"/>
              <a:ext cx="1201284" cy="3977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5" name="AutoShape 17"/>
            <p:cNvCxnSpPr>
              <a:cxnSpLocks noChangeShapeType="1"/>
              <a:stCxn id="89" idx="0"/>
              <a:endCxn id="88" idx="4"/>
            </p:cNvCxnSpPr>
            <p:nvPr/>
          </p:nvCxnSpPr>
          <p:spPr bwMode="auto">
            <a:xfrm flipH="1" flipV="1">
              <a:off x="3757810" y="3017600"/>
              <a:ext cx="63791" cy="85123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6" name="AutoShape 17"/>
            <p:cNvCxnSpPr>
              <a:cxnSpLocks noChangeShapeType="1"/>
              <a:stCxn id="88" idx="1"/>
              <a:endCxn id="79" idx="5"/>
            </p:cNvCxnSpPr>
            <p:nvPr/>
          </p:nvCxnSpPr>
          <p:spPr bwMode="auto">
            <a:xfrm flipH="1" flipV="1">
              <a:off x="3009250" y="2505220"/>
              <a:ext cx="673911" cy="3321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7" name="AutoShape 17"/>
            <p:cNvCxnSpPr>
              <a:cxnSpLocks noChangeShapeType="1"/>
              <a:stCxn id="79" idx="2"/>
              <a:endCxn id="91" idx="6"/>
            </p:cNvCxnSpPr>
            <p:nvPr/>
          </p:nvCxnSpPr>
          <p:spPr bwMode="auto">
            <a:xfrm flipH="1">
              <a:off x="1923291" y="2430572"/>
              <a:ext cx="905742" cy="1414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8" name="AutoShape 17"/>
            <p:cNvCxnSpPr>
              <a:cxnSpLocks noChangeShapeType="1"/>
              <a:stCxn id="79" idx="3"/>
              <a:endCxn id="90" idx="7"/>
            </p:cNvCxnSpPr>
            <p:nvPr/>
          </p:nvCxnSpPr>
          <p:spPr bwMode="auto">
            <a:xfrm flipH="1">
              <a:off x="2545668" y="2505220"/>
              <a:ext cx="314285" cy="84747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9" name="AutoShape 17"/>
            <p:cNvCxnSpPr>
              <a:cxnSpLocks noChangeShapeType="1"/>
              <a:stCxn id="88" idx="3"/>
              <a:endCxn id="90" idx="6"/>
            </p:cNvCxnSpPr>
            <p:nvPr/>
          </p:nvCxnSpPr>
          <p:spPr bwMode="auto">
            <a:xfrm flipH="1">
              <a:off x="2576588" y="2986680"/>
              <a:ext cx="1106573" cy="4406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2" name="AutoShape 17"/>
            <p:cNvCxnSpPr>
              <a:cxnSpLocks noChangeShapeType="1"/>
              <a:stCxn id="87" idx="7"/>
              <a:endCxn id="84" idx="3"/>
            </p:cNvCxnSpPr>
            <p:nvPr/>
          </p:nvCxnSpPr>
          <p:spPr bwMode="auto">
            <a:xfrm flipV="1">
              <a:off x="4763886" y="2810019"/>
              <a:ext cx="555982" cy="5773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3" name="AutoShape 17"/>
            <p:cNvCxnSpPr>
              <a:cxnSpLocks noChangeShapeType="1"/>
              <a:stCxn id="89" idx="7"/>
              <a:endCxn id="87" idx="3"/>
            </p:cNvCxnSpPr>
            <p:nvPr/>
          </p:nvCxnSpPr>
          <p:spPr bwMode="auto">
            <a:xfrm flipV="1">
              <a:off x="3896249" y="3536683"/>
              <a:ext cx="718340" cy="36307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4" name="AutoShape 17"/>
            <p:cNvCxnSpPr>
              <a:cxnSpLocks noChangeShapeType="1"/>
              <a:stCxn id="87" idx="5"/>
              <a:endCxn id="86" idx="2"/>
            </p:cNvCxnSpPr>
            <p:nvPr/>
          </p:nvCxnSpPr>
          <p:spPr bwMode="auto">
            <a:xfrm>
              <a:off x="4763886" y="3536683"/>
              <a:ext cx="893046" cy="2980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5" name="AutoShape 17"/>
            <p:cNvCxnSpPr>
              <a:cxnSpLocks noChangeShapeType="1"/>
              <a:stCxn id="86" idx="7"/>
              <a:endCxn id="85" idx="3"/>
            </p:cNvCxnSpPr>
            <p:nvPr/>
          </p:nvCxnSpPr>
          <p:spPr bwMode="auto">
            <a:xfrm flipV="1">
              <a:off x="5837149" y="3173350"/>
              <a:ext cx="522495" cy="58675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6" name="AutoShape 17"/>
            <p:cNvCxnSpPr>
              <a:cxnSpLocks noChangeShapeType="1"/>
              <a:stCxn id="93" idx="1"/>
              <a:endCxn id="85" idx="5"/>
            </p:cNvCxnSpPr>
            <p:nvPr/>
          </p:nvCxnSpPr>
          <p:spPr bwMode="auto">
            <a:xfrm flipH="1" flipV="1">
              <a:off x="6508941" y="3173350"/>
              <a:ext cx="767118" cy="62083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7" name="AutoShape 17"/>
            <p:cNvCxnSpPr>
              <a:cxnSpLocks noChangeShapeType="1"/>
              <a:stCxn id="93" idx="2"/>
              <a:endCxn id="86" idx="6"/>
            </p:cNvCxnSpPr>
            <p:nvPr/>
          </p:nvCxnSpPr>
          <p:spPr bwMode="auto">
            <a:xfrm flipH="1" flipV="1">
              <a:off x="5868069" y="3834750"/>
              <a:ext cx="1377070" cy="340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8" name="AutoShape 17"/>
            <p:cNvCxnSpPr>
              <a:cxnSpLocks noChangeShapeType="1"/>
              <a:stCxn id="85" idx="0"/>
              <a:endCxn id="83" idx="5"/>
            </p:cNvCxnSpPr>
            <p:nvPr/>
          </p:nvCxnSpPr>
          <p:spPr bwMode="auto">
            <a:xfrm flipH="1" flipV="1">
              <a:off x="6220376" y="2162768"/>
              <a:ext cx="213917" cy="8303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9" name="AutoShape 17"/>
            <p:cNvCxnSpPr>
              <a:cxnSpLocks noChangeShapeType="1"/>
              <a:stCxn id="84" idx="1"/>
              <a:endCxn id="81" idx="6"/>
            </p:cNvCxnSpPr>
            <p:nvPr/>
          </p:nvCxnSpPr>
          <p:spPr bwMode="auto">
            <a:xfrm flipH="1" flipV="1">
              <a:off x="4479465" y="2261159"/>
              <a:ext cx="840403" cy="3995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0" name="AutoShape 17"/>
            <p:cNvCxnSpPr>
              <a:cxnSpLocks noChangeShapeType="1"/>
              <a:stCxn id="84" idx="7"/>
              <a:endCxn id="83" idx="3"/>
            </p:cNvCxnSpPr>
            <p:nvPr/>
          </p:nvCxnSpPr>
          <p:spPr bwMode="auto">
            <a:xfrm flipV="1">
              <a:off x="5469165" y="2162768"/>
              <a:ext cx="601914" cy="49795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1" name="AutoShape 17"/>
            <p:cNvCxnSpPr>
              <a:cxnSpLocks noChangeShapeType="1"/>
              <a:stCxn id="84" idx="6"/>
              <a:endCxn id="82" idx="2"/>
            </p:cNvCxnSpPr>
            <p:nvPr/>
          </p:nvCxnSpPr>
          <p:spPr bwMode="auto">
            <a:xfrm flipV="1">
              <a:off x="5500085" y="2430571"/>
              <a:ext cx="1893776" cy="30480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2" name="AutoShape 17"/>
            <p:cNvCxnSpPr>
              <a:cxnSpLocks noChangeShapeType="1"/>
              <a:stCxn id="93" idx="0"/>
              <a:endCxn id="82" idx="4"/>
            </p:cNvCxnSpPr>
            <p:nvPr/>
          </p:nvCxnSpPr>
          <p:spPr bwMode="auto">
            <a:xfrm flipV="1">
              <a:off x="7350708" y="2536139"/>
              <a:ext cx="148722" cy="122712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3" name="AutoShape 17"/>
            <p:cNvCxnSpPr>
              <a:cxnSpLocks noChangeShapeType="1"/>
              <a:stCxn id="83" idx="6"/>
              <a:endCxn id="82" idx="1"/>
            </p:cNvCxnSpPr>
            <p:nvPr/>
          </p:nvCxnSpPr>
          <p:spPr bwMode="auto">
            <a:xfrm>
              <a:off x="6251296" y="2088120"/>
              <a:ext cx="1173485" cy="26780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4" name="AutoShape 17"/>
            <p:cNvCxnSpPr>
              <a:cxnSpLocks noChangeShapeType="1"/>
              <a:stCxn id="79" idx="6"/>
              <a:endCxn id="81" idx="2"/>
            </p:cNvCxnSpPr>
            <p:nvPr/>
          </p:nvCxnSpPr>
          <p:spPr bwMode="auto">
            <a:xfrm flipV="1">
              <a:off x="3040170" y="2261159"/>
              <a:ext cx="1228158" cy="16941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15" name="Oval 12"/>
            <p:cNvSpPr>
              <a:spLocks noChangeAspect="1" noChangeArrowheads="1"/>
            </p:cNvSpPr>
            <p:nvPr/>
          </p:nvSpPr>
          <p:spPr bwMode="auto">
            <a:xfrm>
              <a:off x="759621" y="2595326"/>
              <a:ext cx="211137" cy="211137"/>
            </a:xfrm>
            <a:prstGeom prst="ellipse">
              <a:avLst/>
            </a:prstGeom>
            <a:solidFill>
              <a:srgbClr val="954ECA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6" name="Oval 12"/>
            <p:cNvSpPr>
              <a:spLocks noChangeAspect="1" noChangeArrowheads="1"/>
            </p:cNvSpPr>
            <p:nvPr/>
          </p:nvSpPr>
          <p:spPr bwMode="auto">
            <a:xfrm>
              <a:off x="8086906" y="3407670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7" name="Oval 12"/>
            <p:cNvSpPr>
              <a:spLocks noChangeAspect="1" noChangeArrowheads="1"/>
            </p:cNvSpPr>
            <p:nvPr/>
          </p:nvSpPr>
          <p:spPr bwMode="auto">
            <a:xfrm>
              <a:off x="8198163" y="2113865"/>
              <a:ext cx="211137" cy="211137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8" name="Oval 12"/>
            <p:cNvSpPr>
              <a:spLocks noChangeAspect="1" noChangeArrowheads="1"/>
            </p:cNvSpPr>
            <p:nvPr/>
          </p:nvSpPr>
          <p:spPr bwMode="auto">
            <a:xfrm>
              <a:off x="667503" y="3620520"/>
              <a:ext cx="211137" cy="211137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121" name="AutoShape 17"/>
            <p:cNvCxnSpPr>
              <a:cxnSpLocks noChangeShapeType="1"/>
              <a:stCxn id="91" idx="2"/>
              <a:endCxn id="115" idx="7"/>
            </p:cNvCxnSpPr>
            <p:nvPr/>
          </p:nvCxnSpPr>
          <p:spPr bwMode="auto">
            <a:xfrm flipH="1">
              <a:off x="939838" y="2444715"/>
              <a:ext cx="772316" cy="1815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5" name="AutoShape 17"/>
            <p:cNvCxnSpPr>
              <a:cxnSpLocks noChangeShapeType="1"/>
              <a:stCxn id="118" idx="0"/>
              <a:endCxn id="115" idx="4"/>
            </p:cNvCxnSpPr>
            <p:nvPr/>
          </p:nvCxnSpPr>
          <p:spPr bwMode="auto">
            <a:xfrm flipV="1">
              <a:off x="773072" y="2806463"/>
              <a:ext cx="92118" cy="81405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8" name="AutoShape 17"/>
            <p:cNvCxnSpPr>
              <a:cxnSpLocks noChangeShapeType="1"/>
              <a:stCxn id="92" idx="0"/>
              <a:endCxn id="91" idx="4"/>
            </p:cNvCxnSpPr>
            <p:nvPr/>
          </p:nvCxnSpPr>
          <p:spPr bwMode="auto">
            <a:xfrm flipV="1">
              <a:off x="1606586" y="2550283"/>
              <a:ext cx="211137" cy="122622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31" name="AutoShape 17"/>
            <p:cNvCxnSpPr>
              <a:cxnSpLocks noChangeShapeType="1"/>
              <a:stCxn id="115" idx="5"/>
              <a:endCxn id="90" idx="2"/>
            </p:cNvCxnSpPr>
            <p:nvPr/>
          </p:nvCxnSpPr>
          <p:spPr bwMode="auto">
            <a:xfrm>
              <a:off x="939838" y="2775543"/>
              <a:ext cx="1425613" cy="65179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34" name="AutoShape 17"/>
            <p:cNvCxnSpPr>
              <a:cxnSpLocks noChangeShapeType="1"/>
              <a:stCxn id="118" idx="6"/>
              <a:endCxn id="92" idx="2"/>
            </p:cNvCxnSpPr>
            <p:nvPr/>
          </p:nvCxnSpPr>
          <p:spPr bwMode="auto">
            <a:xfrm>
              <a:off x="878640" y="3726089"/>
              <a:ext cx="622377" cy="1559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0" name="AutoShape 17"/>
            <p:cNvCxnSpPr>
              <a:cxnSpLocks noChangeShapeType="1"/>
              <a:stCxn id="82" idx="6"/>
              <a:endCxn id="117" idx="2"/>
            </p:cNvCxnSpPr>
            <p:nvPr/>
          </p:nvCxnSpPr>
          <p:spPr bwMode="auto">
            <a:xfrm flipV="1">
              <a:off x="7604998" y="2219434"/>
              <a:ext cx="593165" cy="21113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3" name="AutoShape 17"/>
            <p:cNvCxnSpPr>
              <a:cxnSpLocks noChangeShapeType="1"/>
              <a:stCxn id="93" idx="6"/>
              <a:endCxn id="116" idx="3"/>
            </p:cNvCxnSpPr>
            <p:nvPr/>
          </p:nvCxnSpPr>
          <p:spPr bwMode="auto">
            <a:xfrm flipV="1">
              <a:off x="7456276" y="3587887"/>
              <a:ext cx="661550" cy="28094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6" name="AutoShape 17"/>
            <p:cNvCxnSpPr>
              <a:cxnSpLocks noChangeShapeType="1"/>
              <a:stCxn id="116" idx="1"/>
              <a:endCxn id="82" idx="5"/>
            </p:cNvCxnSpPr>
            <p:nvPr/>
          </p:nvCxnSpPr>
          <p:spPr bwMode="auto">
            <a:xfrm flipH="1" flipV="1">
              <a:off x="7574078" y="2505219"/>
              <a:ext cx="543748" cy="93337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9" name="AutoShape 17"/>
            <p:cNvCxnSpPr>
              <a:cxnSpLocks noChangeShapeType="1"/>
              <a:stCxn id="116" idx="0"/>
              <a:endCxn id="117" idx="4"/>
            </p:cNvCxnSpPr>
            <p:nvPr/>
          </p:nvCxnSpPr>
          <p:spPr bwMode="auto">
            <a:xfrm flipV="1">
              <a:off x="8192475" y="2325002"/>
              <a:ext cx="111257" cy="10826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52" name="TextBox 151"/>
              <p:cNvSpPr txBox="1"/>
              <p:nvPr/>
            </p:nvSpPr>
            <p:spPr>
              <a:xfrm>
                <a:off x="2112396" y="4463123"/>
                <a:ext cx="7988725" cy="1354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b="1" dirty="0"/>
                  <a:t>Objective: </a:t>
                </a:r>
                <a:r>
                  <a:rPr lang="en-US" sz="2200" dirty="0"/>
                  <a:t>properly color the nodes with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dirty="0"/>
                  <a:t>colors</a:t>
                </a:r>
              </a:p>
              <a:p>
                <a:endParaRPr lang="en-US" sz="10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200" dirty="0"/>
                  <a:t> : maximum </a:t>
                </a:r>
                <a:r>
                  <a:rPr lang="en-US" sz="2200" dirty="0"/>
                  <a:t>degree</a:t>
                </a:r>
                <a:br>
                  <a:rPr lang="en-US" sz="2200" dirty="0"/>
                </a:br>
                <a:endParaRPr lang="en-US" sz="6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200" dirty="0"/>
                  <a:t> colors: </a:t>
                </a:r>
                <a:r>
                  <a:rPr lang="en-US" sz="2200" dirty="0"/>
                  <a:t>what a simple sequential greedy algorithm achieves</a:t>
                </a:r>
                <a:endParaRPr lang="en-US" sz="2200" dirty="0"/>
              </a:p>
            </p:txBody>
          </p:sp>
        </mc:Choice>
        <mc:Fallback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396" y="4463123"/>
                <a:ext cx="7988725" cy="1354217"/>
              </a:xfrm>
              <a:prstGeom prst="rect">
                <a:avLst/>
              </a:prstGeom>
              <a:blipFill>
                <a:blip r:embed="rId3"/>
                <a:stretch>
                  <a:fillRect l="-992" t="-3153" r="-153" b="-8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9938140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Slide by Fabian Kuhn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91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95714" y="1194100"/>
            <a:ext cx="8422088" cy="49646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40" tIns="91440" rIns="91440" bIns="91440" rtlCol="0" anchor="t">
            <a:normAutofit/>
          </a:bodyPr>
          <a:lstStyle/>
          <a:p>
            <a:pPr algn="ctr"/>
            <a:r>
              <a:rPr lang="en-US" sz="2800" b="1" dirty="0"/>
              <a:t>Maximal Independent Set (MIS)</a:t>
            </a:r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b="1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2202262" y="1982552"/>
            <a:ext cx="7741797" cy="2097421"/>
            <a:chOff x="667503" y="1982551"/>
            <a:chExt cx="7741797" cy="2097421"/>
          </a:xfrm>
        </p:grpSpPr>
        <p:cxnSp>
          <p:nvCxnSpPr>
            <p:cNvPr id="78" name="AutoShape 17"/>
            <p:cNvCxnSpPr>
              <a:cxnSpLocks noChangeShapeType="1"/>
              <a:stCxn id="87" idx="0"/>
              <a:endCxn id="81" idx="4"/>
            </p:cNvCxnSpPr>
            <p:nvPr/>
          </p:nvCxnSpPr>
          <p:spPr bwMode="auto">
            <a:xfrm flipH="1" flipV="1">
              <a:off x="4373897" y="2366727"/>
              <a:ext cx="315341" cy="98973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79" name="Oval 12"/>
            <p:cNvSpPr>
              <a:spLocks noChangeAspect="1" noChangeArrowheads="1"/>
            </p:cNvSpPr>
            <p:nvPr/>
          </p:nvSpPr>
          <p:spPr bwMode="auto">
            <a:xfrm>
              <a:off x="2829033" y="2325003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80" name="AutoShape 17"/>
            <p:cNvCxnSpPr>
              <a:cxnSpLocks noChangeShapeType="1"/>
              <a:stCxn id="92" idx="7"/>
              <a:endCxn id="90" idx="3"/>
            </p:cNvCxnSpPr>
            <p:nvPr/>
          </p:nvCxnSpPr>
          <p:spPr bwMode="auto">
            <a:xfrm flipV="1">
              <a:off x="1681234" y="3501990"/>
              <a:ext cx="715137" cy="30543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81" name="Oval 12"/>
            <p:cNvSpPr>
              <a:spLocks noChangeAspect="1" noChangeArrowheads="1"/>
            </p:cNvSpPr>
            <p:nvPr/>
          </p:nvSpPr>
          <p:spPr bwMode="auto">
            <a:xfrm>
              <a:off x="4268328" y="2155590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2" name="Oval 12"/>
            <p:cNvSpPr>
              <a:spLocks noChangeAspect="1" noChangeArrowheads="1"/>
            </p:cNvSpPr>
            <p:nvPr/>
          </p:nvSpPr>
          <p:spPr bwMode="auto">
            <a:xfrm>
              <a:off x="7393861" y="2325002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3" name="Oval 12"/>
            <p:cNvSpPr>
              <a:spLocks noChangeAspect="1" noChangeArrowheads="1"/>
            </p:cNvSpPr>
            <p:nvPr/>
          </p:nvSpPr>
          <p:spPr bwMode="auto">
            <a:xfrm>
              <a:off x="6040159" y="1982551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4" name="Oval 12"/>
            <p:cNvSpPr>
              <a:spLocks noChangeAspect="1" noChangeArrowheads="1"/>
            </p:cNvSpPr>
            <p:nvPr/>
          </p:nvSpPr>
          <p:spPr bwMode="auto">
            <a:xfrm>
              <a:off x="5288948" y="2629802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5" name="Oval 12"/>
            <p:cNvSpPr>
              <a:spLocks noChangeAspect="1" noChangeArrowheads="1"/>
            </p:cNvSpPr>
            <p:nvPr/>
          </p:nvSpPr>
          <p:spPr bwMode="auto">
            <a:xfrm>
              <a:off x="6328724" y="2993133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6" name="Oval 12"/>
            <p:cNvSpPr>
              <a:spLocks noChangeAspect="1" noChangeArrowheads="1"/>
            </p:cNvSpPr>
            <p:nvPr/>
          </p:nvSpPr>
          <p:spPr bwMode="auto">
            <a:xfrm>
              <a:off x="5656932" y="3729181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7" name="Oval 12"/>
            <p:cNvSpPr>
              <a:spLocks noChangeAspect="1" noChangeArrowheads="1"/>
            </p:cNvSpPr>
            <p:nvPr/>
          </p:nvSpPr>
          <p:spPr bwMode="auto">
            <a:xfrm>
              <a:off x="4583669" y="3356466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8" name="Oval 12"/>
            <p:cNvSpPr>
              <a:spLocks noChangeAspect="1" noChangeArrowheads="1"/>
            </p:cNvSpPr>
            <p:nvPr/>
          </p:nvSpPr>
          <p:spPr bwMode="auto">
            <a:xfrm>
              <a:off x="3652241" y="2806463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9" name="Oval 12"/>
            <p:cNvSpPr>
              <a:spLocks noChangeAspect="1" noChangeArrowheads="1"/>
            </p:cNvSpPr>
            <p:nvPr/>
          </p:nvSpPr>
          <p:spPr bwMode="auto">
            <a:xfrm>
              <a:off x="3716032" y="3868835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0" name="Oval 12"/>
            <p:cNvSpPr>
              <a:spLocks noChangeAspect="1" noChangeArrowheads="1"/>
            </p:cNvSpPr>
            <p:nvPr/>
          </p:nvSpPr>
          <p:spPr bwMode="auto">
            <a:xfrm>
              <a:off x="2365451" y="3321773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1" name="Oval 12"/>
            <p:cNvSpPr>
              <a:spLocks noChangeAspect="1" noChangeArrowheads="1"/>
            </p:cNvSpPr>
            <p:nvPr/>
          </p:nvSpPr>
          <p:spPr bwMode="auto">
            <a:xfrm>
              <a:off x="1712154" y="2339146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2" name="Oval 12"/>
            <p:cNvSpPr>
              <a:spLocks noChangeAspect="1" noChangeArrowheads="1"/>
            </p:cNvSpPr>
            <p:nvPr/>
          </p:nvSpPr>
          <p:spPr bwMode="auto">
            <a:xfrm>
              <a:off x="1501017" y="3776506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3" name="Oval 12"/>
            <p:cNvSpPr>
              <a:spLocks noChangeAspect="1" noChangeArrowheads="1"/>
            </p:cNvSpPr>
            <p:nvPr/>
          </p:nvSpPr>
          <p:spPr bwMode="auto">
            <a:xfrm>
              <a:off x="7245139" y="3763267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94" name="AutoShape 17"/>
            <p:cNvCxnSpPr>
              <a:cxnSpLocks noChangeShapeType="1"/>
              <a:stCxn id="90" idx="5"/>
              <a:endCxn id="89" idx="1"/>
            </p:cNvCxnSpPr>
            <p:nvPr/>
          </p:nvCxnSpPr>
          <p:spPr bwMode="auto">
            <a:xfrm>
              <a:off x="2545668" y="3501990"/>
              <a:ext cx="1201284" cy="3977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5" name="AutoShape 17"/>
            <p:cNvCxnSpPr>
              <a:cxnSpLocks noChangeShapeType="1"/>
              <a:stCxn id="89" idx="0"/>
              <a:endCxn id="88" idx="4"/>
            </p:cNvCxnSpPr>
            <p:nvPr/>
          </p:nvCxnSpPr>
          <p:spPr bwMode="auto">
            <a:xfrm flipH="1" flipV="1">
              <a:off x="3757810" y="3017600"/>
              <a:ext cx="63791" cy="85123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6" name="AutoShape 17"/>
            <p:cNvCxnSpPr>
              <a:cxnSpLocks noChangeShapeType="1"/>
              <a:stCxn id="88" idx="1"/>
              <a:endCxn id="79" idx="5"/>
            </p:cNvCxnSpPr>
            <p:nvPr/>
          </p:nvCxnSpPr>
          <p:spPr bwMode="auto">
            <a:xfrm flipH="1" flipV="1">
              <a:off x="3009250" y="2505220"/>
              <a:ext cx="673911" cy="3321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7" name="AutoShape 17"/>
            <p:cNvCxnSpPr>
              <a:cxnSpLocks noChangeShapeType="1"/>
              <a:stCxn id="79" idx="2"/>
              <a:endCxn id="91" idx="6"/>
            </p:cNvCxnSpPr>
            <p:nvPr/>
          </p:nvCxnSpPr>
          <p:spPr bwMode="auto">
            <a:xfrm flipH="1">
              <a:off x="1923291" y="2430572"/>
              <a:ext cx="905742" cy="1414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8" name="AutoShape 17"/>
            <p:cNvCxnSpPr>
              <a:cxnSpLocks noChangeShapeType="1"/>
              <a:stCxn id="79" idx="3"/>
              <a:endCxn id="90" idx="7"/>
            </p:cNvCxnSpPr>
            <p:nvPr/>
          </p:nvCxnSpPr>
          <p:spPr bwMode="auto">
            <a:xfrm flipH="1">
              <a:off x="2545668" y="2505220"/>
              <a:ext cx="314285" cy="84747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9" name="AutoShape 17"/>
            <p:cNvCxnSpPr>
              <a:cxnSpLocks noChangeShapeType="1"/>
              <a:stCxn id="88" idx="3"/>
              <a:endCxn id="90" idx="6"/>
            </p:cNvCxnSpPr>
            <p:nvPr/>
          </p:nvCxnSpPr>
          <p:spPr bwMode="auto">
            <a:xfrm flipH="1">
              <a:off x="2576588" y="2986680"/>
              <a:ext cx="1106573" cy="4406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2" name="AutoShape 17"/>
            <p:cNvCxnSpPr>
              <a:cxnSpLocks noChangeShapeType="1"/>
              <a:stCxn id="87" idx="7"/>
              <a:endCxn id="84" idx="3"/>
            </p:cNvCxnSpPr>
            <p:nvPr/>
          </p:nvCxnSpPr>
          <p:spPr bwMode="auto">
            <a:xfrm flipV="1">
              <a:off x="4763886" y="2810019"/>
              <a:ext cx="555982" cy="5773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3" name="AutoShape 17"/>
            <p:cNvCxnSpPr>
              <a:cxnSpLocks noChangeShapeType="1"/>
              <a:stCxn id="89" idx="7"/>
              <a:endCxn id="87" idx="3"/>
            </p:cNvCxnSpPr>
            <p:nvPr/>
          </p:nvCxnSpPr>
          <p:spPr bwMode="auto">
            <a:xfrm flipV="1">
              <a:off x="3896249" y="3536683"/>
              <a:ext cx="718340" cy="36307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4" name="AutoShape 17"/>
            <p:cNvCxnSpPr>
              <a:cxnSpLocks noChangeShapeType="1"/>
              <a:stCxn id="87" idx="5"/>
              <a:endCxn id="86" idx="2"/>
            </p:cNvCxnSpPr>
            <p:nvPr/>
          </p:nvCxnSpPr>
          <p:spPr bwMode="auto">
            <a:xfrm>
              <a:off x="4763886" y="3536683"/>
              <a:ext cx="893046" cy="2980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5" name="AutoShape 17"/>
            <p:cNvCxnSpPr>
              <a:cxnSpLocks noChangeShapeType="1"/>
              <a:stCxn id="86" idx="7"/>
              <a:endCxn id="85" idx="3"/>
            </p:cNvCxnSpPr>
            <p:nvPr/>
          </p:nvCxnSpPr>
          <p:spPr bwMode="auto">
            <a:xfrm flipV="1">
              <a:off x="5837149" y="3173350"/>
              <a:ext cx="522495" cy="58675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6" name="AutoShape 17"/>
            <p:cNvCxnSpPr>
              <a:cxnSpLocks noChangeShapeType="1"/>
              <a:stCxn id="93" idx="1"/>
              <a:endCxn id="85" idx="5"/>
            </p:cNvCxnSpPr>
            <p:nvPr/>
          </p:nvCxnSpPr>
          <p:spPr bwMode="auto">
            <a:xfrm flipH="1" flipV="1">
              <a:off x="6508941" y="3173350"/>
              <a:ext cx="767118" cy="62083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7" name="AutoShape 17"/>
            <p:cNvCxnSpPr>
              <a:cxnSpLocks noChangeShapeType="1"/>
              <a:stCxn id="93" idx="2"/>
              <a:endCxn id="86" idx="6"/>
            </p:cNvCxnSpPr>
            <p:nvPr/>
          </p:nvCxnSpPr>
          <p:spPr bwMode="auto">
            <a:xfrm flipH="1" flipV="1">
              <a:off x="5868069" y="3834750"/>
              <a:ext cx="1377070" cy="340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8" name="AutoShape 17"/>
            <p:cNvCxnSpPr>
              <a:cxnSpLocks noChangeShapeType="1"/>
              <a:stCxn id="85" idx="0"/>
              <a:endCxn id="83" idx="5"/>
            </p:cNvCxnSpPr>
            <p:nvPr/>
          </p:nvCxnSpPr>
          <p:spPr bwMode="auto">
            <a:xfrm flipH="1" flipV="1">
              <a:off x="6220376" y="2162768"/>
              <a:ext cx="213917" cy="8303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9" name="AutoShape 17"/>
            <p:cNvCxnSpPr>
              <a:cxnSpLocks noChangeShapeType="1"/>
              <a:stCxn id="84" idx="1"/>
              <a:endCxn id="81" idx="6"/>
            </p:cNvCxnSpPr>
            <p:nvPr/>
          </p:nvCxnSpPr>
          <p:spPr bwMode="auto">
            <a:xfrm flipH="1" flipV="1">
              <a:off x="4479465" y="2261159"/>
              <a:ext cx="840403" cy="3995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0" name="AutoShape 17"/>
            <p:cNvCxnSpPr>
              <a:cxnSpLocks noChangeShapeType="1"/>
              <a:stCxn id="84" idx="7"/>
              <a:endCxn id="83" idx="3"/>
            </p:cNvCxnSpPr>
            <p:nvPr/>
          </p:nvCxnSpPr>
          <p:spPr bwMode="auto">
            <a:xfrm flipV="1">
              <a:off x="5469165" y="2162768"/>
              <a:ext cx="601914" cy="49795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1" name="AutoShape 17"/>
            <p:cNvCxnSpPr>
              <a:cxnSpLocks noChangeShapeType="1"/>
              <a:stCxn id="84" idx="6"/>
              <a:endCxn id="82" idx="2"/>
            </p:cNvCxnSpPr>
            <p:nvPr/>
          </p:nvCxnSpPr>
          <p:spPr bwMode="auto">
            <a:xfrm flipV="1">
              <a:off x="5500085" y="2430571"/>
              <a:ext cx="1893776" cy="30480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2" name="AutoShape 17"/>
            <p:cNvCxnSpPr>
              <a:cxnSpLocks noChangeShapeType="1"/>
              <a:stCxn id="93" idx="0"/>
              <a:endCxn id="82" idx="4"/>
            </p:cNvCxnSpPr>
            <p:nvPr/>
          </p:nvCxnSpPr>
          <p:spPr bwMode="auto">
            <a:xfrm flipV="1">
              <a:off x="7350708" y="2536139"/>
              <a:ext cx="148722" cy="122712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3" name="AutoShape 17"/>
            <p:cNvCxnSpPr>
              <a:cxnSpLocks noChangeShapeType="1"/>
              <a:stCxn id="83" idx="6"/>
              <a:endCxn id="82" idx="1"/>
            </p:cNvCxnSpPr>
            <p:nvPr/>
          </p:nvCxnSpPr>
          <p:spPr bwMode="auto">
            <a:xfrm>
              <a:off x="6251296" y="2088120"/>
              <a:ext cx="1173485" cy="26780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4" name="AutoShape 17"/>
            <p:cNvCxnSpPr>
              <a:cxnSpLocks noChangeShapeType="1"/>
              <a:stCxn id="79" idx="6"/>
              <a:endCxn id="81" idx="2"/>
            </p:cNvCxnSpPr>
            <p:nvPr/>
          </p:nvCxnSpPr>
          <p:spPr bwMode="auto">
            <a:xfrm flipV="1">
              <a:off x="3040170" y="2261159"/>
              <a:ext cx="1228158" cy="16941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15" name="Oval 12"/>
            <p:cNvSpPr>
              <a:spLocks noChangeAspect="1" noChangeArrowheads="1"/>
            </p:cNvSpPr>
            <p:nvPr/>
          </p:nvSpPr>
          <p:spPr bwMode="auto">
            <a:xfrm>
              <a:off x="759621" y="2595326"/>
              <a:ext cx="211137" cy="211137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6" name="Oval 12"/>
            <p:cNvSpPr>
              <a:spLocks noChangeAspect="1" noChangeArrowheads="1"/>
            </p:cNvSpPr>
            <p:nvPr/>
          </p:nvSpPr>
          <p:spPr bwMode="auto">
            <a:xfrm>
              <a:off x="8086906" y="3407670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7" name="Oval 12"/>
            <p:cNvSpPr>
              <a:spLocks noChangeAspect="1" noChangeArrowheads="1"/>
            </p:cNvSpPr>
            <p:nvPr/>
          </p:nvSpPr>
          <p:spPr bwMode="auto">
            <a:xfrm>
              <a:off x="8198163" y="2113865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8" name="Oval 12"/>
            <p:cNvSpPr>
              <a:spLocks noChangeAspect="1" noChangeArrowheads="1"/>
            </p:cNvSpPr>
            <p:nvPr/>
          </p:nvSpPr>
          <p:spPr bwMode="auto">
            <a:xfrm>
              <a:off x="667503" y="3620520"/>
              <a:ext cx="211137" cy="2111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121" name="AutoShape 17"/>
            <p:cNvCxnSpPr>
              <a:cxnSpLocks noChangeShapeType="1"/>
              <a:stCxn id="91" idx="2"/>
              <a:endCxn id="115" idx="7"/>
            </p:cNvCxnSpPr>
            <p:nvPr/>
          </p:nvCxnSpPr>
          <p:spPr bwMode="auto">
            <a:xfrm flipH="1">
              <a:off x="939838" y="2444715"/>
              <a:ext cx="772316" cy="1815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5" name="AutoShape 17"/>
            <p:cNvCxnSpPr>
              <a:cxnSpLocks noChangeShapeType="1"/>
              <a:stCxn id="118" idx="0"/>
              <a:endCxn id="115" idx="4"/>
            </p:cNvCxnSpPr>
            <p:nvPr/>
          </p:nvCxnSpPr>
          <p:spPr bwMode="auto">
            <a:xfrm flipV="1">
              <a:off x="773072" y="2806463"/>
              <a:ext cx="92118" cy="81405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8" name="AutoShape 17"/>
            <p:cNvCxnSpPr>
              <a:cxnSpLocks noChangeShapeType="1"/>
              <a:stCxn id="92" idx="0"/>
              <a:endCxn id="91" idx="4"/>
            </p:cNvCxnSpPr>
            <p:nvPr/>
          </p:nvCxnSpPr>
          <p:spPr bwMode="auto">
            <a:xfrm flipV="1">
              <a:off x="1606586" y="2550283"/>
              <a:ext cx="211137" cy="122622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31" name="AutoShape 17"/>
            <p:cNvCxnSpPr>
              <a:cxnSpLocks noChangeShapeType="1"/>
              <a:stCxn id="115" idx="5"/>
              <a:endCxn id="90" idx="2"/>
            </p:cNvCxnSpPr>
            <p:nvPr/>
          </p:nvCxnSpPr>
          <p:spPr bwMode="auto">
            <a:xfrm>
              <a:off x="939838" y="2775543"/>
              <a:ext cx="1425613" cy="65179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34" name="AutoShape 17"/>
            <p:cNvCxnSpPr>
              <a:cxnSpLocks noChangeShapeType="1"/>
              <a:stCxn id="118" idx="6"/>
              <a:endCxn id="92" idx="2"/>
            </p:cNvCxnSpPr>
            <p:nvPr/>
          </p:nvCxnSpPr>
          <p:spPr bwMode="auto">
            <a:xfrm>
              <a:off x="878640" y="3726089"/>
              <a:ext cx="622377" cy="1559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0" name="AutoShape 17"/>
            <p:cNvCxnSpPr>
              <a:cxnSpLocks noChangeShapeType="1"/>
              <a:stCxn id="82" idx="6"/>
              <a:endCxn id="117" idx="2"/>
            </p:cNvCxnSpPr>
            <p:nvPr/>
          </p:nvCxnSpPr>
          <p:spPr bwMode="auto">
            <a:xfrm flipV="1">
              <a:off x="7604998" y="2219434"/>
              <a:ext cx="593165" cy="21113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3" name="AutoShape 17"/>
            <p:cNvCxnSpPr>
              <a:cxnSpLocks noChangeShapeType="1"/>
              <a:stCxn id="93" idx="6"/>
              <a:endCxn id="116" idx="3"/>
            </p:cNvCxnSpPr>
            <p:nvPr/>
          </p:nvCxnSpPr>
          <p:spPr bwMode="auto">
            <a:xfrm flipV="1">
              <a:off x="7456276" y="3587887"/>
              <a:ext cx="661550" cy="28094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6" name="AutoShape 17"/>
            <p:cNvCxnSpPr>
              <a:cxnSpLocks noChangeShapeType="1"/>
              <a:stCxn id="116" idx="1"/>
              <a:endCxn id="82" idx="5"/>
            </p:cNvCxnSpPr>
            <p:nvPr/>
          </p:nvCxnSpPr>
          <p:spPr bwMode="auto">
            <a:xfrm flipH="1" flipV="1">
              <a:off x="7574078" y="2505219"/>
              <a:ext cx="543748" cy="93337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9" name="AutoShape 17"/>
            <p:cNvCxnSpPr>
              <a:cxnSpLocks noChangeShapeType="1"/>
              <a:stCxn id="116" idx="0"/>
              <a:endCxn id="117" idx="4"/>
            </p:cNvCxnSpPr>
            <p:nvPr/>
          </p:nvCxnSpPr>
          <p:spPr bwMode="auto">
            <a:xfrm flipV="1">
              <a:off x="8192475" y="2325002"/>
              <a:ext cx="111257" cy="10826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sp>
        <p:nvSpPr>
          <p:cNvPr id="152" name="TextBox 151"/>
          <p:cNvSpPr txBox="1"/>
          <p:nvPr/>
        </p:nvSpPr>
        <p:spPr>
          <a:xfrm>
            <a:off x="2112395" y="4463123"/>
            <a:ext cx="6374374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Objective: </a:t>
            </a:r>
            <a:r>
              <a:rPr lang="en-US" sz="2200" dirty="0"/>
              <a:t>compute a maximal independent set (MIS)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Non-extendible set of pairwise non-adjacent nodes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Trivial to compute sequentially</a:t>
            </a:r>
          </a:p>
        </p:txBody>
      </p:sp>
      <p:sp>
        <p:nvSpPr>
          <p:cNvPr id="56" name="Title 3"/>
          <p:cNvSpPr>
            <a:spLocks noGrp="1"/>
          </p:cNvSpPr>
          <p:nvPr>
            <p:ph type="title"/>
          </p:nvPr>
        </p:nvSpPr>
        <p:spPr>
          <a:xfrm>
            <a:off x="125470" y="55089"/>
            <a:ext cx="11041295" cy="69517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LOCAL Problems (Examples)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938140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Slide by Fabian Kuhn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150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95714" y="1194100"/>
            <a:ext cx="8422088" cy="49646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40" tIns="91440" rIns="91440" bIns="91440" rtlCol="0" anchor="t">
            <a:normAutofit/>
          </a:bodyPr>
          <a:lstStyle/>
          <a:p>
            <a:pPr algn="ctr"/>
            <a:r>
              <a:rPr lang="en-US" sz="2800" b="1" dirty="0"/>
              <a:t>Maximal Matching</a:t>
            </a:r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b="1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2112396" y="4463123"/>
            <a:ext cx="634955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Objective: </a:t>
            </a:r>
            <a:r>
              <a:rPr lang="en-US" sz="2200" dirty="0"/>
              <a:t>compute a maximal matching</a:t>
            </a:r>
          </a:p>
          <a:p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Non-extendible set of pairwise non-adjacent edges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 maximal matching is an MIS of </a:t>
            </a:r>
            <a:r>
              <a:rPr lang="en-US" sz="2200"/>
              <a:t>the line graph</a:t>
            </a:r>
            <a:endParaRPr lang="en-US" sz="2200" dirty="0"/>
          </a:p>
        </p:txBody>
      </p:sp>
      <p:grpSp>
        <p:nvGrpSpPr>
          <p:cNvPr id="2" name="Group 1"/>
          <p:cNvGrpSpPr/>
          <p:nvPr/>
        </p:nvGrpSpPr>
        <p:grpSpPr>
          <a:xfrm>
            <a:off x="2202262" y="1982552"/>
            <a:ext cx="7741797" cy="2097421"/>
            <a:chOff x="667503" y="1982551"/>
            <a:chExt cx="7741797" cy="2097421"/>
          </a:xfrm>
        </p:grpSpPr>
        <p:cxnSp>
          <p:nvCxnSpPr>
            <p:cNvPr id="78" name="AutoShape 17"/>
            <p:cNvCxnSpPr>
              <a:cxnSpLocks noChangeShapeType="1"/>
              <a:stCxn id="87" idx="0"/>
              <a:endCxn id="81" idx="4"/>
            </p:cNvCxnSpPr>
            <p:nvPr/>
          </p:nvCxnSpPr>
          <p:spPr bwMode="auto">
            <a:xfrm flipH="1" flipV="1">
              <a:off x="4373897" y="2366727"/>
              <a:ext cx="315341" cy="98973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79" name="Oval 12"/>
            <p:cNvSpPr>
              <a:spLocks noChangeAspect="1" noChangeArrowheads="1"/>
            </p:cNvSpPr>
            <p:nvPr/>
          </p:nvSpPr>
          <p:spPr bwMode="auto">
            <a:xfrm>
              <a:off x="2829033" y="232500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80" name="AutoShape 17"/>
            <p:cNvCxnSpPr>
              <a:cxnSpLocks noChangeShapeType="1"/>
              <a:stCxn id="92" idx="7"/>
              <a:endCxn id="90" idx="3"/>
            </p:cNvCxnSpPr>
            <p:nvPr/>
          </p:nvCxnSpPr>
          <p:spPr bwMode="auto">
            <a:xfrm flipV="1">
              <a:off x="1681234" y="3501990"/>
              <a:ext cx="715137" cy="30543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81" name="Oval 12"/>
            <p:cNvSpPr>
              <a:spLocks noChangeAspect="1" noChangeArrowheads="1"/>
            </p:cNvSpPr>
            <p:nvPr/>
          </p:nvSpPr>
          <p:spPr bwMode="auto">
            <a:xfrm>
              <a:off x="4268328" y="215559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2" name="Oval 12"/>
            <p:cNvSpPr>
              <a:spLocks noChangeAspect="1" noChangeArrowheads="1"/>
            </p:cNvSpPr>
            <p:nvPr/>
          </p:nvSpPr>
          <p:spPr bwMode="auto">
            <a:xfrm>
              <a:off x="7393861" y="2325002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3" name="Oval 12"/>
            <p:cNvSpPr>
              <a:spLocks noChangeAspect="1" noChangeArrowheads="1"/>
            </p:cNvSpPr>
            <p:nvPr/>
          </p:nvSpPr>
          <p:spPr bwMode="auto">
            <a:xfrm>
              <a:off x="6040159" y="1982551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4" name="Oval 12"/>
            <p:cNvSpPr>
              <a:spLocks noChangeAspect="1" noChangeArrowheads="1"/>
            </p:cNvSpPr>
            <p:nvPr/>
          </p:nvSpPr>
          <p:spPr bwMode="auto">
            <a:xfrm>
              <a:off x="5288948" y="2629802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5" name="Oval 12"/>
            <p:cNvSpPr>
              <a:spLocks noChangeAspect="1" noChangeArrowheads="1"/>
            </p:cNvSpPr>
            <p:nvPr/>
          </p:nvSpPr>
          <p:spPr bwMode="auto">
            <a:xfrm>
              <a:off x="6328724" y="299313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6" name="Oval 12"/>
            <p:cNvSpPr>
              <a:spLocks noChangeAspect="1" noChangeArrowheads="1"/>
            </p:cNvSpPr>
            <p:nvPr/>
          </p:nvSpPr>
          <p:spPr bwMode="auto">
            <a:xfrm>
              <a:off x="5656932" y="3729181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7" name="Oval 12"/>
            <p:cNvSpPr>
              <a:spLocks noChangeAspect="1" noChangeArrowheads="1"/>
            </p:cNvSpPr>
            <p:nvPr/>
          </p:nvSpPr>
          <p:spPr bwMode="auto">
            <a:xfrm>
              <a:off x="4583669" y="335646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8" name="Oval 12"/>
            <p:cNvSpPr>
              <a:spLocks noChangeAspect="1" noChangeArrowheads="1"/>
            </p:cNvSpPr>
            <p:nvPr/>
          </p:nvSpPr>
          <p:spPr bwMode="auto">
            <a:xfrm>
              <a:off x="3652241" y="280646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89" name="Oval 12"/>
            <p:cNvSpPr>
              <a:spLocks noChangeAspect="1" noChangeArrowheads="1"/>
            </p:cNvSpPr>
            <p:nvPr/>
          </p:nvSpPr>
          <p:spPr bwMode="auto">
            <a:xfrm>
              <a:off x="3716032" y="3868835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0" name="Oval 12"/>
            <p:cNvSpPr>
              <a:spLocks noChangeAspect="1" noChangeArrowheads="1"/>
            </p:cNvSpPr>
            <p:nvPr/>
          </p:nvSpPr>
          <p:spPr bwMode="auto">
            <a:xfrm>
              <a:off x="2365451" y="332177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1" name="Oval 12"/>
            <p:cNvSpPr>
              <a:spLocks noChangeAspect="1" noChangeArrowheads="1"/>
            </p:cNvSpPr>
            <p:nvPr/>
          </p:nvSpPr>
          <p:spPr bwMode="auto">
            <a:xfrm>
              <a:off x="1712154" y="233914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2" name="Oval 12"/>
            <p:cNvSpPr>
              <a:spLocks noChangeAspect="1" noChangeArrowheads="1"/>
            </p:cNvSpPr>
            <p:nvPr/>
          </p:nvSpPr>
          <p:spPr bwMode="auto">
            <a:xfrm>
              <a:off x="1501017" y="377650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93" name="Oval 12"/>
            <p:cNvSpPr>
              <a:spLocks noChangeAspect="1" noChangeArrowheads="1"/>
            </p:cNvSpPr>
            <p:nvPr/>
          </p:nvSpPr>
          <p:spPr bwMode="auto">
            <a:xfrm>
              <a:off x="7245139" y="376326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94" name="AutoShape 17"/>
            <p:cNvCxnSpPr>
              <a:cxnSpLocks noChangeShapeType="1"/>
              <a:stCxn id="90" idx="5"/>
              <a:endCxn id="89" idx="1"/>
            </p:cNvCxnSpPr>
            <p:nvPr/>
          </p:nvCxnSpPr>
          <p:spPr bwMode="auto">
            <a:xfrm>
              <a:off x="2545668" y="3501990"/>
              <a:ext cx="1201284" cy="3977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6" name="AutoShape 17"/>
            <p:cNvCxnSpPr>
              <a:cxnSpLocks noChangeShapeType="1"/>
              <a:stCxn id="88" idx="1"/>
              <a:endCxn id="79" idx="5"/>
            </p:cNvCxnSpPr>
            <p:nvPr/>
          </p:nvCxnSpPr>
          <p:spPr bwMode="auto">
            <a:xfrm flipH="1" flipV="1">
              <a:off x="3009250" y="2505220"/>
              <a:ext cx="673911" cy="3321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7" name="AutoShape 17"/>
            <p:cNvCxnSpPr>
              <a:cxnSpLocks noChangeShapeType="1"/>
              <a:stCxn id="79" idx="2"/>
              <a:endCxn id="91" idx="6"/>
            </p:cNvCxnSpPr>
            <p:nvPr/>
          </p:nvCxnSpPr>
          <p:spPr bwMode="auto">
            <a:xfrm flipH="1">
              <a:off x="1923291" y="2430572"/>
              <a:ext cx="905742" cy="1414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8" name="AutoShape 17"/>
            <p:cNvCxnSpPr>
              <a:cxnSpLocks noChangeShapeType="1"/>
              <a:stCxn id="79" idx="3"/>
              <a:endCxn id="90" idx="7"/>
            </p:cNvCxnSpPr>
            <p:nvPr/>
          </p:nvCxnSpPr>
          <p:spPr bwMode="auto">
            <a:xfrm flipH="1">
              <a:off x="2545668" y="2505220"/>
              <a:ext cx="314285" cy="84747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9" name="AutoShape 17"/>
            <p:cNvCxnSpPr>
              <a:cxnSpLocks noChangeShapeType="1"/>
              <a:stCxn id="88" idx="3"/>
              <a:endCxn id="90" idx="6"/>
            </p:cNvCxnSpPr>
            <p:nvPr/>
          </p:nvCxnSpPr>
          <p:spPr bwMode="auto">
            <a:xfrm flipH="1">
              <a:off x="2576588" y="2986680"/>
              <a:ext cx="1106573" cy="4406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3" name="AutoShape 17"/>
            <p:cNvCxnSpPr>
              <a:cxnSpLocks noChangeShapeType="1"/>
              <a:stCxn id="89" idx="7"/>
              <a:endCxn id="87" idx="3"/>
            </p:cNvCxnSpPr>
            <p:nvPr/>
          </p:nvCxnSpPr>
          <p:spPr bwMode="auto">
            <a:xfrm flipV="1">
              <a:off x="3896249" y="3536683"/>
              <a:ext cx="718340" cy="36307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4" name="AutoShape 17"/>
            <p:cNvCxnSpPr>
              <a:cxnSpLocks noChangeShapeType="1"/>
              <a:stCxn id="87" idx="5"/>
              <a:endCxn id="86" idx="2"/>
            </p:cNvCxnSpPr>
            <p:nvPr/>
          </p:nvCxnSpPr>
          <p:spPr bwMode="auto">
            <a:xfrm>
              <a:off x="4763886" y="3536683"/>
              <a:ext cx="893046" cy="29806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5" name="AutoShape 17"/>
            <p:cNvCxnSpPr>
              <a:cxnSpLocks noChangeShapeType="1"/>
              <a:stCxn id="86" idx="7"/>
              <a:endCxn id="85" idx="3"/>
            </p:cNvCxnSpPr>
            <p:nvPr/>
          </p:nvCxnSpPr>
          <p:spPr bwMode="auto">
            <a:xfrm flipV="1">
              <a:off x="5837149" y="3173350"/>
              <a:ext cx="522495" cy="58675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7" name="AutoShape 17"/>
            <p:cNvCxnSpPr>
              <a:cxnSpLocks noChangeShapeType="1"/>
              <a:stCxn id="93" idx="2"/>
              <a:endCxn id="86" idx="6"/>
            </p:cNvCxnSpPr>
            <p:nvPr/>
          </p:nvCxnSpPr>
          <p:spPr bwMode="auto">
            <a:xfrm flipH="1" flipV="1">
              <a:off x="5868069" y="3834750"/>
              <a:ext cx="1377070" cy="34086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8" name="AutoShape 17"/>
            <p:cNvCxnSpPr>
              <a:cxnSpLocks noChangeShapeType="1"/>
              <a:stCxn id="85" idx="0"/>
              <a:endCxn id="83" idx="5"/>
            </p:cNvCxnSpPr>
            <p:nvPr/>
          </p:nvCxnSpPr>
          <p:spPr bwMode="auto">
            <a:xfrm flipH="1" flipV="1">
              <a:off x="6220376" y="2162768"/>
              <a:ext cx="213917" cy="8303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09" name="AutoShape 17"/>
            <p:cNvCxnSpPr>
              <a:cxnSpLocks noChangeShapeType="1"/>
              <a:stCxn id="84" idx="1"/>
              <a:endCxn id="81" idx="6"/>
            </p:cNvCxnSpPr>
            <p:nvPr/>
          </p:nvCxnSpPr>
          <p:spPr bwMode="auto">
            <a:xfrm flipH="1" flipV="1">
              <a:off x="4479465" y="2261159"/>
              <a:ext cx="840403" cy="39956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0" name="AutoShape 17"/>
            <p:cNvCxnSpPr>
              <a:cxnSpLocks noChangeShapeType="1"/>
              <a:stCxn id="84" idx="7"/>
              <a:endCxn id="83" idx="3"/>
            </p:cNvCxnSpPr>
            <p:nvPr/>
          </p:nvCxnSpPr>
          <p:spPr bwMode="auto">
            <a:xfrm flipV="1">
              <a:off x="5469165" y="2162768"/>
              <a:ext cx="601914" cy="49795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1" name="AutoShape 17"/>
            <p:cNvCxnSpPr>
              <a:cxnSpLocks noChangeShapeType="1"/>
              <a:stCxn id="84" idx="6"/>
              <a:endCxn id="82" idx="2"/>
            </p:cNvCxnSpPr>
            <p:nvPr/>
          </p:nvCxnSpPr>
          <p:spPr bwMode="auto">
            <a:xfrm flipV="1">
              <a:off x="5500085" y="2430571"/>
              <a:ext cx="1893776" cy="30480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2" name="AutoShape 17"/>
            <p:cNvCxnSpPr>
              <a:cxnSpLocks noChangeShapeType="1"/>
              <a:stCxn id="93" idx="0"/>
              <a:endCxn id="82" idx="4"/>
            </p:cNvCxnSpPr>
            <p:nvPr/>
          </p:nvCxnSpPr>
          <p:spPr bwMode="auto">
            <a:xfrm flipV="1">
              <a:off x="7350708" y="2536139"/>
              <a:ext cx="148722" cy="122712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13" name="AutoShape 17"/>
            <p:cNvCxnSpPr>
              <a:cxnSpLocks noChangeShapeType="1"/>
              <a:stCxn id="83" idx="6"/>
              <a:endCxn id="82" idx="1"/>
            </p:cNvCxnSpPr>
            <p:nvPr/>
          </p:nvCxnSpPr>
          <p:spPr bwMode="auto">
            <a:xfrm>
              <a:off x="6251296" y="2088120"/>
              <a:ext cx="1173485" cy="26780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15" name="Oval 12"/>
            <p:cNvSpPr>
              <a:spLocks noChangeAspect="1" noChangeArrowheads="1"/>
            </p:cNvSpPr>
            <p:nvPr/>
          </p:nvSpPr>
          <p:spPr bwMode="auto">
            <a:xfrm>
              <a:off x="759621" y="259532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6" name="Oval 12"/>
            <p:cNvSpPr>
              <a:spLocks noChangeAspect="1" noChangeArrowheads="1"/>
            </p:cNvSpPr>
            <p:nvPr/>
          </p:nvSpPr>
          <p:spPr bwMode="auto">
            <a:xfrm>
              <a:off x="8086906" y="340767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7" name="Oval 12"/>
            <p:cNvSpPr>
              <a:spLocks noChangeAspect="1" noChangeArrowheads="1"/>
            </p:cNvSpPr>
            <p:nvPr/>
          </p:nvSpPr>
          <p:spPr bwMode="auto">
            <a:xfrm>
              <a:off x="8198163" y="2113865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sp>
          <p:nvSpPr>
            <p:cNvPr id="118" name="Oval 12"/>
            <p:cNvSpPr>
              <a:spLocks noChangeAspect="1" noChangeArrowheads="1"/>
            </p:cNvSpPr>
            <p:nvPr/>
          </p:nvSpPr>
          <p:spPr bwMode="auto">
            <a:xfrm>
              <a:off x="667503" y="362052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/>
            </a:p>
          </p:txBody>
        </p:sp>
        <p:cxnSp>
          <p:nvCxnSpPr>
            <p:cNvPr id="121" name="AutoShape 17"/>
            <p:cNvCxnSpPr>
              <a:cxnSpLocks noChangeShapeType="1"/>
              <a:stCxn id="91" idx="2"/>
              <a:endCxn id="115" idx="7"/>
            </p:cNvCxnSpPr>
            <p:nvPr/>
          </p:nvCxnSpPr>
          <p:spPr bwMode="auto">
            <a:xfrm flipH="1">
              <a:off x="939838" y="2444715"/>
              <a:ext cx="772316" cy="1815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5" name="AutoShape 17"/>
            <p:cNvCxnSpPr>
              <a:cxnSpLocks noChangeShapeType="1"/>
              <a:stCxn id="118" idx="0"/>
              <a:endCxn id="115" idx="4"/>
            </p:cNvCxnSpPr>
            <p:nvPr/>
          </p:nvCxnSpPr>
          <p:spPr bwMode="auto">
            <a:xfrm flipV="1">
              <a:off x="773072" y="2806463"/>
              <a:ext cx="92118" cy="81405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28" name="AutoShape 17"/>
            <p:cNvCxnSpPr>
              <a:cxnSpLocks noChangeShapeType="1"/>
              <a:stCxn id="92" idx="0"/>
              <a:endCxn id="91" idx="4"/>
            </p:cNvCxnSpPr>
            <p:nvPr/>
          </p:nvCxnSpPr>
          <p:spPr bwMode="auto">
            <a:xfrm flipV="1">
              <a:off x="1606586" y="2550283"/>
              <a:ext cx="211137" cy="1226223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3" name="AutoShape 17"/>
            <p:cNvCxnSpPr>
              <a:cxnSpLocks noChangeShapeType="1"/>
              <a:stCxn id="93" idx="6"/>
              <a:endCxn id="116" idx="3"/>
            </p:cNvCxnSpPr>
            <p:nvPr/>
          </p:nvCxnSpPr>
          <p:spPr bwMode="auto">
            <a:xfrm flipV="1">
              <a:off x="7456276" y="3587887"/>
              <a:ext cx="661550" cy="28094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6" name="AutoShape 17"/>
            <p:cNvCxnSpPr>
              <a:cxnSpLocks noChangeShapeType="1"/>
              <a:stCxn id="116" idx="1"/>
              <a:endCxn id="82" idx="5"/>
            </p:cNvCxnSpPr>
            <p:nvPr/>
          </p:nvCxnSpPr>
          <p:spPr bwMode="auto">
            <a:xfrm flipH="1" flipV="1">
              <a:off x="7574078" y="2505219"/>
              <a:ext cx="543748" cy="93337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9" name="AutoShape 17"/>
            <p:cNvCxnSpPr>
              <a:cxnSpLocks noChangeShapeType="1"/>
              <a:stCxn id="116" idx="0"/>
              <a:endCxn id="117" idx="4"/>
            </p:cNvCxnSpPr>
            <p:nvPr/>
          </p:nvCxnSpPr>
          <p:spPr bwMode="auto">
            <a:xfrm flipV="1">
              <a:off x="8192475" y="2325002"/>
              <a:ext cx="111257" cy="10826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95" name="AutoShape 17"/>
            <p:cNvCxnSpPr>
              <a:cxnSpLocks noChangeShapeType="1"/>
              <a:stCxn id="89" idx="0"/>
              <a:endCxn id="88" idx="4"/>
            </p:cNvCxnSpPr>
            <p:nvPr/>
          </p:nvCxnSpPr>
          <p:spPr bwMode="auto">
            <a:xfrm flipH="1" flipV="1">
              <a:off x="3757810" y="3017600"/>
              <a:ext cx="63791" cy="851235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02" name="AutoShape 17"/>
            <p:cNvCxnSpPr>
              <a:cxnSpLocks noChangeShapeType="1"/>
              <a:stCxn id="87" idx="7"/>
              <a:endCxn id="84" idx="3"/>
            </p:cNvCxnSpPr>
            <p:nvPr/>
          </p:nvCxnSpPr>
          <p:spPr bwMode="auto">
            <a:xfrm flipV="1">
              <a:off x="4763886" y="2810019"/>
              <a:ext cx="555982" cy="577367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06" name="AutoShape 17"/>
            <p:cNvCxnSpPr>
              <a:cxnSpLocks noChangeShapeType="1"/>
              <a:stCxn id="93" idx="1"/>
              <a:endCxn id="85" idx="5"/>
            </p:cNvCxnSpPr>
            <p:nvPr/>
          </p:nvCxnSpPr>
          <p:spPr bwMode="auto">
            <a:xfrm flipH="1" flipV="1">
              <a:off x="6508941" y="3173350"/>
              <a:ext cx="767118" cy="620837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14" name="AutoShape 17"/>
            <p:cNvCxnSpPr>
              <a:cxnSpLocks noChangeShapeType="1"/>
              <a:stCxn id="79" idx="6"/>
              <a:endCxn id="81" idx="2"/>
            </p:cNvCxnSpPr>
            <p:nvPr/>
          </p:nvCxnSpPr>
          <p:spPr bwMode="auto">
            <a:xfrm flipV="1">
              <a:off x="3040170" y="2261159"/>
              <a:ext cx="1228158" cy="169413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31" name="AutoShape 17"/>
            <p:cNvCxnSpPr>
              <a:cxnSpLocks noChangeShapeType="1"/>
              <a:stCxn id="115" idx="5"/>
              <a:endCxn id="90" idx="2"/>
            </p:cNvCxnSpPr>
            <p:nvPr/>
          </p:nvCxnSpPr>
          <p:spPr bwMode="auto">
            <a:xfrm>
              <a:off x="939838" y="2775543"/>
              <a:ext cx="1425613" cy="651799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34" name="AutoShape 17"/>
            <p:cNvCxnSpPr>
              <a:cxnSpLocks noChangeShapeType="1"/>
              <a:stCxn id="118" idx="6"/>
              <a:endCxn id="92" idx="2"/>
            </p:cNvCxnSpPr>
            <p:nvPr/>
          </p:nvCxnSpPr>
          <p:spPr bwMode="auto">
            <a:xfrm>
              <a:off x="878640" y="3726089"/>
              <a:ext cx="622377" cy="155986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  <p:cxnSp>
          <p:nvCxnSpPr>
            <p:cNvPr id="140" name="AutoShape 17"/>
            <p:cNvCxnSpPr>
              <a:cxnSpLocks noChangeShapeType="1"/>
              <a:stCxn id="82" idx="6"/>
              <a:endCxn id="117" idx="2"/>
            </p:cNvCxnSpPr>
            <p:nvPr/>
          </p:nvCxnSpPr>
          <p:spPr bwMode="auto">
            <a:xfrm flipV="1">
              <a:off x="7604998" y="2219434"/>
              <a:ext cx="593165" cy="211137"/>
            </a:xfrm>
            <a:prstGeom prst="straightConnector1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</p:cxnSp>
      </p:grpSp>
      <p:sp>
        <p:nvSpPr>
          <p:cNvPr id="56" name="Title 3"/>
          <p:cNvSpPr txBox="1">
            <a:spLocks/>
          </p:cNvSpPr>
          <p:nvPr/>
        </p:nvSpPr>
        <p:spPr>
          <a:xfrm>
            <a:off x="125470" y="55089"/>
            <a:ext cx="11041295" cy="6951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chemeClr val="tx1"/>
                </a:solidFill>
              </a:rPr>
              <a:t>LOCAL Problems (Examples)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08494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Slide by Fabian Kuhn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87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37097" y="757147"/>
            <a:ext cx="8794680" cy="573179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Symmetry Breaking / Local Coordination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sz="600" b="1" dirty="0"/>
          </a:p>
          <a:p>
            <a:r>
              <a:rPr lang="en-US" dirty="0" smtClean="0"/>
              <a:t>Neighboring / nearby nodes need to output different values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.g., different colors, at most one can be in an MIS, etc.</a:t>
            </a:r>
          </a:p>
          <a:p>
            <a:pPr marL="0" indent="0">
              <a:buNone/>
            </a:pPr>
            <a:endParaRPr lang="en-US" sz="400" dirty="0"/>
          </a:p>
          <a:p>
            <a:r>
              <a:rPr lang="en-US" dirty="0" smtClean="0"/>
              <a:t>Nodes need to decide in parallel</a:t>
            </a:r>
            <a:endParaRPr lang="en-US" dirty="0"/>
          </a:p>
        </p:txBody>
      </p:sp>
      <p:sp>
        <p:nvSpPr>
          <p:cNvPr id="256" name="Freeform 255"/>
          <p:cNvSpPr/>
          <p:nvPr/>
        </p:nvSpPr>
        <p:spPr>
          <a:xfrm flipH="1">
            <a:off x="2874991" y="1349161"/>
            <a:ext cx="5234209" cy="2718989"/>
          </a:xfrm>
          <a:custGeom>
            <a:avLst/>
            <a:gdLst>
              <a:gd name="connsiteX0" fmla="*/ 4041 w 5197068"/>
              <a:gd name="connsiteY0" fmla="*/ 1422385 h 2818971"/>
              <a:gd name="connsiteX1" fmla="*/ 47072 w 5197068"/>
              <a:gd name="connsiteY1" fmla="*/ 529500 h 2818971"/>
              <a:gd name="connsiteX2" fmla="*/ 369801 w 5197068"/>
              <a:gd name="connsiteY2" fmla="*/ 217529 h 2818971"/>
              <a:gd name="connsiteX3" fmla="*/ 2123298 w 5197068"/>
              <a:gd name="connsiteY3" fmla="*/ 77679 h 2818971"/>
              <a:gd name="connsiteX4" fmla="*/ 4597556 w 5197068"/>
              <a:gd name="connsiteY4" fmla="*/ 2376 h 2818971"/>
              <a:gd name="connsiteX5" fmla="*/ 5092408 w 5197068"/>
              <a:gd name="connsiteY5" fmla="*/ 163740 h 2818971"/>
              <a:gd name="connsiteX6" fmla="*/ 5167712 w 5197068"/>
              <a:gd name="connsiteY6" fmla="*/ 1282536 h 2818971"/>
              <a:gd name="connsiteX7" fmla="*/ 5135439 w 5197068"/>
              <a:gd name="connsiteY7" fmla="*/ 2541180 h 2818971"/>
              <a:gd name="connsiteX8" fmla="*/ 4500738 w 5197068"/>
              <a:gd name="connsiteY8" fmla="*/ 2810121 h 2818971"/>
              <a:gd name="connsiteX9" fmla="*/ 1596173 w 5197068"/>
              <a:gd name="connsiteY9" fmla="*/ 2745576 h 2818971"/>
              <a:gd name="connsiteX10" fmla="*/ 262225 w 5197068"/>
              <a:gd name="connsiteY10" fmla="*/ 2659514 h 2818971"/>
              <a:gd name="connsiteX11" fmla="*/ 68587 w 5197068"/>
              <a:gd name="connsiteY11" fmla="*/ 2293754 h 2818971"/>
              <a:gd name="connsiteX12" fmla="*/ 4041 w 5197068"/>
              <a:gd name="connsiteY12" fmla="*/ 1422385 h 2818971"/>
              <a:gd name="connsiteX0" fmla="*/ 4041 w 5237550"/>
              <a:gd name="connsiteY0" fmla="*/ 1422385 h 2818971"/>
              <a:gd name="connsiteX1" fmla="*/ 47072 w 5237550"/>
              <a:gd name="connsiteY1" fmla="*/ 529500 h 2818971"/>
              <a:gd name="connsiteX2" fmla="*/ 369801 w 5237550"/>
              <a:gd name="connsiteY2" fmla="*/ 217529 h 2818971"/>
              <a:gd name="connsiteX3" fmla="*/ 2123298 w 5237550"/>
              <a:gd name="connsiteY3" fmla="*/ 77679 h 2818971"/>
              <a:gd name="connsiteX4" fmla="*/ 4597556 w 5237550"/>
              <a:gd name="connsiteY4" fmla="*/ 2376 h 2818971"/>
              <a:gd name="connsiteX5" fmla="*/ 5092408 w 5237550"/>
              <a:gd name="connsiteY5" fmla="*/ 163740 h 2818971"/>
              <a:gd name="connsiteX6" fmla="*/ 5232258 w 5237550"/>
              <a:gd name="connsiteY6" fmla="*/ 1271778 h 2818971"/>
              <a:gd name="connsiteX7" fmla="*/ 5135439 w 5237550"/>
              <a:gd name="connsiteY7" fmla="*/ 2541180 h 2818971"/>
              <a:gd name="connsiteX8" fmla="*/ 4500738 w 5237550"/>
              <a:gd name="connsiteY8" fmla="*/ 2810121 h 2818971"/>
              <a:gd name="connsiteX9" fmla="*/ 1596173 w 5237550"/>
              <a:gd name="connsiteY9" fmla="*/ 2745576 h 2818971"/>
              <a:gd name="connsiteX10" fmla="*/ 262225 w 5237550"/>
              <a:gd name="connsiteY10" fmla="*/ 2659514 h 2818971"/>
              <a:gd name="connsiteX11" fmla="*/ 68587 w 5237550"/>
              <a:gd name="connsiteY11" fmla="*/ 2293754 h 2818971"/>
              <a:gd name="connsiteX12" fmla="*/ 4041 w 5237550"/>
              <a:gd name="connsiteY12" fmla="*/ 1422385 h 2818971"/>
              <a:gd name="connsiteX0" fmla="*/ 4041 w 5235144"/>
              <a:gd name="connsiteY0" fmla="*/ 1437642 h 2834228"/>
              <a:gd name="connsiteX1" fmla="*/ 47072 w 5235144"/>
              <a:gd name="connsiteY1" fmla="*/ 544757 h 2834228"/>
              <a:gd name="connsiteX2" fmla="*/ 369801 w 5235144"/>
              <a:gd name="connsiteY2" fmla="*/ 232786 h 2834228"/>
              <a:gd name="connsiteX3" fmla="*/ 2123298 w 5235144"/>
              <a:gd name="connsiteY3" fmla="*/ 92936 h 2834228"/>
              <a:gd name="connsiteX4" fmla="*/ 4597556 w 5235144"/>
              <a:gd name="connsiteY4" fmla="*/ 17633 h 2834228"/>
              <a:gd name="connsiteX5" fmla="*/ 5125186 w 5235144"/>
              <a:gd name="connsiteY5" fmla="*/ 135966 h 2834228"/>
              <a:gd name="connsiteX6" fmla="*/ 5232258 w 5235144"/>
              <a:gd name="connsiteY6" fmla="*/ 1287035 h 2834228"/>
              <a:gd name="connsiteX7" fmla="*/ 5135439 w 5235144"/>
              <a:gd name="connsiteY7" fmla="*/ 2556437 h 2834228"/>
              <a:gd name="connsiteX8" fmla="*/ 4500738 w 5235144"/>
              <a:gd name="connsiteY8" fmla="*/ 2825378 h 2834228"/>
              <a:gd name="connsiteX9" fmla="*/ 1596173 w 5235144"/>
              <a:gd name="connsiteY9" fmla="*/ 2760833 h 2834228"/>
              <a:gd name="connsiteX10" fmla="*/ 262225 w 5235144"/>
              <a:gd name="connsiteY10" fmla="*/ 2674771 h 2834228"/>
              <a:gd name="connsiteX11" fmla="*/ 68587 w 5235144"/>
              <a:gd name="connsiteY11" fmla="*/ 2309011 h 2834228"/>
              <a:gd name="connsiteX12" fmla="*/ 4041 w 5235144"/>
              <a:gd name="connsiteY12" fmla="*/ 1437642 h 2834228"/>
              <a:gd name="connsiteX0" fmla="*/ 4041 w 5235144"/>
              <a:gd name="connsiteY0" fmla="*/ 1475136 h 2871722"/>
              <a:gd name="connsiteX1" fmla="*/ 47072 w 5235144"/>
              <a:gd name="connsiteY1" fmla="*/ 582251 h 2871722"/>
              <a:gd name="connsiteX2" fmla="*/ 369801 w 5235144"/>
              <a:gd name="connsiteY2" fmla="*/ 270280 h 2871722"/>
              <a:gd name="connsiteX3" fmla="*/ 2123298 w 5235144"/>
              <a:gd name="connsiteY3" fmla="*/ 130430 h 2871722"/>
              <a:gd name="connsiteX4" fmla="*/ 4750518 w 5235144"/>
              <a:gd name="connsiteY4" fmla="*/ 1339 h 2871722"/>
              <a:gd name="connsiteX5" fmla="*/ 5125186 w 5235144"/>
              <a:gd name="connsiteY5" fmla="*/ 173460 h 2871722"/>
              <a:gd name="connsiteX6" fmla="*/ 5232258 w 5235144"/>
              <a:gd name="connsiteY6" fmla="*/ 1324529 h 2871722"/>
              <a:gd name="connsiteX7" fmla="*/ 5135439 w 5235144"/>
              <a:gd name="connsiteY7" fmla="*/ 2593931 h 2871722"/>
              <a:gd name="connsiteX8" fmla="*/ 4500738 w 5235144"/>
              <a:gd name="connsiteY8" fmla="*/ 2862872 h 2871722"/>
              <a:gd name="connsiteX9" fmla="*/ 1596173 w 5235144"/>
              <a:gd name="connsiteY9" fmla="*/ 2798327 h 2871722"/>
              <a:gd name="connsiteX10" fmla="*/ 262225 w 5235144"/>
              <a:gd name="connsiteY10" fmla="*/ 2712265 h 2871722"/>
              <a:gd name="connsiteX11" fmla="*/ 68587 w 5235144"/>
              <a:gd name="connsiteY11" fmla="*/ 2346505 h 2871722"/>
              <a:gd name="connsiteX12" fmla="*/ 4041 w 5235144"/>
              <a:gd name="connsiteY12" fmla="*/ 1475136 h 2871722"/>
              <a:gd name="connsiteX0" fmla="*/ 4041 w 5233681"/>
              <a:gd name="connsiteY0" fmla="*/ 1475534 h 2872120"/>
              <a:gd name="connsiteX1" fmla="*/ 47072 w 5233681"/>
              <a:gd name="connsiteY1" fmla="*/ 582649 h 2872120"/>
              <a:gd name="connsiteX2" fmla="*/ 369801 w 5233681"/>
              <a:gd name="connsiteY2" fmla="*/ 270678 h 2872120"/>
              <a:gd name="connsiteX3" fmla="*/ 2123298 w 5233681"/>
              <a:gd name="connsiteY3" fmla="*/ 130828 h 2872120"/>
              <a:gd name="connsiteX4" fmla="*/ 4750518 w 5233681"/>
              <a:gd name="connsiteY4" fmla="*/ 1737 h 2872120"/>
              <a:gd name="connsiteX5" fmla="*/ 5157963 w 5233681"/>
              <a:gd name="connsiteY5" fmla="*/ 227647 h 2872120"/>
              <a:gd name="connsiteX6" fmla="*/ 5232258 w 5233681"/>
              <a:gd name="connsiteY6" fmla="*/ 1324927 h 2872120"/>
              <a:gd name="connsiteX7" fmla="*/ 5135439 w 5233681"/>
              <a:gd name="connsiteY7" fmla="*/ 2594329 h 2872120"/>
              <a:gd name="connsiteX8" fmla="*/ 4500738 w 5233681"/>
              <a:gd name="connsiteY8" fmla="*/ 2863270 h 2872120"/>
              <a:gd name="connsiteX9" fmla="*/ 1596173 w 5233681"/>
              <a:gd name="connsiteY9" fmla="*/ 2798725 h 2872120"/>
              <a:gd name="connsiteX10" fmla="*/ 262225 w 5233681"/>
              <a:gd name="connsiteY10" fmla="*/ 2712663 h 2872120"/>
              <a:gd name="connsiteX11" fmla="*/ 68587 w 5233681"/>
              <a:gd name="connsiteY11" fmla="*/ 2346903 h 2872120"/>
              <a:gd name="connsiteX12" fmla="*/ 4041 w 5233681"/>
              <a:gd name="connsiteY12" fmla="*/ 1475534 h 2872120"/>
              <a:gd name="connsiteX0" fmla="*/ 4041 w 5244843"/>
              <a:gd name="connsiteY0" fmla="*/ 1475534 h 2872120"/>
              <a:gd name="connsiteX1" fmla="*/ 47072 w 5244843"/>
              <a:gd name="connsiteY1" fmla="*/ 582649 h 2872120"/>
              <a:gd name="connsiteX2" fmla="*/ 369801 w 5244843"/>
              <a:gd name="connsiteY2" fmla="*/ 270678 h 2872120"/>
              <a:gd name="connsiteX3" fmla="*/ 2123298 w 5244843"/>
              <a:gd name="connsiteY3" fmla="*/ 130828 h 2872120"/>
              <a:gd name="connsiteX4" fmla="*/ 4466448 w 5244843"/>
              <a:gd name="connsiteY4" fmla="*/ 1737 h 2872120"/>
              <a:gd name="connsiteX5" fmla="*/ 5157963 w 5244843"/>
              <a:gd name="connsiteY5" fmla="*/ 227647 h 2872120"/>
              <a:gd name="connsiteX6" fmla="*/ 5232258 w 5244843"/>
              <a:gd name="connsiteY6" fmla="*/ 1324927 h 2872120"/>
              <a:gd name="connsiteX7" fmla="*/ 5135439 w 5244843"/>
              <a:gd name="connsiteY7" fmla="*/ 2594329 h 2872120"/>
              <a:gd name="connsiteX8" fmla="*/ 4500738 w 5244843"/>
              <a:gd name="connsiteY8" fmla="*/ 2863270 h 2872120"/>
              <a:gd name="connsiteX9" fmla="*/ 1596173 w 5244843"/>
              <a:gd name="connsiteY9" fmla="*/ 2798725 h 2872120"/>
              <a:gd name="connsiteX10" fmla="*/ 262225 w 5244843"/>
              <a:gd name="connsiteY10" fmla="*/ 2712663 h 2872120"/>
              <a:gd name="connsiteX11" fmla="*/ 68587 w 5244843"/>
              <a:gd name="connsiteY11" fmla="*/ 2346903 h 2872120"/>
              <a:gd name="connsiteX12" fmla="*/ 4041 w 5244843"/>
              <a:gd name="connsiteY12" fmla="*/ 1475534 h 2872120"/>
              <a:gd name="connsiteX0" fmla="*/ 4041 w 5240769"/>
              <a:gd name="connsiteY0" fmla="*/ 1474910 h 2871496"/>
              <a:gd name="connsiteX1" fmla="*/ 47072 w 5240769"/>
              <a:gd name="connsiteY1" fmla="*/ 582025 h 2871496"/>
              <a:gd name="connsiteX2" fmla="*/ 369801 w 5240769"/>
              <a:gd name="connsiteY2" fmla="*/ 270054 h 2871496"/>
              <a:gd name="connsiteX3" fmla="*/ 2123298 w 5240769"/>
              <a:gd name="connsiteY3" fmla="*/ 130204 h 2871496"/>
              <a:gd name="connsiteX4" fmla="*/ 4466448 w 5240769"/>
              <a:gd name="connsiteY4" fmla="*/ 1113 h 2871496"/>
              <a:gd name="connsiteX5" fmla="*/ 5048705 w 5240769"/>
              <a:gd name="connsiteY5" fmla="*/ 205508 h 2871496"/>
              <a:gd name="connsiteX6" fmla="*/ 5232258 w 5240769"/>
              <a:gd name="connsiteY6" fmla="*/ 1324303 h 2871496"/>
              <a:gd name="connsiteX7" fmla="*/ 5135439 w 5240769"/>
              <a:gd name="connsiteY7" fmla="*/ 2593705 h 2871496"/>
              <a:gd name="connsiteX8" fmla="*/ 4500738 w 5240769"/>
              <a:gd name="connsiteY8" fmla="*/ 2862646 h 2871496"/>
              <a:gd name="connsiteX9" fmla="*/ 1596173 w 5240769"/>
              <a:gd name="connsiteY9" fmla="*/ 2798101 h 2871496"/>
              <a:gd name="connsiteX10" fmla="*/ 262225 w 5240769"/>
              <a:gd name="connsiteY10" fmla="*/ 2712039 h 2871496"/>
              <a:gd name="connsiteX11" fmla="*/ 68587 w 5240769"/>
              <a:gd name="connsiteY11" fmla="*/ 2346279 h 2871496"/>
              <a:gd name="connsiteX12" fmla="*/ 4041 w 5240769"/>
              <a:gd name="connsiteY12" fmla="*/ 1474910 h 2871496"/>
              <a:gd name="connsiteX0" fmla="*/ 4041 w 5240769"/>
              <a:gd name="connsiteY0" fmla="*/ 1474910 h 2871496"/>
              <a:gd name="connsiteX1" fmla="*/ 47072 w 5240769"/>
              <a:gd name="connsiteY1" fmla="*/ 582025 h 2871496"/>
              <a:gd name="connsiteX2" fmla="*/ 369801 w 5240769"/>
              <a:gd name="connsiteY2" fmla="*/ 270054 h 2871496"/>
              <a:gd name="connsiteX3" fmla="*/ 2123298 w 5240769"/>
              <a:gd name="connsiteY3" fmla="*/ 130204 h 2871496"/>
              <a:gd name="connsiteX4" fmla="*/ 4160527 w 5240769"/>
              <a:gd name="connsiteY4" fmla="*/ 1113 h 2871496"/>
              <a:gd name="connsiteX5" fmla="*/ 5048705 w 5240769"/>
              <a:gd name="connsiteY5" fmla="*/ 205508 h 2871496"/>
              <a:gd name="connsiteX6" fmla="*/ 5232258 w 5240769"/>
              <a:gd name="connsiteY6" fmla="*/ 1324303 h 2871496"/>
              <a:gd name="connsiteX7" fmla="*/ 5135439 w 5240769"/>
              <a:gd name="connsiteY7" fmla="*/ 2593705 h 2871496"/>
              <a:gd name="connsiteX8" fmla="*/ 4500738 w 5240769"/>
              <a:gd name="connsiteY8" fmla="*/ 2862646 h 2871496"/>
              <a:gd name="connsiteX9" fmla="*/ 1596173 w 5240769"/>
              <a:gd name="connsiteY9" fmla="*/ 2798101 h 2871496"/>
              <a:gd name="connsiteX10" fmla="*/ 262225 w 5240769"/>
              <a:gd name="connsiteY10" fmla="*/ 2712039 h 2871496"/>
              <a:gd name="connsiteX11" fmla="*/ 68587 w 5240769"/>
              <a:gd name="connsiteY11" fmla="*/ 2346279 h 2871496"/>
              <a:gd name="connsiteX12" fmla="*/ 4041 w 5240769"/>
              <a:gd name="connsiteY12" fmla="*/ 1474910 h 2871496"/>
              <a:gd name="connsiteX0" fmla="*/ 4041 w 5235776"/>
              <a:gd name="connsiteY0" fmla="*/ 1474910 h 2866600"/>
              <a:gd name="connsiteX1" fmla="*/ 47072 w 5235776"/>
              <a:gd name="connsiteY1" fmla="*/ 582025 h 2866600"/>
              <a:gd name="connsiteX2" fmla="*/ 369801 w 5235776"/>
              <a:gd name="connsiteY2" fmla="*/ 270054 h 2866600"/>
              <a:gd name="connsiteX3" fmla="*/ 2123298 w 5235776"/>
              <a:gd name="connsiteY3" fmla="*/ 130204 h 2866600"/>
              <a:gd name="connsiteX4" fmla="*/ 4160527 w 5235776"/>
              <a:gd name="connsiteY4" fmla="*/ 1113 h 2866600"/>
              <a:gd name="connsiteX5" fmla="*/ 5048705 w 5235776"/>
              <a:gd name="connsiteY5" fmla="*/ 205508 h 2866600"/>
              <a:gd name="connsiteX6" fmla="*/ 5232258 w 5235776"/>
              <a:gd name="connsiteY6" fmla="*/ 1324303 h 2866600"/>
              <a:gd name="connsiteX7" fmla="*/ 5113588 w 5235776"/>
              <a:gd name="connsiteY7" fmla="*/ 2679766 h 2866600"/>
              <a:gd name="connsiteX8" fmla="*/ 4500738 w 5235776"/>
              <a:gd name="connsiteY8" fmla="*/ 2862646 h 2866600"/>
              <a:gd name="connsiteX9" fmla="*/ 1596173 w 5235776"/>
              <a:gd name="connsiteY9" fmla="*/ 2798101 h 2866600"/>
              <a:gd name="connsiteX10" fmla="*/ 262225 w 5235776"/>
              <a:gd name="connsiteY10" fmla="*/ 2712039 h 2866600"/>
              <a:gd name="connsiteX11" fmla="*/ 68587 w 5235776"/>
              <a:gd name="connsiteY11" fmla="*/ 2346279 h 2866600"/>
              <a:gd name="connsiteX12" fmla="*/ 4041 w 5235776"/>
              <a:gd name="connsiteY12" fmla="*/ 1474910 h 2866600"/>
              <a:gd name="connsiteX0" fmla="*/ 4041 w 5251988"/>
              <a:gd name="connsiteY0" fmla="*/ 1474910 h 2848963"/>
              <a:gd name="connsiteX1" fmla="*/ 47072 w 5251988"/>
              <a:gd name="connsiteY1" fmla="*/ 582025 h 2848963"/>
              <a:gd name="connsiteX2" fmla="*/ 369801 w 5251988"/>
              <a:gd name="connsiteY2" fmla="*/ 270054 h 2848963"/>
              <a:gd name="connsiteX3" fmla="*/ 2123298 w 5251988"/>
              <a:gd name="connsiteY3" fmla="*/ 130204 h 2848963"/>
              <a:gd name="connsiteX4" fmla="*/ 4160527 w 5251988"/>
              <a:gd name="connsiteY4" fmla="*/ 1113 h 2848963"/>
              <a:gd name="connsiteX5" fmla="*/ 5048705 w 5251988"/>
              <a:gd name="connsiteY5" fmla="*/ 205508 h 2848963"/>
              <a:gd name="connsiteX6" fmla="*/ 5232258 w 5251988"/>
              <a:gd name="connsiteY6" fmla="*/ 1324303 h 2848963"/>
              <a:gd name="connsiteX7" fmla="*/ 5113588 w 5251988"/>
              <a:gd name="connsiteY7" fmla="*/ 2679766 h 2848963"/>
              <a:gd name="connsiteX8" fmla="*/ 4052781 w 5251988"/>
              <a:gd name="connsiteY8" fmla="*/ 2841131 h 2848963"/>
              <a:gd name="connsiteX9" fmla="*/ 1596173 w 5251988"/>
              <a:gd name="connsiteY9" fmla="*/ 2798101 h 2848963"/>
              <a:gd name="connsiteX10" fmla="*/ 262225 w 5251988"/>
              <a:gd name="connsiteY10" fmla="*/ 2712039 h 2848963"/>
              <a:gd name="connsiteX11" fmla="*/ 68587 w 5251988"/>
              <a:gd name="connsiteY11" fmla="*/ 2346279 h 2848963"/>
              <a:gd name="connsiteX12" fmla="*/ 4041 w 5251988"/>
              <a:gd name="connsiteY12" fmla="*/ 1474910 h 2848963"/>
              <a:gd name="connsiteX0" fmla="*/ 4041 w 5251988"/>
              <a:gd name="connsiteY0" fmla="*/ 1453620 h 2827673"/>
              <a:gd name="connsiteX1" fmla="*/ 47072 w 5251988"/>
              <a:gd name="connsiteY1" fmla="*/ 560735 h 2827673"/>
              <a:gd name="connsiteX2" fmla="*/ 369801 w 5251988"/>
              <a:gd name="connsiteY2" fmla="*/ 248764 h 2827673"/>
              <a:gd name="connsiteX3" fmla="*/ 2123298 w 5251988"/>
              <a:gd name="connsiteY3" fmla="*/ 108914 h 2827673"/>
              <a:gd name="connsiteX4" fmla="*/ 4105898 w 5251988"/>
              <a:gd name="connsiteY4" fmla="*/ 1338 h 2827673"/>
              <a:gd name="connsiteX5" fmla="*/ 5048705 w 5251988"/>
              <a:gd name="connsiteY5" fmla="*/ 184218 h 2827673"/>
              <a:gd name="connsiteX6" fmla="*/ 5232258 w 5251988"/>
              <a:gd name="connsiteY6" fmla="*/ 1303013 h 2827673"/>
              <a:gd name="connsiteX7" fmla="*/ 5113588 w 5251988"/>
              <a:gd name="connsiteY7" fmla="*/ 2658476 h 2827673"/>
              <a:gd name="connsiteX8" fmla="*/ 4052781 w 5251988"/>
              <a:gd name="connsiteY8" fmla="*/ 2819841 h 2827673"/>
              <a:gd name="connsiteX9" fmla="*/ 1596173 w 5251988"/>
              <a:gd name="connsiteY9" fmla="*/ 2776811 h 2827673"/>
              <a:gd name="connsiteX10" fmla="*/ 262225 w 5251988"/>
              <a:gd name="connsiteY10" fmla="*/ 2690749 h 2827673"/>
              <a:gd name="connsiteX11" fmla="*/ 68587 w 5251988"/>
              <a:gd name="connsiteY11" fmla="*/ 2324989 h 2827673"/>
              <a:gd name="connsiteX12" fmla="*/ 4041 w 5251988"/>
              <a:gd name="connsiteY12" fmla="*/ 1453620 h 2827673"/>
              <a:gd name="connsiteX0" fmla="*/ 4041 w 5251988"/>
              <a:gd name="connsiteY0" fmla="*/ 1524271 h 2898324"/>
              <a:gd name="connsiteX1" fmla="*/ 47072 w 5251988"/>
              <a:gd name="connsiteY1" fmla="*/ 631386 h 2898324"/>
              <a:gd name="connsiteX2" fmla="*/ 369801 w 5251988"/>
              <a:gd name="connsiteY2" fmla="*/ 319415 h 2898324"/>
              <a:gd name="connsiteX3" fmla="*/ 2123298 w 5251988"/>
              <a:gd name="connsiteY3" fmla="*/ 179565 h 2898324"/>
              <a:gd name="connsiteX4" fmla="*/ 4105898 w 5251988"/>
              <a:gd name="connsiteY4" fmla="*/ 71989 h 2898324"/>
              <a:gd name="connsiteX5" fmla="*/ 5048705 w 5251988"/>
              <a:gd name="connsiteY5" fmla="*/ 254869 h 2898324"/>
              <a:gd name="connsiteX6" fmla="*/ 5232258 w 5251988"/>
              <a:gd name="connsiteY6" fmla="*/ 1373664 h 2898324"/>
              <a:gd name="connsiteX7" fmla="*/ 5113588 w 5251988"/>
              <a:gd name="connsiteY7" fmla="*/ 2729127 h 2898324"/>
              <a:gd name="connsiteX8" fmla="*/ 4052781 w 5251988"/>
              <a:gd name="connsiteY8" fmla="*/ 2890492 h 2898324"/>
              <a:gd name="connsiteX9" fmla="*/ 1596173 w 5251988"/>
              <a:gd name="connsiteY9" fmla="*/ 2847462 h 2898324"/>
              <a:gd name="connsiteX10" fmla="*/ 262225 w 5251988"/>
              <a:gd name="connsiteY10" fmla="*/ 2761400 h 2898324"/>
              <a:gd name="connsiteX11" fmla="*/ 68587 w 5251988"/>
              <a:gd name="connsiteY11" fmla="*/ 2395640 h 2898324"/>
              <a:gd name="connsiteX12" fmla="*/ 4041 w 5251988"/>
              <a:gd name="connsiteY12" fmla="*/ 1524271 h 2898324"/>
              <a:gd name="connsiteX0" fmla="*/ 4041 w 5251988"/>
              <a:gd name="connsiteY0" fmla="*/ 1472011 h 2846064"/>
              <a:gd name="connsiteX1" fmla="*/ 47072 w 5251988"/>
              <a:gd name="connsiteY1" fmla="*/ 579126 h 2846064"/>
              <a:gd name="connsiteX2" fmla="*/ 369801 w 5251988"/>
              <a:gd name="connsiteY2" fmla="*/ 267155 h 2846064"/>
              <a:gd name="connsiteX3" fmla="*/ 2123298 w 5251988"/>
              <a:gd name="connsiteY3" fmla="*/ 127305 h 2846064"/>
              <a:gd name="connsiteX4" fmla="*/ 4105898 w 5251988"/>
              <a:gd name="connsiteY4" fmla="*/ 19729 h 2846064"/>
              <a:gd name="connsiteX5" fmla="*/ 5048705 w 5251988"/>
              <a:gd name="connsiteY5" fmla="*/ 202609 h 2846064"/>
              <a:gd name="connsiteX6" fmla="*/ 5232258 w 5251988"/>
              <a:gd name="connsiteY6" fmla="*/ 1321404 h 2846064"/>
              <a:gd name="connsiteX7" fmla="*/ 5113588 w 5251988"/>
              <a:gd name="connsiteY7" fmla="*/ 2676867 h 2846064"/>
              <a:gd name="connsiteX8" fmla="*/ 4052781 w 5251988"/>
              <a:gd name="connsiteY8" fmla="*/ 2838232 h 2846064"/>
              <a:gd name="connsiteX9" fmla="*/ 1596173 w 5251988"/>
              <a:gd name="connsiteY9" fmla="*/ 2795202 h 2846064"/>
              <a:gd name="connsiteX10" fmla="*/ 262225 w 5251988"/>
              <a:gd name="connsiteY10" fmla="*/ 2709140 h 2846064"/>
              <a:gd name="connsiteX11" fmla="*/ 68587 w 5251988"/>
              <a:gd name="connsiteY11" fmla="*/ 2343380 h 2846064"/>
              <a:gd name="connsiteX12" fmla="*/ 4041 w 5251988"/>
              <a:gd name="connsiteY12" fmla="*/ 1472011 h 2846064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1596173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1596173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2087832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542 w 5281265"/>
              <a:gd name="connsiteY0" fmla="*/ 1453487 h 2827540"/>
              <a:gd name="connsiteX1" fmla="*/ 76349 w 5281265"/>
              <a:gd name="connsiteY1" fmla="*/ 560602 h 2827540"/>
              <a:gd name="connsiteX2" fmla="*/ 399078 w 5281265"/>
              <a:gd name="connsiteY2" fmla="*/ 248631 h 2827540"/>
              <a:gd name="connsiteX3" fmla="*/ 2152575 w 5281265"/>
              <a:gd name="connsiteY3" fmla="*/ 108781 h 2827540"/>
              <a:gd name="connsiteX4" fmla="*/ 4135175 w 5281265"/>
              <a:gd name="connsiteY4" fmla="*/ 1205 h 2827540"/>
              <a:gd name="connsiteX5" fmla="*/ 5077982 w 5281265"/>
              <a:gd name="connsiteY5" fmla="*/ 184085 h 2827540"/>
              <a:gd name="connsiteX6" fmla="*/ 5261535 w 5281265"/>
              <a:gd name="connsiteY6" fmla="*/ 1302880 h 2827540"/>
              <a:gd name="connsiteX7" fmla="*/ 5142865 w 5281265"/>
              <a:gd name="connsiteY7" fmla="*/ 2658343 h 2827540"/>
              <a:gd name="connsiteX8" fmla="*/ 4082058 w 5281265"/>
              <a:gd name="connsiteY8" fmla="*/ 2819708 h 2827540"/>
              <a:gd name="connsiteX9" fmla="*/ 2117109 w 5281265"/>
              <a:gd name="connsiteY9" fmla="*/ 2776678 h 2827540"/>
              <a:gd name="connsiteX10" fmla="*/ 291502 w 5281265"/>
              <a:gd name="connsiteY10" fmla="*/ 2690616 h 2827540"/>
              <a:gd name="connsiteX11" fmla="*/ 97864 w 5281265"/>
              <a:gd name="connsiteY11" fmla="*/ 2324856 h 2827540"/>
              <a:gd name="connsiteX12" fmla="*/ 542 w 5281265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298593 w 5288356"/>
              <a:gd name="connsiteY10" fmla="*/ 2690616 h 2827540"/>
              <a:gd name="connsiteX11" fmla="*/ 104955 w 5288356"/>
              <a:gd name="connsiteY11" fmla="*/ 2324856 h 2827540"/>
              <a:gd name="connsiteX12" fmla="*/ 7633 w 5288356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637292 w 5288356"/>
              <a:gd name="connsiteY10" fmla="*/ 2733647 h 2827540"/>
              <a:gd name="connsiteX11" fmla="*/ 104955 w 5288356"/>
              <a:gd name="connsiteY11" fmla="*/ 2324856 h 2827540"/>
              <a:gd name="connsiteX12" fmla="*/ 7633 w 5288356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637292 w 5288356"/>
              <a:gd name="connsiteY10" fmla="*/ 2733647 h 2827540"/>
              <a:gd name="connsiteX11" fmla="*/ 104955 w 5288356"/>
              <a:gd name="connsiteY11" fmla="*/ 2410917 h 2827540"/>
              <a:gd name="connsiteX12" fmla="*/ 7633 w 5288356"/>
              <a:gd name="connsiteY12" fmla="*/ 1453487 h 2827540"/>
              <a:gd name="connsiteX0" fmla="*/ 8689 w 5289412"/>
              <a:gd name="connsiteY0" fmla="*/ 1453487 h 2827540"/>
              <a:gd name="connsiteX1" fmla="*/ 84496 w 5289412"/>
              <a:gd name="connsiteY1" fmla="*/ 560602 h 2827540"/>
              <a:gd name="connsiteX2" fmla="*/ 713147 w 5289412"/>
              <a:gd name="connsiteY2" fmla="*/ 183572 h 2827540"/>
              <a:gd name="connsiteX3" fmla="*/ 2160722 w 5289412"/>
              <a:gd name="connsiteY3" fmla="*/ 108781 h 2827540"/>
              <a:gd name="connsiteX4" fmla="*/ 4143322 w 5289412"/>
              <a:gd name="connsiteY4" fmla="*/ 1205 h 2827540"/>
              <a:gd name="connsiteX5" fmla="*/ 5086129 w 5289412"/>
              <a:gd name="connsiteY5" fmla="*/ 184085 h 2827540"/>
              <a:gd name="connsiteX6" fmla="*/ 5269682 w 5289412"/>
              <a:gd name="connsiteY6" fmla="*/ 1302880 h 2827540"/>
              <a:gd name="connsiteX7" fmla="*/ 5151012 w 5289412"/>
              <a:gd name="connsiteY7" fmla="*/ 2658343 h 2827540"/>
              <a:gd name="connsiteX8" fmla="*/ 4090205 w 5289412"/>
              <a:gd name="connsiteY8" fmla="*/ 2819708 h 2827540"/>
              <a:gd name="connsiteX9" fmla="*/ 2125256 w 5289412"/>
              <a:gd name="connsiteY9" fmla="*/ 2776678 h 2827540"/>
              <a:gd name="connsiteX10" fmla="*/ 638348 w 5289412"/>
              <a:gd name="connsiteY10" fmla="*/ 2733647 h 2827540"/>
              <a:gd name="connsiteX11" fmla="*/ 106011 w 5289412"/>
              <a:gd name="connsiteY11" fmla="*/ 2410917 h 2827540"/>
              <a:gd name="connsiteX12" fmla="*/ 8689 w 5289412"/>
              <a:gd name="connsiteY12" fmla="*/ 1453487 h 2827540"/>
              <a:gd name="connsiteX0" fmla="*/ 8689 w 5289412"/>
              <a:gd name="connsiteY0" fmla="*/ 1386693 h 2760746"/>
              <a:gd name="connsiteX1" fmla="*/ 84496 w 5289412"/>
              <a:gd name="connsiteY1" fmla="*/ 493808 h 2760746"/>
              <a:gd name="connsiteX2" fmla="*/ 713147 w 5289412"/>
              <a:gd name="connsiteY2" fmla="*/ 116778 h 2760746"/>
              <a:gd name="connsiteX3" fmla="*/ 2160722 w 5289412"/>
              <a:gd name="connsiteY3" fmla="*/ 41987 h 2760746"/>
              <a:gd name="connsiteX4" fmla="*/ 4219803 w 5289412"/>
              <a:gd name="connsiteY4" fmla="*/ 32768 h 2760746"/>
              <a:gd name="connsiteX5" fmla="*/ 5086129 w 5289412"/>
              <a:gd name="connsiteY5" fmla="*/ 117291 h 2760746"/>
              <a:gd name="connsiteX6" fmla="*/ 5269682 w 5289412"/>
              <a:gd name="connsiteY6" fmla="*/ 1236086 h 2760746"/>
              <a:gd name="connsiteX7" fmla="*/ 5151012 w 5289412"/>
              <a:gd name="connsiteY7" fmla="*/ 2591549 h 2760746"/>
              <a:gd name="connsiteX8" fmla="*/ 4090205 w 5289412"/>
              <a:gd name="connsiteY8" fmla="*/ 2752914 h 2760746"/>
              <a:gd name="connsiteX9" fmla="*/ 2125256 w 5289412"/>
              <a:gd name="connsiteY9" fmla="*/ 2709884 h 2760746"/>
              <a:gd name="connsiteX10" fmla="*/ 638348 w 5289412"/>
              <a:gd name="connsiteY10" fmla="*/ 2666853 h 2760746"/>
              <a:gd name="connsiteX11" fmla="*/ 106011 w 5289412"/>
              <a:gd name="connsiteY11" fmla="*/ 2344123 h 2760746"/>
              <a:gd name="connsiteX12" fmla="*/ 8689 w 5289412"/>
              <a:gd name="connsiteY12" fmla="*/ 1386693 h 2760746"/>
              <a:gd name="connsiteX0" fmla="*/ 8689 w 5289412"/>
              <a:gd name="connsiteY0" fmla="*/ 1435284 h 2809337"/>
              <a:gd name="connsiteX1" fmla="*/ 84496 w 5289412"/>
              <a:gd name="connsiteY1" fmla="*/ 542399 h 2809337"/>
              <a:gd name="connsiteX2" fmla="*/ 713147 w 5289412"/>
              <a:gd name="connsiteY2" fmla="*/ 165369 h 2809337"/>
              <a:gd name="connsiteX3" fmla="*/ 2160722 w 5289412"/>
              <a:gd name="connsiteY3" fmla="*/ 90578 h 2809337"/>
              <a:gd name="connsiteX4" fmla="*/ 4208877 w 5289412"/>
              <a:gd name="connsiteY4" fmla="*/ 4859 h 2809337"/>
              <a:gd name="connsiteX5" fmla="*/ 5086129 w 5289412"/>
              <a:gd name="connsiteY5" fmla="*/ 165882 h 2809337"/>
              <a:gd name="connsiteX6" fmla="*/ 5269682 w 5289412"/>
              <a:gd name="connsiteY6" fmla="*/ 1284677 h 2809337"/>
              <a:gd name="connsiteX7" fmla="*/ 5151012 w 5289412"/>
              <a:gd name="connsiteY7" fmla="*/ 2640140 h 2809337"/>
              <a:gd name="connsiteX8" fmla="*/ 4090205 w 5289412"/>
              <a:gd name="connsiteY8" fmla="*/ 2801505 h 2809337"/>
              <a:gd name="connsiteX9" fmla="*/ 2125256 w 5289412"/>
              <a:gd name="connsiteY9" fmla="*/ 2758475 h 2809337"/>
              <a:gd name="connsiteX10" fmla="*/ 638348 w 5289412"/>
              <a:gd name="connsiteY10" fmla="*/ 2715444 h 2809337"/>
              <a:gd name="connsiteX11" fmla="*/ 106011 w 5289412"/>
              <a:gd name="connsiteY11" fmla="*/ 2392714 h 2809337"/>
              <a:gd name="connsiteX12" fmla="*/ 8689 w 5289412"/>
              <a:gd name="connsiteY12" fmla="*/ 1435284 h 2809337"/>
              <a:gd name="connsiteX0" fmla="*/ 8689 w 5289412"/>
              <a:gd name="connsiteY0" fmla="*/ 1392425 h 2766478"/>
              <a:gd name="connsiteX1" fmla="*/ 84496 w 5289412"/>
              <a:gd name="connsiteY1" fmla="*/ 499540 h 2766478"/>
              <a:gd name="connsiteX2" fmla="*/ 713147 w 5289412"/>
              <a:gd name="connsiteY2" fmla="*/ 122510 h 2766478"/>
              <a:gd name="connsiteX3" fmla="*/ 2160722 w 5289412"/>
              <a:gd name="connsiteY3" fmla="*/ 47719 h 2766478"/>
              <a:gd name="connsiteX4" fmla="*/ 4241654 w 5289412"/>
              <a:gd name="connsiteY4" fmla="*/ 27572 h 2766478"/>
              <a:gd name="connsiteX5" fmla="*/ 5086129 w 5289412"/>
              <a:gd name="connsiteY5" fmla="*/ 123023 h 2766478"/>
              <a:gd name="connsiteX6" fmla="*/ 5269682 w 5289412"/>
              <a:gd name="connsiteY6" fmla="*/ 1241818 h 2766478"/>
              <a:gd name="connsiteX7" fmla="*/ 5151012 w 5289412"/>
              <a:gd name="connsiteY7" fmla="*/ 2597281 h 2766478"/>
              <a:gd name="connsiteX8" fmla="*/ 4090205 w 5289412"/>
              <a:gd name="connsiteY8" fmla="*/ 2758646 h 2766478"/>
              <a:gd name="connsiteX9" fmla="*/ 2125256 w 5289412"/>
              <a:gd name="connsiteY9" fmla="*/ 2715616 h 2766478"/>
              <a:gd name="connsiteX10" fmla="*/ 638348 w 5289412"/>
              <a:gd name="connsiteY10" fmla="*/ 2672585 h 2766478"/>
              <a:gd name="connsiteX11" fmla="*/ 106011 w 5289412"/>
              <a:gd name="connsiteY11" fmla="*/ 2349855 h 2766478"/>
              <a:gd name="connsiteX12" fmla="*/ 8689 w 5289412"/>
              <a:gd name="connsiteY12" fmla="*/ 1392425 h 2766478"/>
              <a:gd name="connsiteX0" fmla="*/ 8689 w 5284117"/>
              <a:gd name="connsiteY0" fmla="*/ 1381880 h 2755933"/>
              <a:gd name="connsiteX1" fmla="*/ 84496 w 5284117"/>
              <a:gd name="connsiteY1" fmla="*/ 488995 h 2755933"/>
              <a:gd name="connsiteX2" fmla="*/ 713147 w 5284117"/>
              <a:gd name="connsiteY2" fmla="*/ 111965 h 2755933"/>
              <a:gd name="connsiteX3" fmla="*/ 2160722 w 5284117"/>
              <a:gd name="connsiteY3" fmla="*/ 37174 h 2755933"/>
              <a:gd name="connsiteX4" fmla="*/ 4241654 w 5284117"/>
              <a:gd name="connsiteY4" fmla="*/ 17027 h 2755933"/>
              <a:gd name="connsiteX5" fmla="*/ 5162610 w 5284117"/>
              <a:gd name="connsiteY5" fmla="*/ 287335 h 2755933"/>
              <a:gd name="connsiteX6" fmla="*/ 5269682 w 5284117"/>
              <a:gd name="connsiteY6" fmla="*/ 1231273 h 2755933"/>
              <a:gd name="connsiteX7" fmla="*/ 5151012 w 5284117"/>
              <a:gd name="connsiteY7" fmla="*/ 2586736 h 2755933"/>
              <a:gd name="connsiteX8" fmla="*/ 4090205 w 5284117"/>
              <a:gd name="connsiteY8" fmla="*/ 2748101 h 2755933"/>
              <a:gd name="connsiteX9" fmla="*/ 2125256 w 5284117"/>
              <a:gd name="connsiteY9" fmla="*/ 2705071 h 2755933"/>
              <a:gd name="connsiteX10" fmla="*/ 638348 w 5284117"/>
              <a:gd name="connsiteY10" fmla="*/ 2662040 h 2755933"/>
              <a:gd name="connsiteX11" fmla="*/ 106011 w 5284117"/>
              <a:gd name="connsiteY11" fmla="*/ 2339310 h 2755933"/>
              <a:gd name="connsiteX12" fmla="*/ 8689 w 5284117"/>
              <a:gd name="connsiteY12" fmla="*/ 1381880 h 2755933"/>
              <a:gd name="connsiteX0" fmla="*/ 8689 w 5284117"/>
              <a:gd name="connsiteY0" fmla="*/ 1377081 h 2751134"/>
              <a:gd name="connsiteX1" fmla="*/ 84496 w 5284117"/>
              <a:gd name="connsiteY1" fmla="*/ 484196 h 2751134"/>
              <a:gd name="connsiteX2" fmla="*/ 713147 w 5284117"/>
              <a:gd name="connsiteY2" fmla="*/ 107166 h 2751134"/>
              <a:gd name="connsiteX3" fmla="*/ 2160722 w 5284117"/>
              <a:gd name="connsiteY3" fmla="*/ 32375 h 2751134"/>
              <a:gd name="connsiteX4" fmla="*/ 4241654 w 5284117"/>
              <a:gd name="connsiteY4" fmla="*/ 12228 h 2751134"/>
              <a:gd name="connsiteX5" fmla="*/ 5162610 w 5284117"/>
              <a:gd name="connsiteY5" fmla="*/ 216964 h 2751134"/>
              <a:gd name="connsiteX6" fmla="*/ 5269682 w 5284117"/>
              <a:gd name="connsiteY6" fmla="*/ 1226474 h 2751134"/>
              <a:gd name="connsiteX7" fmla="*/ 5151012 w 5284117"/>
              <a:gd name="connsiteY7" fmla="*/ 2581937 h 2751134"/>
              <a:gd name="connsiteX8" fmla="*/ 4090205 w 5284117"/>
              <a:gd name="connsiteY8" fmla="*/ 2743302 h 2751134"/>
              <a:gd name="connsiteX9" fmla="*/ 2125256 w 5284117"/>
              <a:gd name="connsiteY9" fmla="*/ 2700272 h 2751134"/>
              <a:gd name="connsiteX10" fmla="*/ 638348 w 5284117"/>
              <a:gd name="connsiteY10" fmla="*/ 2657241 h 2751134"/>
              <a:gd name="connsiteX11" fmla="*/ 106011 w 5284117"/>
              <a:gd name="connsiteY11" fmla="*/ 2334511 h 2751134"/>
              <a:gd name="connsiteX12" fmla="*/ 8689 w 5284117"/>
              <a:gd name="connsiteY12" fmla="*/ 1377081 h 2751134"/>
              <a:gd name="connsiteX0" fmla="*/ 8689 w 5271049"/>
              <a:gd name="connsiteY0" fmla="*/ 1377081 h 2748258"/>
              <a:gd name="connsiteX1" fmla="*/ 84496 w 5271049"/>
              <a:gd name="connsiteY1" fmla="*/ 484196 h 2748258"/>
              <a:gd name="connsiteX2" fmla="*/ 713147 w 5271049"/>
              <a:gd name="connsiteY2" fmla="*/ 107166 h 2748258"/>
              <a:gd name="connsiteX3" fmla="*/ 2160722 w 5271049"/>
              <a:gd name="connsiteY3" fmla="*/ 32375 h 2748258"/>
              <a:gd name="connsiteX4" fmla="*/ 4241654 w 5271049"/>
              <a:gd name="connsiteY4" fmla="*/ 12228 h 2748258"/>
              <a:gd name="connsiteX5" fmla="*/ 5162610 w 5271049"/>
              <a:gd name="connsiteY5" fmla="*/ 216964 h 2748258"/>
              <a:gd name="connsiteX6" fmla="*/ 5247831 w 5271049"/>
              <a:gd name="connsiteY6" fmla="*/ 1281117 h 2748258"/>
              <a:gd name="connsiteX7" fmla="*/ 5151012 w 5271049"/>
              <a:gd name="connsiteY7" fmla="*/ 2581937 h 2748258"/>
              <a:gd name="connsiteX8" fmla="*/ 4090205 w 5271049"/>
              <a:gd name="connsiteY8" fmla="*/ 2743302 h 2748258"/>
              <a:gd name="connsiteX9" fmla="*/ 2125256 w 5271049"/>
              <a:gd name="connsiteY9" fmla="*/ 2700272 h 2748258"/>
              <a:gd name="connsiteX10" fmla="*/ 638348 w 5271049"/>
              <a:gd name="connsiteY10" fmla="*/ 2657241 h 2748258"/>
              <a:gd name="connsiteX11" fmla="*/ 106011 w 5271049"/>
              <a:gd name="connsiteY11" fmla="*/ 2334511 h 2748258"/>
              <a:gd name="connsiteX12" fmla="*/ 8689 w 5271049"/>
              <a:gd name="connsiteY12" fmla="*/ 1377081 h 2748258"/>
              <a:gd name="connsiteX0" fmla="*/ 8689 w 5274492"/>
              <a:gd name="connsiteY0" fmla="*/ 1377878 h 2749055"/>
              <a:gd name="connsiteX1" fmla="*/ 84496 w 5274492"/>
              <a:gd name="connsiteY1" fmla="*/ 484993 h 2749055"/>
              <a:gd name="connsiteX2" fmla="*/ 713147 w 5274492"/>
              <a:gd name="connsiteY2" fmla="*/ 107963 h 2749055"/>
              <a:gd name="connsiteX3" fmla="*/ 2160722 w 5274492"/>
              <a:gd name="connsiteY3" fmla="*/ 33172 h 2749055"/>
              <a:gd name="connsiteX4" fmla="*/ 4241654 w 5274492"/>
              <a:gd name="connsiteY4" fmla="*/ 13025 h 2749055"/>
              <a:gd name="connsiteX5" fmla="*/ 5107981 w 5274492"/>
              <a:gd name="connsiteY5" fmla="*/ 228689 h 2749055"/>
              <a:gd name="connsiteX6" fmla="*/ 5247831 w 5274492"/>
              <a:gd name="connsiteY6" fmla="*/ 1281914 h 2749055"/>
              <a:gd name="connsiteX7" fmla="*/ 5151012 w 5274492"/>
              <a:gd name="connsiteY7" fmla="*/ 2582734 h 2749055"/>
              <a:gd name="connsiteX8" fmla="*/ 4090205 w 5274492"/>
              <a:gd name="connsiteY8" fmla="*/ 2744099 h 2749055"/>
              <a:gd name="connsiteX9" fmla="*/ 2125256 w 5274492"/>
              <a:gd name="connsiteY9" fmla="*/ 2701069 h 2749055"/>
              <a:gd name="connsiteX10" fmla="*/ 638348 w 5274492"/>
              <a:gd name="connsiteY10" fmla="*/ 2658038 h 2749055"/>
              <a:gd name="connsiteX11" fmla="*/ 106011 w 5274492"/>
              <a:gd name="connsiteY11" fmla="*/ 2335308 h 2749055"/>
              <a:gd name="connsiteX12" fmla="*/ 8689 w 5274492"/>
              <a:gd name="connsiteY12" fmla="*/ 1377878 h 2749055"/>
              <a:gd name="connsiteX0" fmla="*/ 8689 w 5320009"/>
              <a:gd name="connsiteY0" fmla="*/ 1377878 h 2749055"/>
              <a:gd name="connsiteX1" fmla="*/ 84496 w 5320009"/>
              <a:gd name="connsiteY1" fmla="*/ 484993 h 2749055"/>
              <a:gd name="connsiteX2" fmla="*/ 713147 w 5320009"/>
              <a:gd name="connsiteY2" fmla="*/ 107963 h 2749055"/>
              <a:gd name="connsiteX3" fmla="*/ 2160722 w 5320009"/>
              <a:gd name="connsiteY3" fmla="*/ 33172 h 2749055"/>
              <a:gd name="connsiteX4" fmla="*/ 4241654 w 5320009"/>
              <a:gd name="connsiteY4" fmla="*/ 13025 h 2749055"/>
              <a:gd name="connsiteX5" fmla="*/ 5107981 w 5320009"/>
              <a:gd name="connsiteY5" fmla="*/ 228689 h 2749055"/>
              <a:gd name="connsiteX6" fmla="*/ 5313387 w 5320009"/>
              <a:gd name="connsiteY6" fmla="*/ 1281914 h 2749055"/>
              <a:gd name="connsiteX7" fmla="*/ 5151012 w 5320009"/>
              <a:gd name="connsiteY7" fmla="*/ 2582734 h 2749055"/>
              <a:gd name="connsiteX8" fmla="*/ 4090205 w 5320009"/>
              <a:gd name="connsiteY8" fmla="*/ 2744099 h 2749055"/>
              <a:gd name="connsiteX9" fmla="*/ 2125256 w 5320009"/>
              <a:gd name="connsiteY9" fmla="*/ 2701069 h 2749055"/>
              <a:gd name="connsiteX10" fmla="*/ 638348 w 5320009"/>
              <a:gd name="connsiteY10" fmla="*/ 2658038 h 2749055"/>
              <a:gd name="connsiteX11" fmla="*/ 106011 w 5320009"/>
              <a:gd name="connsiteY11" fmla="*/ 2335308 h 2749055"/>
              <a:gd name="connsiteX12" fmla="*/ 8689 w 5320009"/>
              <a:gd name="connsiteY12" fmla="*/ 1377878 h 2749055"/>
              <a:gd name="connsiteX0" fmla="*/ 8689 w 5316013"/>
              <a:gd name="connsiteY0" fmla="*/ 1376285 h 2747462"/>
              <a:gd name="connsiteX1" fmla="*/ 84496 w 5316013"/>
              <a:gd name="connsiteY1" fmla="*/ 483400 h 2747462"/>
              <a:gd name="connsiteX2" fmla="*/ 713147 w 5316013"/>
              <a:gd name="connsiteY2" fmla="*/ 106370 h 2747462"/>
              <a:gd name="connsiteX3" fmla="*/ 2160722 w 5316013"/>
              <a:gd name="connsiteY3" fmla="*/ 31579 h 2747462"/>
              <a:gd name="connsiteX4" fmla="*/ 4241654 w 5316013"/>
              <a:gd name="connsiteY4" fmla="*/ 11432 h 2747462"/>
              <a:gd name="connsiteX5" fmla="*/ 5162610 w 5316013"/>
              <a:gd name="connsiteY5" fmla="*/ 205239 h 2747462"/>
              <a:gd name="connsiteX6" fmla="*/ 5313387 w 5316013"/>
              <a:gd name="connsiteY6" fmla="*/ 1280321 h 2747462"/>
              <a:gd name="connsiteX7" fmla="*/ 5151012 w 5316013"/>
              <a:gd name="connsiteY7" fmla="*/ 2581141 h 2747462"/>
              <a:gd name="connsiteX8" fmla="*/ 4090205 w 5316013"/>
              <a:gd name="connsiteY8" fmla="*/ 2742506 h 2747462"/>
              <a:gd name="connsiteX9" fmla="*/ 2125256 w 5316013"/>
              <a:gd name="connsiteY9" fmla="*/ 2699476 h 2747462"/>
              <a:gd name="connsiteX10" fmla="*/ 638348 w 5316013"/>
              <a:gd name="connsiteY10" fmla="*/ 2656445 h 2747462"/>
              <a:gd name="connsiteX11" fmla="*/ 106011 w 5316013"/>
              <a:gd name="connsiteY11" fmla="*/ 2333715 h 2747462"/>
              <a:gd name="connsiteX12" fmla="*/ 8689 w 5316013"/>
              <a:gd name="connsiteY12" fmla="*/ 1376285 h 2747462"/>
              <a:gd name="connsiteX0" fmla="*/ 8689 w 5316012"/>
              <a:gd name="connsiteY0" fmla="*/ 1369999 h 2741176"/>
              <a:gd name="connsiteX1" fmla="*/ 84496 w 5316012"/>
              <a:gd name="connsiteY1" fmla="*/ 477114 h 2741176"/>
              <a:gd name="connsiteX2" fmla="*/ 713147 w 5316012"/>
              <a:gd name="connsiteY2" fmla="*/ 100084 h 2741176"/>
              <a:gd name="connsiteX3" fmla="*/ 2182575 w 5316012"/>
              <a:gd name="connsiteY3" fmla="*/ 276651 h 2741176"/>
              <a:gd name="connsiteX4" fmla="*/ 4241654 w 5316012"/>
              <a:gd name="connsiteY4" fmla="*/ 5146 h 2741176"/>
              <a:gd name="connsiteX5" fmla="*/ 5162610 w 5316012"/>
              <a:gd name="connsiteY5" fmla="*/ 198953 h 2741176"/>
              <a:gd name="connsiteX6" fmla="*/ 5313387 w 5316012"/>
              <a:gd name="connsiteY6" fmla="*/ 1274035 h 2741176"/>
              <a:gd name="connsiteX7" fmla="*/ 5151012 w 5316012"/>
              <a:gd name="connsiteY7" fmla="*/ 2574855 h 2741176"/>
              <a:gd name="connsiteX8" fmla="*/ 4090205 w 5316012"/>
              <a:gd name="connsiteY8" fmla="*/ 2736220 h 2741176"/>
              <a:gd name="connsiteX9" fmla="*/ 2125256 w 5316012"/>
              <a:gd name="connsiteY9" fmla="*/ 2693190 h 2741176"/>
              <a:gd name="connsiteX10" fmla="*/ 638348 w 5316012"/>
              <a:gd name="connsiteY10" fmla="*/ 2650159 h 2741176"/>
              <a:gd name="connsiteX11" fmla="*/ 106011 w 5316012"/>
              <a:gd name="connsiteY11" fmla="*/ 2327429 h 2741176"/>
              <a:gd name="connsiteX12" fmla="*/ 8689 w 5316012"/>
              <a:gd name="connsiteY12" fmla="*/ 1369999 h 2741176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38348 w 5316012"/>
              <a:gd name="connsiteY10" fmla="*/ 26501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27422 w 5316012"/>
              <a:gd name="connsiteY10" fmla="*/ 24971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572793 w 5316012"/>
              <a:gd name="connsiteY10" fmla="*/ 25736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572793 w 5316012"/>
              <a:gd name="connsiteY10" fmla="*/ 25736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583719 w 5316012"/>
              <a:gd name="connsiteY10" fmla="*/ 2540873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72191 h 2762202"/>
              <a:gd name="connsiteX1" fmla="*/ 84496 w 5316012"/>
              <a:gd name="connsiteY1" fmla="*/ 479306 h 2762202"/>
              <a:gd name="connsiteX2" fmla="*/ 713147 w 5316012"/>
              <a:gd name="connsiteY2" fmla="*/ 102276 h 2762202"/>
              <a:gd name="connsiteX3" fmla="*/ 2346462 w 5316012"/>
              <a:gd name="connsiteY3" fmla="*/ 311629 h 2762202"/>
              <a:gd name="connsiteX4" fmla="*/ 4241654 w 5316012"/>
              <a:gd name="connsiteY4" fmla="*/ 7338 h 2762202"/>
              <a:gd name="connsiteX5" fmla="*/ 5162610 w 5316012"/>
              <a:gd name="connsiteY5" fmla="*/ 201145 h 2762202"/>
              <a:gd name="connsiteX6" fmla="*/ 5313387 w 5316012"/>
              <a:gd name="connsiteY6" fmla="*/ 1276227 h 2762202"/>
              <a:gd name="connsiteX7" fmla="*/ 5151012 w 5316012"/>
              <a:gd name="connsiteY7" fmla="*/ 2577047 h 2762202"/>
              <a:gd name="connsiteX8" fmla="*/ 4090205 w 5316012"/>
              <a:gd name="connsiteY8" fmla="*/ 2738412 h 2762202"/>
              <a:gd name="connsiteX9" fmla="*/ 2179886 w 5316012"/>
              <a:gd name="connsiteY9" fmla="*/ 2433095 h 2762202"/>
              <a:gd name="connsiteX10" fmla="*/ 583719 w 5316012"/>
              <a:gd name="connsiteY10" fmla="*/ 2543065 h 2762202"/>
              <a:gd name="connsiteX11" fmla="*/ 106011 w 5316012"/>
              <a:gd name="connsiteY11" fmla="*/ 2329621 h 2762202"/>
              <a:gd name="connsiteX12" fmla="*/ 8689 w 5316012"/>
              <a:gd name="connsiteY12" fmla="*/ 1372191 h 2762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316012" h="2762202">
                <a:moveTo>
                  <a:pt x="8689" y="1372191"/>
                </a:moveTo>
                <a:cubicBezTo>
                  <a:pt x="5103" y="1063805"/>
                  <a:pt x="-32914" y="690958"/>
                  <a:pt x="84496" y="479306"/>
                </a:cubicBezTo>
                <a:cubicBezTo>
                  <a:pt x="201906" y="267654"/>
                  <a:pt x="336153" y="130222"/>
                  <a:pt x="713147" y="102276"/>
                </a:cubicBezTo>
                <a:cubicBezTo>
                  <a:pt x="1090141" y="74330"/>
                  <a:pt x="1758378" y="327452"/>
                  <a:pt x="2346462" y="311629"/>
                </a:cubicBezTo>
                <a:cubicBezTo>
                  <a:pt x="2934546" y="295806"/>
                  <a:pt x="3772296" y="25752"/>
                  <a:pt x="4241654" y="7338"/>
                </a:cubicBezTo>
                <a:cubicBezTo>
                  <a:pt x="4711012" y="-11076"/>
                  <a:pt x="4983988" y="-10336"/>
                  <a:pt x="5162610" y="201145"/>
                </a:cubicBezTo>
                <a:cubicBezTo>
                  <a:pt x="5341232" y="412626"/>
                  <a:pt x="5315320" y="880243"/>
                  <a:pt x="5313387" y="1276227"/>
                </a:cubicBezTo>
                <a:cubicBezTo>
                  <a:pt x="5311454" y="1672211"/>
                  <a:pt x="5354876" y="2333350"/>
                  <a:pt x="5151012" y="2577047"/>
                </a:cubicBezTo>
                <a:cubicBezTo>
                  <a:pt x="4947148" y="2820744"/>
                  <a:pt x="4585393" y="2762404"/>
                  <a:pt x="4090205" y="2738412"/>
                </a:cubicBezTo>
                <a:cubicBezTo>
                  <a:pt x="3595017" y="2714420"/>
                  <a:pt x="2764300" y="2465653"/>
                  <a:pt x="2179886" y="2433095"/>
                </a:cubicBezTo>
                <a:cubicBezTo>
                  <a:pt x="1595472" y="2400537"/>
                  <a:pt x="1101207" y="2520980"/>
                  <a:pt x="583719" y="2543065"/>
                </a:cubicBezTo>
                <a:cubicBezTo>
                  <a:pt x="285418" y="2544261"/>
                  <a:pt x="201849" y="2524767"/>
                  <a:pt x="106011" y="2329621"/>
                </a:cubicBezTo>
                <a:cubicBezTo>
                  <a:pt x="10173" y="2134475"/>
                  <a:pt x="12275" y="1680577"/>
                  <a:pt x="8689" y="137219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5" name="Freeform 254"/>
          <p:cNvSpPr/>
          <p:nvPr/>
        </p:nvSpPr>
        <p:spPr>
          <a:xfrm>
            <a:off x="3532817" y="1326353"/>
            <a:ext cx="5151105" cy="2681248"/>
          </a:xfrm>
          <a:custGeom>
            <a:avLst/>
            <a:gdLst>
              <a:gd name="connsiteX0" fmla="*/ 4041 w 5197068"/>
              <a:gd name="connsiteY0" fmla="*/ 1422385 h 2818971"/>
              <a:gd name="connsiteX1" fmla="*/ 47072 w 5197068"/>
              <a:gd name="connsiteY1" fmla="*/ 529500 h 2818971"/>
              <a:gd name="connsiteX2" fmla="*/ 369801 w 5197068"/>
              <a:gd name="connsiteY2" fmla="*/ 217529 h 2818971"/>
              <a:gd name="connsiteX3" fmla="*/ 2123298 w 5197068"/>
              <a:gd name="connsiteY3" fmla="*/ 77679 h 2818971"/>
              <a:gd name="connsiteX4" fmla="*/ 4597556 w 5197068"/>
              <a:gd name="connsiteY4" fmla="*/ 2376 h 2818971"/>
              <a:gd name="connsiteX5" fmla="*/ 5092408 w 5197068"/>
              <a:gd name="connsiteY5" fmla="*/ 163740 h 2818971"/>
              <a:gd name="connsiteX6" fmla="*/ 5167712 w 5197068"/>
              <a:gd name="connsiteY6" fmla="*/ 1282536 h 2818971"/>
              <a:gd name="connsiteX7" fmla="*/ 5135439 w 5197068"/>
              <a:gd name="connsiteY7" fmla="*/ 2541180 h 2818971"/>
              <a:gd name="connsiteX8" fmla="*/ 4500738 w 5197068"/>
              <a:gd name="connsiteY8" fmla="*/ 2810121 h 2818971"/>
              <a:gd name="connsiteX9" fmla="*/ 1596173 w 5197068"/>
              <a:gd name="connsiteY9" fmla="*/ 2745576 h 2818971"/>
              <a:gd name="connsiteX10" fmla="*/ 262225 w 5197068"/>
              <a:gd name="connsiteY10" fmla="*/ 2659514 h 2818971"/>
              <a:gd name="connsiteX11" fmla="*/ 68587 w 5197068"/>
              <a:gd name="connsiteY11" fmla="*/ 2293754 h 2818971"/>
              <a:gd name="connsiteX12" fmla="*/ 4041 w 5197068"/>
              <a:gd name="connsiteY12" fmla="*/ 1422385 h 2818971"/>
              <a:gd name="connsiteX0" fmla="*/ 4041 w 5237550"/>
              <a:gd name="connsiteY0" fmla="*/ 1422385 h 2818971"/>
              <a:gd name="connsiteX1" fmla="*/ 47072 w 5237550"/>
              <a:gd name="connsiteY1" fmla="*/ 529500 h 2818971"/>
              <a:gd name="connsiteX2" fmla="*/ 369801 w 5237550"/>
              <a:gd name="connsiteY2" fmla="*/ 217529 h 2818971"/>
              <a:gd name="connsiteX3" fmla="*/ 2123298 w 5237550"/>
              <a:gd name="connsiteY3" fmla="*/ 77679 h 2818971"/>
              <a:gd name="connsiteX4" fmla="*/ 4597556 w 5237550"/>
              <a:gd name="connsiteY4" fmla="*/ 2376 h 2818971"/>
              <a:gd name="connsiteX5" fmla="*/ 5092408 w 5237550"/>
              <a:gd name="connsiteY5" fmla="*/ 163740 h 2818971"/>
              <a:gd name="connsiteX6" fmla="*/ 5232258 w 5237550"/>
              <a:gd name="connsiteY6" fmla="*/ 1271778 h 2818971"/>
              <a:gd name="connsiteX7" fmla="*/ 5135439 w 5237550"/>
              <a:gd name="connsiteY7" fmla="*/ 2541180 h 2818971"/>
              <a:gd name="connsiteX8" fmla="*/ 4500738 w 5237550"/>
              <a:gd name="connsiteY8" fmla="*/ 2810121 h 2818971"/>
              <a:gd name="connsiteX9" fmla="*/ 1596173 w 5237550"/>
              <a:gd name="connsiteY9" fmla="*/ 2745576 h 2818971"/>
              <a:gd name="connsiteX10" fmla="*/ 262225 w 5237550"/>
              <a:gd name="connsiteY10" fmla="*/ 2659514 h 2818971"/>
              <a:gd name="connsiteX11" fmla="*/ 68587 w 5237550"/>
              <a:gd name="connsiteY11" fmla="*/ 2293754 h 2818971"/>
              <a:gd name="connsiteX12" fmla="*/ 4041 w 5237550"/>
              <a:gd name="connsiteY12" fmla="*/ 1422385 h 2818971"/>
              <a:gd name="connsiteX0" fmla="*/ 4041 w 5235144"/>
              <a:gd name="connsiteY0" fmla="*/ 1437642 h 2834228"/>
              <a:gd name="connsiteX1" fmla="*/ 47072 w 5235144"/>
              <a:gd name="connsiteY1" fmla="*/ 544757 h 2834228"/>
              <a:gd name="connsiteX2" fmla="*/ 369801 w 5235144"/>
              <a:gd name="connsiteY2" fmla="*/ 232786 h 2834228"/>
              <a:gd name="connsiteX3" fmla="*/ 2123298 w 5235144"/>
              <a:gd name="connsiteY3" fmla="*/ 92936 h 2834228"/>
              <a:gd name="connsiteX4" fmla="*/ 4597556 w 5235144"/>
              <a:gd name="connsiteY4" fmla="*/ 17633 h 2834228"/>
              <a:gd name="connsiteX5" fmla="*/ 5125186 w 5235144"/>
              <a:gd name="connsiteY5" fmla="*/ 135966 h 2834228"/>
              <a:gd name="connsiteX6" fmla="*/ 5232258 w 5235144"/>
              <a:gd name="connsiteY6" fmla="*/ 1287035 h 2834228"/>
              <a:gd name="connsiteX7" fmla="*/ 5135439 w 5235144"/>
              <a:gd name="connsiteY7" fmla="*/ 2556437 h 2834228"/>
              <a:gd name="connsiteX8" fmla="*/ 4500738 w 5235144"/>
              <a:gd name="connsiteY8" fmla="*/ 2825378 h 2834228"/>
              <a:gd name="connsiteX9" fmla="*/ 1596173 w 5235144"/>
              <a:gd name="connsiteY9" fmla="*/ 2760833 h 2834228"/>
              <a:gd name="connsiteX10" fmla="*/ 262225 w 5235144"/>
              <a:gd name="connsiteY10" fmla="*/ 2674771 h 2834228"/>
              <a:gd name="connsiteX11" fmla="*/ 68587 w 5235144"/>
              <a:gd name="connsiteY11" fmla="*/ 2309011 h 2834228"/>
              <a:gd name="connsiteX12" fmla="*/ 4041 w 5235144"/>
              <a:gd name="connsiteY12" fmla="*/ 1437642 h 2834228"/>
              <a:gd name="connsiteX0" fmla="*/ 4041 w 5235144"/>
              <a:gd name="connsiteY0" fmla="*/ 1475136 h 2871722"/>
              <a:gd name="connsiteX1" fmla="*/ 47072 w 5235144"/>
              <a:gd name="connsiteY1" fmla="*/ 582251 h 2871722"/>
              <a:gd name="connsiteX2" fmla="*/ 369801 w 5235144"/>
              <a:gd name="connsiteY2" fmla="*/ 270280 h 2871722"/>
              <a:gd name="connsiteX3" fmla="*/ 2123298 w 5235144"/>
              <a:gd name="connsiteY3" fmla="*/ 130430 h 2871722"/>
              <a:gd name="connsiteX4" fmla="*/ 4750518 w 5235144"/>
              <a:gd name="connsiteY4" fmla="*/ 1339 h 2871722"/>
              <a:gd name="connsiteX5" fmla="*/ 5125186 w 5235144"/>
              <a:gd name="connsiteY5" fmla="*/ 173460 h 2871722"/>
              <a:gd name="connsiteX6" fmla="*/ 5232258 w 5235144"/>
              <a:gd name="connsiteY6" fmla="*/ 1324529 h 2871722"/>
              <a:gd name="connsiteX7" fmla="*/ 5135439 w 5235144"/>
              <a:gd name="connsiteY7" fmla="*/ 2593931 h 2871722"/>
              <a:gd name="connsiteX8" fmla="*/ 4500738 w 5235144"/>
              <a:gd name="connsiteY8" fmla="*/ 2862872 h 2871722"/>
              <a:gd name="connsiteX9" fmla="*/ 1596173 w 5235144"/>
              <a:gd name="connsiteY9" fmla="*/ 2798327 h 2871722"/>
              <a:gd name="connsiteX10" fmla="*/ 262225 w 5235144"/>
              <a:gd name="connsiteY10" fmla="*/ 2712265 h 2871722"/>
              <a:gd name="connsiteX11" fmla="*/ 68587 w 5235144"/>
              <a:gd name="connsiteY11" fmla="*/ 2346505 h 2871722"/>
              <a:gd name="connsiteX12" fmla="*/ 4041 w 5235144"/>
              <a:gd name="connsiteY12" fmla="*/ 1475136 h 2871722"/>
              <a:gd name="connsiteX0" fmla="*/ 4041 w 5233681"/>
              <a:gd name="connsiteY0" fmla="*/ 1475534 h 2872120"/>
              <a:gd name="connsiteX1" fmla="*/ 47072 w 5233681"/>
              <a:gd name="connsiteY1" fmla="*/ 582649 h 2872120"/>
              <a:gd name="connsiteX2" fmla="*/ 369801 w 5233681"/>
              <a:gd name="connsiteY2" fmla="*/ 270678 h 2872120"/>
              <a:gd name="connsiteX3" fmla="*/ 2123298 w 5233681"/>
              <a:gd name="connsiteY3" fmla="*/ 130828 h 2872120"/>
              <a:gd name="connsiteX4" fmla="*/ 4750518 w 5233681"/>
              <a:gd name="connsiteY4" fmla="*/ 1737 h 2872120"/>
              <a:gd name="connsiteX5" fmla="*/ 5157963 w 5233681"/>
              <a:gd name="connsiteY5" fmla="*/ 227647 h 2872120"/>
              <a:gd name="connsiteX6" fmla="*/ 5232258 w 5233681"/>
              <a:gd name="connsiteY6" fmla="*/ 1324927 h 2872120"/>
              <a:gd name="connsiteX7" fmla="*/ 5135439 w 5233681"/>
              <a:gd name="connsiteY7" fmla="*/ 2594329 h 2872120"/>
              <a:gd name="connsiteX8" fmla="*/ 4500738 w 5233681"/>
              <a:gd name="connsiteY8" fmla="*/ 2863270 h 2872120"/>
              <a:gd name="connsiteX9" fmla="*/ 1596173 w 5233681"/>
              <a:gd name="connsiteY9" fmla="*/ 2798725 h 2872120"/>
              <a:gd name="connsiteX10" fmla="*/ 262225 w 5233681"/>
              <a:gd name="connsiteY10" fmla="*/ 2712663 h 2872120"/>
              <a:gd name="connsiteX11" fmla="*/ 68587 w 5233681"/>
              <a:gd name="connsiteY11" fmla="*/ 2346903 h 2872120"/>
              <a:gd name="connsiteX12" fmla="*/ 4041 w 5233681"/>
              <a:gd name="connsiteY12" fmla="*/ 1475534 h 2872120"/>
              <a:gd name="connsiteX0" fmla="*/ 4041 w 5244843"/>
              <a:gd name="connsiteY0" fmla="*/ 1475534 h 2872120"/>
              <a:gd name="connsiteX1" fmla="*/ 47072 w 5244843"/>
              <a:gd name="connsiteY1" fmla="*/ 582649 h 2872120"/>
              <a:gd name="connsiteX2" fmla="*/ 369801 w 5244843"/>
              <a:gd name="connsiteY2" fmla="*/ 270678 h 2872120"/>
              <a:gd name="connsiteX3" fmla="*/ 2123298 w 5244843"/>
              <a:gd name="connsiteY3" fmla="*/ 130828 h 2872120"/>
              <a:gd name="connsiteX4" fmla="*/ 4466448 w 5244843"/>
              <a:gd name="connsiteY4" fmla="*/ 1737 h 2872120"/>
              <a:gd name="connsiteX5" fmla="*/ 5157963 w 5244843"/>
              <a:gd name="connsiteY5" fmla="*/ 227647 h 2872120"/>
              <a:gd name="connsiteX6" fmla="*/ 5232258 w 5244843"/>
              <a:gd name="connsiteY6" fmla="*/ 1324927 h 2872120"/>
              <a:gd name="connsiteX7" fmla="*/ 5135439 w 5244843"/>
              <a:gd name="connsiteY7" fmla="*/ 2594329 h 2872120"/>
              <a:gd name="connsiteX8" fmla="*/ 4500738 w 5244843"/>
              <a:gd name="connsiteY8" fmla="*/ 2863270 h 2872120"/>
              <a:gd name="connsiteX9" fmla="*/ 1596173 w 5244843"/>
              <a:gd name="connsiteY9" fmla="*/ 2798725 h 2872120"/>
              <a:gd name="connsiteX10" fmla="*/ 262225 w 5244843"/>
              <a:gd name="connsiteY10" fmla="*/ 2712663 h 2872120"/>
              <a:gd name="connsiteX11" fmla="*/ 68587 w 5244843"/>
              <a:gd name="connsiteY11" fmla="*/ 2346903 h 2872120"/>
              <a:gd name="connsiteX12" fmla="*/ 4041 w 5244843"/>
              <a:gd name="connsiteY12" fmla="*/ 1475534 h 2872120"/>
              <a:gd name="connsiteX0" fmla="*/ 4041 w 5240769"/>
              <a:gd name="connsiteY0" fmla="*/ 1474910 h 2871496"/>
              <a:gd name="connsiteX1" fmla="*/ 47072 w 5240769"/>
              <a:gd name="connsiteY1" fmla="*/ 582025 h 2871496"/>
              <a:gd name="connsiteX2" fmla="*/ 369801 w 5240769"/>
              <a:gd name="connsiteY2" fmla="*/ 270054 h 2871496"/>
              <a:gd name="connsiteX3" fmla="*/ 2123298 w 5240769"/>
              <a:gd name="connsiteY3" fmla="*/ 130204 h 2871496"/>
              <a:gd name="connsiteX4" fmla="*/ 4466448 w 5240769"/>
              <a:gd name="connsiteY4" fmla="*/ 1113 h 2871496"/>
              <a:gd name="connsiteX5" fmla="*/ 5048705 w 5240769"/>
              <a:gd name="connsiteY5" fmla="*/ 205508 h 2871496"/>
              <a:gd name="connsiteX6" fmla="*/ 5232258 w 5240769"/>
              <a:gd name="connsiteY6" fmla="*/ 1324303 h 2871496"/>
              <a:gd name="connsiteX7" fmla="*/ 5135439 w 5240769"/>
              <a:gd name="connsiteY7" fmla="*/ 2593705 h 2871496"/>
              <a:gd name="connsiteX8" fmla="*/ 4500738 w 5240769"/>
              <a:gd name="connsiteY8" fmla="*/ 2862646 h 2871496"/>
              <a:gd name="connsiteX9" fmla="*/ 1596173 w 5240769"/>
              <a:gd name="connsiteY9" fmla="*/ 2798101 h 2871496"/>
              <a:gd name="connsiteX10" fmla="*/ 262225 w 5240769"/>
              <a:gd name="connsiteY10" fmla="*/ 2712039 h 2871496"/>
              <a:gd name="connsiteX11" fmla="*/ 68587 w 5240769"/>
              <a:gd name="connsiteY11" fmla="*/ 2346279 h 2871496"/>
              <a:gd name="connsiteX12" fmla="*/ 4041 w 5240769"/>
              <a:gd name="connsiteY12" fmla="*/ 1474910 h 2871496"/>
              <a:gd name="connsiteX0" fmla="*/ 4041 w 5240769"/>
              <a:gd name="connsiteY0" fmla="*/ 1474910 h 2871496"/>
              <a:gd name="connsiteX1" fmla="*/ 47072 w 5240769"/>
              <a:gd name="connsiteY1" fmla="*/ 582025 h 2871496"/>
              <a:gd name="connsiteX2" fmla="*/ 369801 w 5240769"/>
              <a:gd name="connsiteY2" fmla="*/ 270054 h 2871496"/>
              <a:gd name="connsiteX3" fmla="*/ 2123298 w 5240769"/>
              <a:gd name="connsiteY3" fmla="*/ 130204 h 2871496"/>
              <a:gd name="connsiteX4" fmla="*/ 4160527 w 5240769"/>
              <a:gd name="connsiteY4" fmla="*/ 1113 h 2871496"/>
              <a:gd name="connsiteX5" fmla="*/ 5048705 w 5240769"/>
              <a:gd name="connsiteY5" fmla="*/ 205508 h 2871496"/>
              <a:gd name="connsiteX6" fmla="*/ 5232258 w 5240769"/>
              <a:gd name="connsiteY6" fmla="*/ 1324303 h 2871496"/>
              <a:gd name="connsiteX7" fmla="*/ 5135439 w 5240769"/>
              <a:gd name="connsiteY7" fmla="*/ 2593705 h 2871496"/>
              <a:gd name="connsiteX8" fmla="*/ 4500738 w 5240769"/>
              <a:gd name="connsiteY8" fmla="*/ 2862646 h 2871496"/>
              <a:gd name="connsiteX9" fmla="*/ 1596173 w 5240769"/>
              <a:gd name="connsiteY9" fmla="*/ 2798101 h 2871496"/>
              <a:gd name="connsiteX10" fmla="*/ 262225 w 5240769"/>
              <a:gd name="connsiteY10" fmla="*/ 2712039 h 2871496"/>
              <a:gd name="connsiteX11" fmla="*/ 68587 w 5240769"/>
              <a:gd name="connsiteY11" fmla="*/ 2346279 h 2871496"/>
              <a:gd name="connsiteX12" fmla="*/ 4041 w 5240769"/>
              <a:gd name="connsiteY12" fmla="*/ 1474910 h 2871496"/>
              <a:gd name="connsiteX0" fmla="*/ 4041 w 5235776"/>
              <a:gd name="connsiteY0" fmla="*/ 1474910 h 2866600"/>
              <a:gd name="connsiteX1" fmla="*/ 47072 w 5235776"/>
              <a:gd name="connsiteY1" fmla="*/ 582025 h 2866600"/>
              <a:gd name="connsiteX2" fmla="*/ 369801 w 5235776"/>
              <a:gd name="connsiteY2" fmla="*/ 270054 h 2866600"/>
              <a:gd name="connsiteX3" fmla="*/ 2123298 w 5235776"/>
              <a:gd name="connsiteY3" fmla="*/ 130204 h 2866600"/>
              <a:gd name="connsiteX4" fmla="*/ 4160527 w 5235776"/>
              <a:gd name="connsiteY4" fmla="*/ 1113 h 2866600"/>
              <a:gd name="connsiteX5" fmla="*/ 5048705 w 5235776"/>
              <a:gd name="connsiteY5" fmla="*/ 205508 h 2866600"/>
              <a:gd name="connsiteX6" fmla="*/ 5232258 w 5235776"/>
              <a:gd name="connsiteY6" fmla="*/ 1324303 h 2866600"/>
              <a:gd name="connsiteX7" fmla="*/ 5113588 w 5235776"/>
              <a:gd name="connsiteY7" fmla="*/ 2679766 h 2866600"/>
              <a:gd name="connsiteX8" fmla="*/ 4500738 w 5235776"/>
              <a:gd name="connsiteY8" fmla="*/ 2862646 h 2866600"/>
              <a:gd name="connsiteX9" fmla="*/ 1596173 w 5235776"/>
              <a:gd name="connsiteY9" fmla="*/ 2798101 h 2866600"/>
              <a:gd name="connsiteX10" fmla="*/ 262225 w 5235776"/>
              <a:gd name="connsiteY10" fmla="*/ 2712039 h 2866600"/>
              <a:gd name="connsiteX11" fmla="*/ 68587 w 5235776"/>
              <a:gd name="connsiteY11" fmla="*/ 2346279 h 2866600"/>
              <a:gd name="connsiteX12" fmla="*/ 4041 w 5235776"/>
              <a:gd name="connsiteY12" fmla="*/ 1474910 h 2866600"/>
              <a:gd name="connsiteX0" fmla="*/ 4041 w 5251988"/>
              <a:gd name="connsiteY0" fmla="*/ 1474910 h 2848963"/>
              <a:gd name="connsiteX1" fmla="*/ 47072 w 5251988"/>
              <a:gd name="connsiteY1" fmla="*/ 582025 h 2848963"/>
              <a:gd name="connsiteX2" fmla="*/ 369801 w 5251988"/>
              <a:gd name="connsiteY2" fmla="*/ 270054 h 2848963"/>
              <a:gd name="connsiteX3" fmla="*/ 2123298 w 5251988"/>
              <a:gd name="connsiteY3" fmla="*/ 130204 h 2848963"/>
              <a:gd name="connsiteX4" fmla="*/ 4160527 w 5251988"/>
              <a:gd name="connsiteY4" fmla="*/ 1113 h 2848963"/>
              <a:gd name="connsiteX5" fmla="*/ 5048705 w 5251988"/>
              <a:gd name="connsiteY5" fmla="*/ 205508 h 2848963"/>
              <a:gd name="connsiteX6" fmla="*/ 5232258 w 5251988"/>
              <a:gd name="connsiteY6" fmla="*/ 1324303 h 2848963"/>
              <a:gd name="connsiteX7" fmla="*/ 5113588 w 5251988"/>
              <a:gd name="connsiteY7" fmla="*/ 2679766 h 2848963"/>
              <a:gd name="connsiteX8" fmla="*/ 4052781 w 5251988"/>
              <a:gd name="connsiteY8" fmla="*/ 2841131 h 2848963"/>
              <a:gd name="connsiteX9" fmla="*/ 1596173 w 5251988"/>
              <a:gd name="connsiteY9" fmla="*/ 2798101 h 2848963"/>
              <a:gd name="connsiteX10" fmla="*/ 262225 w 5251988"/>
              <a:gd name="connsiteY10" fmla="*/ 2712039 h 2848963"/>
              <a:gd name="connsiteX11" fmla="*/ 68587 w 5251988"/>
              <a:gd name="connsiteY11" fmla="*/ 2346279 h 2848963"/>
              <a:gd name="connsiteX12" fmla="*/ 4041 w 5251988"/>
              <a:gd name="connsiteY12" fmla="*/ 1474910 h 2848963"/>
              <a:gd name="connsiteX0" fmla="*/ 4041 w 5251988"/>
              <a:gd name="connsiteY0" fmla="*/ 1453620 h 2827673"/>
              <a:gd name="connsiteX1" fmla="*/ 47072 w 5251988"/>
              <a:gd name="connsiteY1" fmla="*/ 560735 h 2827673"/>
              <a:gd name="connsiteX2" fmla="*/ 369801 w 5251988"/>
              <a:gd name="connsiteY2" fmla="*/ 248764 h 2827673"/>
              <a:gd name="connsiteX3" fmla="*/ 2123298 w 5251988"/>
              <a:gd name="connsiteY3" fmla="*/ 108914 h 2827673"/>
              <a:gd name="connsiteX4" fmla="*/ 4105898 w 5251988"/>
              <a:gd name="connsiteY4" fmla="*/ 1338 h 2827673"/>
              <a:gd name="connsiteX5" fmla="*/ 5048705 w 5251988"/>
              <a:gd name="connsiteY5" fmla="*/ 184218 h 2827673"/>
              <a:gd name="connsiteX6" fmla="*/ 5232258 w 5251988"/>
              <a:gd name="connsiteY6" fmla="*/ 1303013 h 2827673"/>
              <a:gd name="connsiteX7" fmla="*/ 5113588 w 5251988"/>
              <a:gd name="connsiteY7" fmla="*/ 2658476 h 2827673"/>
              <a:gd name="connsiteX8" fmla="*/ 4052781 w 5251988"/>
              <a:gd name="connsiteY8" fmla="*/ 2819841 h 2827673"/>
              <a:gd name="connsiteX9" fmla="*/ 1596173 w 5251988"/>
              <a:gd name="connsiteY9" fmla="*/ 2776811 h 2827673"/>
              <a:gd name="connsiteX10" fmla="*/ 262225 w 5251988"/>
              <a:gd name="connsiteY10" fmla="*/ 2690749 h 2827673"/>
              <a:gd name="connsiteX11" fmla="*/ 68587 w 5251988"/>
              <a:gd name="connsiteY11" fmla="*/ 2324989 h 2827673"/>
              <a:gd name="connsiteX12" fmla="*/ 4041 w 5251988"/>
              <a:gd name="connsiteY12" fmla="*/ 1453620 h 2827673"/>
              <a:gd name="connsiteX0" fmla="*/ 4041 w 5251988"/>
              <a:gd name="connsiteY0" fmla="*/ 1524271 h 2898324"/>
              <a:gd name="connsiteX1" fmla="*/ 47072 w 5251988"/>
              <a:gd name="connsiteY1" fmla="*/ 631386 h 2898324"/>
              <a:gd name="connsiteX2" fmla="*/ 369801 w 5251988"/>
              <a:gd name="connsiteY2" fmla="*/ 319415 h 2898324"/>
              <a:gd name="connsiteX3" fmla="*/ 2123298 w 5251988"/>
              <a:gd name="connsiteY3" fmla="*/ 179565 h 2898324"/>
              <a:gd name="connsiteX4" fmla="*/ 4105898 w 5251988"/>
              <a:gd name="connsiteY4" fmla="*/ 71989 h 2898324"/>
              <a:gd name="connsiteX5" fmla="*/ 5048705 w 5251988"/>
              <a:gd name="connsiteY5" fmla="*/ 254869 h 2898324"/>
              <a:gd name="connsiteX6" fmla="*/ 5232258 w 5251988"/>
              <a:gd name="connsiteY6" fmla="*/ 1373664 h 2898324"/>
              <a:gd name="connsiteX7" fmla="*/ 5113588 w 5251988"/>
              <a:gd name="connsiteY7" fmla="*/ 2729127 h 2898324"/>
              <a:gd name="connsiteX8" fmla="*/ 4052781 w 5251988"/>
              <a:gd name="connsiteY8" fmla="*/ 2890492 h 2898324"/>
              <a:gd name="connsiteX9" fmla="*/ 1596173 w 5251988"/>
              <a:gd name="connsiteY9" fmla="*/ 2847462 h 2898324"/>
              <a:gd name="connsiteX10" fmla="*/ 262225 w 5251988"/>
              <a:gd name="connsiteY10" fmla="*/ 2761400 h 2898324"/>
              <a:gd name="connsiteX11" fmla="*/ 68587 w 5251988"/>
              <a:gd name="connsiteY11" fmla="*/ 2395640 h 2898324"/>
              <a:gd name="connsiteX12" fmla="*/ 4041 w 5251988"/>
              <a:gd name="connsiteY12" fmla="*/ 1524271 h 2898324"/>
              <a:gd name="connsiteX0" fmla="*/ 4041 w 5251988"/>
              <a:gd name="connsiteY0" fmla="*/ 1472011 h 2846064"/>
              <a:gd name="connsiteX1" fmla="*/ 47072 w 5251988"/>
              <a:gd name="connsiteY1" fmla="*/ 579126 h 2846064"/>
              <a:gd name="connsiteX2" fmla="*/ 369801 w 5251988"/>
              <a:gd name="connsiteY2" fmla="*/ 267155 h 2846064"/>
              <a:gd name="connsiteX3" fmla="*/ 2123298 w 5251988"/>
              <a:gd name="connsiteY3" fmla="*/ 127305 h 2846064"/>
              <a:gd name="connsiteX4" fmla="*/ 4105898 w 5251988"/>
              <a:gd name="connsiteY4" fmla="*/ 19729 h 2846064"/>
              <a:gd name="connsiteX5" fmla="*/ 5048705 w 5251988"/>
              <a:gd name="connsiteY5" fmla="*/ 202609 h 2846064"/>
              <a:gd name="connsiteX6" fmla="*/ 5232258 w 5251988"/>
              <a:gd name="connsiteY6" fmla="*/ 1321404 h 2846064"/>
              <a:gd name="connsiteX7" fmla="*/ 5113588 w 5251988"/>
              <a:gd name="connsiteY7" fmla="*/ 2676867 h 2846064"/>
              <a:gd name="connsiteX8" fmla="*/ 4052781 w 5251988"/>
              <a:gd name="connsiteY8" fmla="*/ 2838232 h 2846064"/>
              <a:gd name="connsiteX9" fmla="*/ 1596173 w 5251988"/>
              <a:gd name="connsiteY9" fmla="*/ 2795202 h 2846064"/>
              <a:gd name="connsiteX10" fmla="*/ 262225 w 5251988"/>
              <a:gd name="connsiteY10" fmla="*/ 2709140 h 2846064"/>
              <a:gd name="connsiteX11" fmla="*/ 68587 w 5251988"/>
              <a:gd name="connsiteY11" fmla="*/ 2343380 h 2846064"/>
              <a:gd name="connsiteX12" fmla="*/ 4041 w 5251988"/>
              <a:gd name="connsiteY12" fmla="*/ 1472011 h 2846064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1596173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1596173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4041 w 5251988"/>
              <a:gd name="connsiteY0" fmla="*/ 1453487 h 2827540"/>
              <a:gd name="connsiteX1" fmla="*/ 47072 w 5251988"/>
              <a:gd name="connsiteY1" fmla="*/ 560602 h 2827540"/>
              <a:gd name="connsiteX2" fmla="*/ 369801 w 5251988"/>
              <a:gd name="connsiteY2" fmla="*/ 248631 h 2827540"/>
              <a:gd name="connsiteX3" fmla="*/ 2123298 w 5251988"/>
              <a:gd name="connsiteY3" fmla="*/ 108781 h 2827540"/>
              <a:gd name="connsiteX4" fmla="*/ 4105898 w 5251988"/>
              <a:gd name="connsiteY4" fmla="*/ 1205 h 2827540"/>
              <a:gd name="connsiteX5" fmla="*/ 5048705 w 5251988"/>
              <a:gd name="connsiteY5" fmla="*/ 184085 h 2827540"/>
              <a:gd name="connsiteX6" fmla="*/ 5232258 w 5251988"/>
              <a:gd name="connsiteY6" fmla="*/ 1302880 h 2827540"/>
              <a:gd name="connsiteX7" fmla="*/ 5113588 w 5251988"/>
              <a:gd name="connsiteY7" fmla="*/ 2658343 h 2827540"/>
              <a:gd name="connsiteX8" fmla="*/ 4052781 w 5251988"/>
              <a:gd name="connsiteY8" fmla="*/ 2819708 h 2827540"/>
              <a:gd name="connsiteX9" fmla="*/ 2087832 w 5251988"/>
              <a:gd name="connsiteY9" fmla="*/ 2776678 h 2827540"/>
              <a:gd name="connsiteX10" fmla="*/ 262225 w 5251988"/>
              <a:gd name="connsiteY10" fmla="*/ 2690616 h 2827540"/>
              <a:gd name="connsiteX11" fmla="*/ 68587 w 5251988"/>
              <a:gd name="connsiteY11" fmla="*/ 2324856 h 2827540"/>
              <a:gd name="connsiteX12" fmla="*/ 4041 w 5251988"/>
              <a:gd name="connsiteY12" fmla="*/ 1453487 h 2827540"/>
              <a:gd name="connsiteX0" fmla="*/ 542 w 5281265"/>
              <a:gd name="connsiteY0" fmla="*/ 1453487 h 2827540"/>
              <a:gd name="connsiteX1" fmla="*/ 76349 w 5281265"/>
              <a:gd name="connsiteY1" fmla="*/ 560602 h 2827540"/>
              <a:gd name="connsiteX2" fmla="*/ 399078 w 5281265"/>
              <a:gd name="connsiteY2" fmla="*/ 248631 h 2827540"/>
              <a:gd name="connsiteX3" fmla="*/ 2152575 w 5281265"/>
              <a:gd name="connsiteY3" fmla="*/ 108781 h 2827540"/>
              <a:gd name="connsiteX4" fmla="*/ 4135175 w 5281265"/>
              <a:gd name="connsiteY4" fmla="*/ 1205 h 2827540"/>
              <a:gd name="connsiteX5" fmla="*/ 5077982 w 5281265"/>
              <a:gd name="connsiteY5" fmla="*/ 184085 h 2827540"/>
              <a:gd name="connsiteX6" fmla="*/ 5261535 w 5281265"/>
              <a:gd name="connsiteY6" fmla="*/ 1302880 h 2827540"/>
              <a:gd name="connsiteX7" fmla="*/ 5142865 w 5281265"/>
              <a:gd name="connsiteY7" fmla="*/ 2658343 h 2827540"/>
              <a:gd name="connsiteX8" fmla="*/ 4082058 w 5281265"/>
              <a:gd name="connsiteY8" fmla="*/ 2819708 h 2827540"/>
              <a:gd name="connsiteX9" fmla="*/ 2117109 w 5281265"/>
              <a:gd name="connsiteY9" fmla="*/ 2776678 h 2827540"/>
              <a:gd name="connsiteX10" fmla="*/ 291502 w 5281265"/>
              <a:gd name="connsiteY10" fmla="*/ 2690616 h 2827540"/>
              <a:gd name="connsiteX11" fmla="*/ 97864 w 5281265"/>
              <a:gd name="connsiteY11" fmla="*/ 2324856 h 2827540"/>
              <a:gd name="connsiteX12" fmla="*/ 542 w 5281265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298593 w 5288356"/>
              <a:gd name="connsiteY10" fmla="*/ 2690616 h 2827540"/>
              <a:gd name="connsiteX11" fmla="*/ 104955 w 5288356"/>
              <a:gd name="connsiteY11" fmla="*/ 2324856 h 2827540"/>
              <a:gd name="connsiteX12" fmla="*/ 7633 w 5288356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637292 w 5288356"/>
              <a:gd name="connsiteY10" fmla="*/ 2733647 h 2827540"/>
              <a:gd name="connsiteX11" fmla="*/ 104955 w 5288356"/>
              <a:gd name="connsiteY11" fmla="*/ 2324856 h 2827540"/>
              <a:gd name="connsiteX12" fmla="*/ 7633 w 5288356"/>
              <a:gd name="connsiteY12" fmla="*/ 1453487 h 2827540"/>
              <a:gd name="connsiteX0" fmla="*/ 7633 w 5288356"/>
              <a:gd name="connsiteY0" fmla="*/ 1453487 h 2827540"/>
              <a:gd name="connsiteX1" fmla="*/ 83440 w 5288356"/>
              <a:gd name="connsiteY1" fmla="*/ 560602 h 2827540"/>
              <a:gd name="connsiteX2" fmla="*/ 690239 w 5288356"/>
              <a:gd name="connsiteY2" fmla="*/ 216358 h 2827540"/>
              <a:gd name="connsiteX3" fmla="*/ 2159666 w 5288356"/>
              <a:gd name="connsiteY3" fmla="*/ 108781 h 2827540"/>
              <a:gd name="connsiteX4" fmla="*/ 4142266 w 5288356"/>
              <a:gd name="connsiteY4" fmla="*/ 1205 h 2827540"/>
              <a:gd name="connsiteX5" fmla="*/ 5085073 w 5288356"/>
              <a:gd name="connsiteY5" fmla="*/ 184085 h 2827540"/>
              <a:gd name="connsiteX6" fmla="*/ 5268626 w 5288356"/>
              <a:gd name="connsiteY6" fmla="*/ 1302880 h 2827540"/>
              <a:gd name="connsiteX7" fmla="*/ 5149956 w 5288356"/>
              <a:gd name="connsiteY7" fmla="*/ 2658343 h 2827540"/>
              <a:gd name="connsiteX8" fmla="*/ 4089149 w 5288356"/>
              <a:gd name="connsiteY8" fmla="*/ 2819708 h 2827540"/>
              <a:gd name="connsiteX9" fmla="*/ 2124200 w 5288356"/>
              <a:gd name="connsiteY9" fmla="*/ 2776678 h 2827540"/>
              <a:gd name="connsiteX10" fmla="*/ 637292 w 5288356"/>
              <a:gd name="connsiteY10" fmla="*/ 2733647 h 2827540"/>
              <a:gd name="connsiteX11" fmla="*/ 104955 w 5288356"/>
              <a:gd name="connsiteY11" fmla="*/ 2410917 h 2827540"/>
              <a:gd name="connsiteX12" fmla="*/ 7633 w 5288356"/>
              <a:gd name="connsiteY12" fmla="*/ 1453487 h 2827540"/>
              <a:gd name="connsiteX0" fmla="*/ 8689 w 5289412"/>
              <a:gd name="connsiteY0" fmla="*/ 1453487 h 2827540"/>
              <a:gd name="connsiteX1" fmla="*/ 84496 w 5289412"/>
              <a:gd name="connsiteY1" fmla="*/ 560602 h 2827540"/>
              <a:gd name="connsiteX2" fmla="*/ 713147 w 5289412"/>
              <a:gd name="connsiteY2" fmla="*/ 183572 h 2827540"/>
              <a:gd name="connsiteX3" fmla="*/ 2160722 w 5289412"/>
              <a:gd name="connsiteY3" fmla="*/ 108781 h 2827540"/>
              <a:gd name="connsiteX4" fmla="*/ 4143322 w 5289412"/>
              <a:gd name="connsiteY4" fmla="*/ 1205 h 2827540"/>
              <a:gd name="connsiteX5" fmla="*/ 5086129 w 5289412"/>
              <a:gd name="connsiteY5" fmla="*/ 184085 h 2827540"/>
              <a:gd name="connsiteX6" fmla="*/ 5269682 w 5289412"/>
              <a:gd name="connsiteY6" fmla="*/ 1302880 h 2827540"/>
              <a:gd name="connsiteX7" fmla="*/ 5151012 w 5289412"/>
              <a:gd name="connsiteY7" fmla="*/ 2658343 h 2827540"/>
              <a:gd name="connsiteX8" fmla="*/ 4090205 w 5289412"/>
              <a:gd name="connsiteY8" fmla="*/ 2819708 h 2827540"/>
              <a:gd name="connsiteX9" fmla="*/ 2125256 w 5289412"/>
              <a:gd name="connsiteY9" fmla="*/ 2776678 h 2827540"/>
              <a:gd name="connsiteX10" fmla="*/ 638348 w 5289412"/>
              <a:gd name="connsiteY10" fmla="*/ 2733647 h 2827540"/>
              <a:gd name="connsiteX11" fmla="*/ 106011 w 5289412"/>
              <a:gd name="connsiteY11" fmla="*/ 2410917 h 2827540"/>
              <a:gd name="connsiteX12" fmla="*/ 8689 w 5289412"/>
              <a:gd name="connsiteY12" fmla="*/ 1453487 h 2827540"/>
              <a:gd name="connsiteX0" fmla="*/ 8689 w 5289412"/>
              <a:gd name="connsiteY0" fmla="*/ 1386693 h 2760746"/>
              <a:gd name="connsiteX1" fmla="*/ 84496 w 5289412"/>
              <a:gd name="connsiteY1" fmla="*/ 493808 h 2760746"/>
              <a:gd name="connsiteX2" fmla="*/ 713147 w 5289412"/>
              <a:gd name="connsiteY2" fmla="*/ 116778 h 2760746"/>
              <a:gd name="connsiteX3" fmla="*/ 2160722 w 5289412"/>
              <a:gd name="connsiteY3" fmla="*/ 41987 h 2760746"/>
              <a:gd name="connsiteX4" fmla="*/ 4219803 w 5289412"/>
              <a:gd name="connsiteY4" fmla="*/ 32768 h 2760746"/>
              <a:gd name="connsiteX5" fmla="*/ 5086129 w 5289412"/>
              <a:gd name="connsiteY5" fmla="*/ 117291 h 2760746"/>
              <a:gd name="connsiteX6" fmla="*/ 5269682 w 5289412"/>
              <a:gd name="connsiteY6" fmla="*/ 1236086 h 2760746"/>
              <a:gd name="connsiteX7" fmla="*/ 5151012 w 5289412"/>
              <a:gd name="connsiteY7" fmla="*/ 2591549 h 2760746"/>
              <a:gd name="connsiteX8" fmla="*/ 4090205 w 5289412"/>
              <a:gd name="connsiteY8" fmla="*/ 2752914 h 2760746"/>
              <a:gd name="connsiteX9" fmla="*/ 2125256 w 5289412"/>
              <a:gd name="connsiteY9" fmla="*/ 2709884 h 2760746"/>
              <a:gd name="connsiteX10" fmla="*/ 638348 w 5289412"/>
              <a:gd name="connsiteY10" fmla="*/ 2666853 h 2760746"/>
              <a:gd name="connsiteX11" fmla="*/ 106011 w 5289412"/>
              <a:gd name="connsiteY11" fmla="*/ 2344123 h 2760746"/>
              <a:gd name="connsiteX12" fmla="*/ 8689 w 5289412"/>
              <a:gd name="connsiteY12" fmla="*/ 1386693 h 2760746"/>
              <a:gd name="connsiteX0" fmla="*/ 8689 w 5289412"/>
              <a:gd name="connsiteY0" fmla="*/ 1435284 h 2809337"/>
              <a:gd name="connsiteX1" fmla="*/ 84496 w 5289412"/>
              <a:gd name="connsiteY1" fmla="*/ 542399 h 2809337"/>
              <a:gd name="connsiteX2" fmla="*/ 713147 w 5289412"/>
              <a:gd name="connsiteY2" fmla="*/ 165369 h 2809337"/>
              <a:gd name="connsiteX3" fmla="*/ 2160722 w 5289412"/>
              <a:gd name="connsiteY3" fmla="*/ 90578 h 2809337"/>
              <a:gd name="connsiteX4" fmla="*/ 4208877 w 5289412"/>
              <a:gd name="connsiteY4" fmla="*/ 4859 h 2809337"/>
              <a:gd name="connsiteX5" fmla="*/ 5086129 w 5289412"/>
              <a:gd name="connsiteY5" fmla="*/ 165882 h 2809337"/>
              <a:gd name="connsiteX6" fmla="*/ 5269682 w 5289412"/>
              <a:gd name="connsiteY6" fmla="*/ 1284677 h 2809337"/>
              <a:gd name="connsiteX7" fmla="*/ 5151012 w 5289412"/>
              <a:gd name="connsiteY7" fmla="*/ 2640140 h 2809337"/>
              <a:gd name="connsiteX8" fmla="*/ 4090205 w 5289412"/>
              <a:gd name="connsiteY8" fmla="*/ 2801505 h 2809337"/>
              <a:gd name="connsiteX9" fmla="*/ 2125256 w 5289412"/>
              <a:gd name="connsiteY9" fmla="*/ 2758475 h 2809337"/>
              <a:gd name="connsiteX10" fmla="*/ 638348 w 5289412"/>
              <a:gd name="connsiteY10" fmla="*/ 2715444 h 2809337"/>
              <a:gd name="connsiteX11" fmla="*/ 106011 w 5289412"/>
              <a:gd name="connsiteY11" fmla="*/ 2392714 h 2809337"/>
              <a:gd name="connsiteX12" fmla="*/ 8689 w 5289412"/>
              <a:gd name="connsiteY12" fmla="*/ 1435284 h 2809337"/>
              <a:gd name="connsiteX0" fmla="*/ 8689 w 5289412"/>
              <a:gd name="connsiteY0" fmla="*/ 1392425 h 2766478"/>
              <a:gd name="connsiteX1" fmla="*/ 84496 w 5289412"/>
              <a:gd name="connsiteY1" fmla="*/ 499540 h 2766478"/>
              <a:gd name="connsiteX2" fmla="*/ 713147 w 5289412"/>
              <a:gd name="connsiteY2" fmla="*/ 122510 h 2766478"/>
              <a:gd name="connsiteX3" fmla="*/ 2160722 w 5289412"/>
              <a:gd name="connsiteY3" fmla="*/ 47719 h 2766478"/>
              <a:gd name="connsiteX4" fmla="*/ 4241654 w 5289412"/>
              <a:gd name="connsiteY4" fmla="*/ 27572 h 2766478"/>
              <a:gd name="connsiteX5" fmla="*/ 5086129 w 5289412"/>
              <a:gd name="connsiteY5" fmla="*/ 123023 h 2766478"/>
              <a:gd name="connsiteX6" fmla="*/ 5269682 w 5289412"/>
              <a:gd name="connsiteY6" fmla="*/ 1241818 h 2766478"/>
              <a:gd name="connsiteX7" fmla="*/ 5151012 w 5289412"/>
              <a:gd name="connsiteY7" fmla="*/ 2597281 h 2766478"/>
              <a:gd name="connsiteX8" fmla="*/ 4090205 w 5289412"/>
              <a:gd name="connsiteY8" fmla="*/ 2758646 h 2766478"/>
              <a:gd name="connsiteX9" fmla="*/ 2125256 w 5289412"/>
              <a:gd name="connsiteY9" fmla="*/ 2715616 h 2766478"/>
              <a:gd name="connsiteX10" fmla="*/ 638348 w 5289412"/>
              <a:gd name="connsiteY10" fmla="*/ 2672585 h 2766478"/>
              <a:gd name="connsiteX11" fmla="*/ 106011 w 5289412"/>
              <a:gd name="connsiteY11" fmla="*/ 2349855 h 2766478"/>
              <a:gd name="connsiteX12" fmla="*/ 8689 w 5289412"/>
              <a:gd name="connsiteY12" fmla="*/ 1392425 h 2766478"/>
              <a:gd name="connsiteX0" fmla="*/ 8689 w 5284117"/>
              <a:gd name="connsiteY0" fmla="*/ 1381880 h 2755933"/>
              <a:gd name="connsiteX1" fmla="*/ 84496 w 5284117"/>
              <a:gd name="connsiteY1" fmla="*/ 488995 h 2755933"/>
              <a:gd name="connsiteX2" fmla="*/ 713147 w 5284117"/>
              <a:gd name="connsiteY2" fmla="*/ 111965 h 2755933"/>
              <a:gd name="connsiteX3" fmla="*/ 2160722 w 5284117"/>
              <a:gd name="connsiteY3" fmla="*/ 37174 h 2755933"/>
              <a:gd name="connsiteX4" fmla="*/ 4241654 w 5284117"/>
              <a:gd name="connsiteY4" fmla="*/ 17027 h 2755933"/>
              <a:gd name="connsiteX5" fmla="*/ 5162610 w 5284117"/>
              <a:gd name="connsiteY5" fmla="*/ 287335 h 2755933"/>
              <a:gd name="connsiteX6" fmla="*/ 5269682 w 5284117"/>
              <a:gd name="connsiteY6" fmla="*/ 1231273 h 2755933"/>
              <a:gd name="connsiteX7" fmla="*/ 5151012 w 5284117"/>
              <a:gd name="connsiteY7" fmla="*/ 2586736 h 2755933"/>
              <a:gd name="connsiteX8" fmla="*/ 4090205 w 5284117"/>
              <a:gd name="connsiteY8" fmla="*/ 2748101 h 2755933"/>
              <a:gd name="connsiteX9" fmla="*/ 2125256 w 5284117"/>
              <a:gd name="connsiteY9" fmla="*/ 2705071 h 2755933"/>
              <a:gd name="connsiteX10" fmla="*/ 638348 w 5284117"/>
              <a:gd name="connsiteY10" fmla="*/ 2662040 h 2755933"/>
              <a:gd name="connsiteX11" fmla="*/ 106011 w 5284117"/>
              <a:gd name="connsiteY11" fmla="*/ 2339310 h 2755933"/>
              <a:gd name="connsiteX12" fmla="*/ 8689 w 5284117"/>
              <a:gd name="connsiteY12" fmla="*/ 1381880 h 2755933"/>
              <a:gd name="connsiteX0" fmla="*/ 8689 w 5284117"/>
              <a:gd name="connsiteY0" fmla="*/ 1377081 h 2751134"/>
              <a:gd name="connsiteX1" fmla="*/ 84496 w 5284117"/>
              <a:gd name="connsiteY1" fmla="*/ 484196 h 2751134"/>
              <a:gd name="connsiteX2" fmla="*/ 713147 w 5284117"/>
              <a:gd name="connsiteY2" fmla="*/ 107166 h 2751134"/>
              <a:gd name="connsiteX3" fmla="*/ 2160722 w 5284117"/>
              <a:gd name="connsiteY3" fmla="*/ 32375 h 2751134"/>
              <a:gd name="connsiteX4" fmla="*/ 4241654 w 5284117"/>
              <a:gd name="connsiteY4" fmla="*/ 12228 h 2751134"/>
              <a:gd name="connsiteX5" fmla="*/ 5162610 w 5284117"/>
              <a:gd name="connsiteY5" fmla="*/ 216964 h 2751134"/>
              <a:gd name="connsiteX6" fmla="*/ 5269682 w 5284117"/>
              <a:gd name="connsiteY6" fmla="*/ 1226474 h 2751134"/>
              <a:gd name="connsiteX7" fmla="*/ 5151012 w 5284117"/>
              <a:gd name="connsiteY7" fmla="*/ 2581937 h 2751134"/>
              <a:gd name="connsiteX8" fmla="*/ 4090205 w 5284117"/>
              <a:gd name="connsiteY8" fmla="*/ 2743302 h 2751134"/>
              <a:gd name="connsiteX9" fmla="*/ 2125256 w 5284117"/>
              <a:gd name="connsiteY9" fmla="*/ 2700272 h 2751134"/>
              <a:gd name="connsiteX10" fmla="*/ 638348 w 5284117"/>
              <a:gd name="connsiteY10" fmla="*/ 2657241 h 2751134"/>
              <a:gd name="connsiteX11" fmla="*/ 106011 w 5284117"/>
              <a:gd name="connsiteY11" fmla="*/ 2334511 h 2751134"/>
              <a:gd name="connsiteX12" fmla="*/ 8689 w 5284117"/>
              <a:gd name="connsiteY12" fmla="*/ 1377081 h 2751134"/>
              <a:gd name="connsiteX0" fmla="*/ 8689 w 5271049"/>
              <a:gd name="connsiteY0" fmla="*/ 1377081 h 2748258"/>
              <a:gd name="connsiteX1" fmla="*/ 84496 w 5271049"/>
              <a:gd name="connsiteY1" fmla="*/ 484196 h 2748258"/>
              <a:gd name="connsiteX2" fmla="*/ 713147 w 5271049"/>
              <a:gd name="connsiteY2" fmla="*/ 107166 h 2748258"/>
              <a:gd name="connsiteX3" fmla="*/ 2160722 w 5271049"/>
              <a:gd name="connsiteY3" fmla="*/ 32375 h 2748258"/>
              <a:gd name="connsiteX4" fmla="*/ 4241654 w 5271049"/>
              <a:gd name="connsiteY4" fmla="*/ 12228 h 2748258"/>
              <a:gd name="connsiteX5" fmla="*/ 5162610 w 5271049"/>
              <a:gd name="connsiteY5" fmla="*/ 216964 h 2748258"/>
              <a:gd name="connsiteX6" fmla="*/ 5247831 w 5271049"/>
              <a:gd name="connsiteY6" fmla="*/ 1281117 h 2748258"/>
              <a:gd name="connsiteX7" fmla="*/ 5151012 w 5271049"/>
              <a:gd name="connsiteY7" fmla="*/ 2581937 h 2748258"/>
              <a:gd name="connsiteX8" fmla="*/ 4090205 w 5271049"/>
              <a:gd name="connsiteY8" fmla="*/ 2743302 h 2748258"/>
              <a:gd name="connsiteX9" fmla="*/ 2125256 w 5271049"/>
              <a:gd name="connsiteY9" fmla="*/ 2700272 h 2748258"/>
              <a:gd name="connsiteX10" fmla="*/ 638348 w 5271049"/>
              <a:gd name="connsiteY10" fmla="*/ 2657241 h 2748258"/>
              <a:gd name="connsiteX11" fmla="*/ 106011 w 5271049"/>
              <a:gd name="connsiteY11" fmla="*/ 2334511 h 2748258"/>
              <a:gd name="connsiteX12" fmla="*/ 8689 w 5271049"/>
              <a:gd name="connsiteY12" fmla="*/ 1377081 h 2748258"/>
              <a:gd name="connsiteX0" fmla="*/ 8689 w 5274492"/>
              <a:gd name="connsiteY0" fmla="*/ 1377878 h 2749055"/>
              <a:gd name="connsiteX1" fmla="*/ 84496 w 5274492"/>
              <a:gd name="connsiteY1" fmla="*/ 484993 h 2749055"/>
              <a:gd name="connsiteX2" fmla="*/ 713147 w 5274492"/>
              <a:gd name="connsiteY2" fmla="*/ 107963 h 2749055"/>
              <a:gd name="connsiteX3" fmla="*/ 2160722 w 5274492"/>
              <a:gd name="connsiteY3" fmla="*/ 33172 h 2749055"/>
              <a:gd name="connsiteX4" fmla="*/ 4241654 w 5274492"/>
              <a:gd name="connsiteY4" fmla="*/ 13025 h 2749055"/>
              <a:gd name="connsiteX5" fmla="*/ 5107981 w 5274492"/>
              <a:gd name="connsiteY5" fmla="*/ 228689 h 2749055"/>
              <a:gd name="connsiteX6" fmla="*/ 5247831 w 5274492"/>
              <a:gd name="connsiteY6" fmla="*/ 1281914 h 2749055"/>
              <a:gd name="connsiteX7" fmla="*/ 5151012 w 5274492"/>
              <a:gd name="connsiteY7" fmla="*/ 2582734 h 2749055"/>
              <a:gd name="connsiteX8" fmla="*/ 4090205 w 5274492"/>
              <a:gd name="connsiteY8" fmla="*/ 2744099 h 2749055"/>
              <a:gd name="connsiteX9" fmla="*/ 2125256 w 5274492"/>
              <a:gd name="connsiteY9" fmla="*/ 2701069 h 2749055"/>
              <a:gd name="connsiteX10" fmla="*/ 638348 w 5274492"/>
              <a:gd name="connsiteY10" fmla="*/ 2658038 h 2749055"/>
              <a:gd name="connsiteX11" fmla="*/ 106011 w 5274492"/>
              <a:gd name="connsiteY11" fmla="*/ 2335308 h 2749055"/>
              <a:gd name="connsiteX12" fmla="*/ 8689 w 5274492"/>
              <a:gd name="connsiteY12" fmla="*/ 1377878 h 2749055"/>
              <a:gd name="connsiteX0" fmla="*/ 8689 w 5320009"/>
              <a:gd name="connsiteY0" fmla="*/ 1377878 h 2749055"/>
              <a:gd name="connsiteX1" fmla="*/ 84496 w 5320009"/>
              <a:gd name="connsiteY1" fmla="*/ 484993 h 2749055"/>
              <a:gd name="connsiteX2" fmla="*/ 713147 w 5320009"/>
              <a:gd name="connsiteY2" fmla="*/ 107963 h 2749055"/>
              <a:gd name="connsiteX3" fmla="*/ 2160722 w 5320009"/>
              <a:gd name="connsiteY3" fmla="*/ 33172 h 2749055"/>
              <a:gd name="connsiteX4" fmla="*/ 4241654 w 5320009"/>
              <a:gd name="connsiteY4" fmla="*/ 13025 h 2749055"/>
              <a:gd name="connsiteX5" fmla="*/ 5107981 w 5320009"/>
              <a:gd name="connsiteY5" fmla="*/ 228689 h 2749055"/>
              <a:gd name="connsiteX6" fmla="*/ 5313387 w 5320009"/>
              <a:gd name="connsiteY6" fmla="*/ 1281914 h 2749055"/>
              <a:gd name="connsiteX7" fmla="*/ 5151012 w 5320009"/>
              <a:gd name="connsiteY7" fmla="*/ 2582734 h 2749055"/>
              <a:gd name="connsiteX8" fmla="*/ 4090205 w 5320009"/>
              <a:gd name="connsiteY8" fmla="*/ 2744099 h 2749055"/>
              <a:gd name="connsiteX9" fmla="*/ 2125256 w 5320009"/>
              <a:gd name="connsiteY9" fmla="*/ 2701069 h 2749055"/>
              <a:gd name="connsiteX10" fmla="*/ 638348 w 5320009"/>
              <a:gd name="connsiteY10" fmla="*/ 2658038 h 2749055"/>
              <a:gd name="connsiteX11" fmla="*/ 106011 w 5320009"/>
              <a:gd name="connsiteY11" fmla="*/ 2335308 h 2749055"/>
              <a:gd name="connsiteX12" fmla="*/ 8689 w 5320009"/>
              <a:gd name="connsiteY12" fmla="*/ 1377878 h 2749055"/>
              <a:gd name="connsiteX0" fmla="*/ 8689 w 5316013"/>
              <a:gd name="connsiteY0" fmla="*/ 1376285 h 2747462"/>
              <a:gd name="connsiteX1" fmla="*/ 84496 w 5316013"/>
              <a:gd name="connsiteY1" fmla="*/ 483400 h 2747462"/>
              <a:gd name="connsiteX2" fmla="*/ 713147 w 5316013"/>
              <a:gd name="connsiteY2" fmla="*/ 106370 h 2747462"/>
              <a:gd name="connsiteX3" fmla="*/ 2160722 w 5316013"/>
              <a:gd name="connsiteY3" fmla="*/ 31579 h 2747462"/>
              <a:gd name="connsiteX4" fmla="*/ 4241654 w 5316013"/>
              <a:gd name="connsiteY4" fmla="*/ 11432 h 2747462"/>
              <a:gd name="connsiteX5" fmla="*/ 5162610 w 5316013"/>
              <a:gd name="connsiteY5" fmla="*/ 205239 h 2747462"/>
              <a:gd name="connsiteX6" fmla="*/ 5313387 w 5316013"/>
              <a:gd name="connsiteY6" fmla="*/ 1280321 h 2747462"/>
              <a:gd name="connsiteX7" fmla="*/ 5151012 w 5316013"/>
              <a:gd name="connsiteY7" fmla="*/ 2581141 h 2747462"/>
              <a:gd name="connsiteX8" fmla="*/ 4090205 w 5316013"/>
              <a:gd name="connsiteY8" fmla="*/ 2742506 h 2747462"/>
              <a:gd name="connsiteX9" fmla="*/ 2125256 w 5316013"/>
              <a:gd name="connsiteY9" fmla="*/ 2699476 h 2747462"/>
              <a:gd name="connsiteX10" fmla="*/ 638348 w 5316013"/>
              <a:gd name="connsiteY10" fmla="*/ 2656445 h 2747462"/>
              <a:gd name="connsiteX11" fmla="*/ 106011 w 5316013"/>
              <a:gd name="connsiteY11" fmla="*/ 2333715 h 2747462"/>
              <a:gd name="connsiteX12" fmla="*/ 8689 w 5316013"/>
              <a:gd name="connsiteY12" fmla="*/ 1376285 h 2747462"/>
              <a:gd name="connsiteX0" fmla="*/ 8689 w 5316012"/>
              <a:gd name="connsiteY0" fmla="*/ 1369999 h 2741176"/>
              <a:gd name="connsiteX1" fmla="*/ 84496 w 5316012"/>
              <a:gd name="connsiteY1" fmla="*/ 477114 h 2741176"/>
              <a:gd name="connsiteX2" fmla="*/ 713147 w 5316012"/>
              <a:gd name="connsiteY2" fmla="*/ 100084 h 2741176"/>
              <a:gd name="connsiteX3" fmla="*/ 2182575 w 5316012"/>
              <a:gd name="connsiteY3" fmla="*/ 276651 h 2741176"/>
              <a:gd name="connsiteX4" fmla="*/ 4241654 w 5316012"/>
              <a:gd name="connsiteY4" fmla="*/ 5146 h 2741176"/>
              <a:gd name="connsiteX5" fmla="*/ 5162610 w 5316012"/>
              <a:gd name="connsiteY5" fmla="*/ 198953 h 2741176"/>
              <a:gd name="connsiteX6" fmla="*/ 5313387 w 5316012"/>
              <a:gd name="connsiteY6" fmla="*/ 1274035 h 2741176"/>
              <a:gd name="connsiteX7" fmla="*/ 5151012 w 5316012"/>
              <a:gd name="connsiteY7" fmla="*/ 2574855 h 2741176"/>
              <a:gd name="connsiteX8" fmla="*/ 4090205 w 5316012"/>
              <a:gd name="connsiteY8" fmla="*/ 2736220 h 2741176"/>
              <a:gd name="connsiteX9" fmla="*/ 2125256 w 5316012"/>
              <a:gd name="connsiteY9" fmla="*/ 2693190 h 2741176"/>
              <a:gd name="connsiteX10" fmla="*/ 638348 w 5316012"/>
              <a:gd name="connsiteY10" fmla="*/ 2650159 h 2741176"/>
              <a:gd name="connsiteX11" fmla="*/ 106011 w 5316012"/>
              <a:gd name="connsiteY11" fmla="*/ 2327429 h 2741176"/>
              <a:gd name="connsiteX12" fmla="*/ 8689 w 5316012"/>
              <a:gd name="connsiteY12" fmla="*/ 1369999 h 2741176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38348 w 5316012"/>
              <a:gd name="connsiteY10" fmla="*/ 26501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38348 w 5316012"/>
              <a:gd name="connsiteY10" fmla="*/ 2650159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0010"/>
              <a:gd name="connsiteX1" fmla="*/ 84496 w 5316012"/>
              <a:gd name="connsiteY1" fmla="*/ 477114 h 2760010"/>
              <a:gd name="connsiteX2" fmla="*/ 713147 w 5316012"/>
              <a:gd name="connsiteY2" fmla="*/ 100084 h 2760010"/>
              <a:gd name="connsiteX3" fmla="*/ 2182575 w 5316012"/>
              <a:gd name="connsiteY3" fmla="*/ 276651 h 2760010"/>
              <a:gd name="connsiteX4" fmla="*/ 4241654 w 5316012"/>
              <a:gd name="connsiteY4" fmla="*/ 5146 h 2760010"/>
              <a:gd name="connsiteX5" fmla="*/ 5162610 w 5316012"/>
              <a:gd name="connsiteY5" fmla="*/ 198953 h 2760010"/>
              <a:gd name="connsiteX6" fmla="*/ 5313387 w 5316012"/>
              <a:gd name="connsiteY6" fmla="*/ 1274035 h 2760010"/>
              <a:gd name="connsiteX7" fmla="*/ 5151012 w 5316012"/>
              <a:gd name="connsiteY7" fmla="*/ 2574855 h 2760010"/>
              <a:gd name="connsiteX8" fmla="*/ 4090205 w 5316012"/>
              <a:gd name="connsiteY8" fmla="*/ 2736220 h 2760010"/>
              <a:gd name="connsiteX9" fmla="*/ 2179886 w 5316012"/>
              <a:gd name="connsiteY9" fmla="*/ 2430903 h 2760010"/>
              <a:gd name="connsiteX10" fmla="*/ 682051 w 5316012"/>
              <a:gd name="connsiteY10" fmla="*/ 2573660 h 2760010"/>
              <a:gd name="connsiteX11" fmla="*/ 106011 w 5316012"/>
              <a:gd name="connsiteY11" fmla="*/ 2327429 h 2760010"/>
              <a:gd name="connsiteX12" fmla="*/ 8689 w 5316012"/>
              <a:gd name="connsiteY12" fmla="*/ 1369999 h 2760010"/>
              <a:gd name="connsiteX0" fmla="*/ 8689 w 5316012"/>
              <a:gd name="connsiteY0" fmla="*/ 1369999 h 2763191"/>
              <a:gd name="connsiteX1" fmla="*/ 84496 w 5316012"/>
              <a:gd name="connsiteY1" fmla="*/ 477114 h 2763191"/>
              <a:gd name="connsiteX2" fmla="*/ 713147 w 5316012"/>
              <a:gd name="connsiteY2" fmla="*/ 100084 h 2763191"/>
              <a:gd name="connsiteX3" fmla="*/ 2182575 w 5316012"/>
              <a:gd name="connsiteY3" fmla="*/ 276651 h 2763191"/>
              <a:gd name="connsiteX4" fmla="*/ 4241654 w 5316012"/>
              <a:gd name="connsiteY4" fmla="*/ 5146 h 2763191"/>
              <a:gd name="connsiteX5" fmla="*/ 5162610 w 5316012"/>
              <a:gd name="connsiteY5" fmla="*/ 198953 h 2763191"/>
              <a:gd name="connsiteX6" fmla="*/ 5313387 w 5316012"/>
              <a:gd name="connsiteY6" fmla="*/ 1274035 h 2763191"/>
              <a:gd name="connsiteX7" fmla="*/ 5151012 w 5316012"/>
              <a:gd name="connsiteY7" fmla="*/ 2574855 h 2763191"/>
              <a:gd name="connsiteX8" fmla="*/ 4090205 w 5316012"/>
              <a:gd name="connsiteY8" fmla="*/ 2736220 h 2763191"/>
              <a:gd name="connsiteX9" fmla="*/ 2463955 w 5316012"/>
              <a:gd name="connsiteY9" fmla="*/ 2387189 h 2763191"/>
              <a:gd name="connsiteX10" fmla="*/ 682051 w 5316012"/>
              <a:gd name="connsiteY10" fmla="*/ 2573660 h 2763191"/>
              <a:gd name="connsiteX11" fmla="*/ 106011 w 5316012"/>
              <a:gd name="connsiteY11" fmla="*/ 2327429 h 2763191"/>
              <a:gd name="connsiteX12" fmla="*/ 8689 w 5316012"/>
              <a:gd name="connsiteY12" fmla="*/ 1369999 h 2763191"/>
              <a:gd name="connsiteX0" fmla="*/ 8689 w 5316012"/>
              <a:gd name="connsiteY0" fmla="*/ 1369282 h 2762474"/>
              <a:gd name="connsiteX1" fmla="*/ 84496 w 5316012"/>
              <a:gd name="connsiteY1" fmla="*/ 476397 h 2762474"/>
              <a:gd name="connsiteX2" fmla="*/ 713147 w 5316012"/>
              <a:gd name="connsiteY2" fmla="*/ 99367 h 2762474"/>
              <a:gd name="connsiteX3" fmla="*/ 2401091 w 5316012"/>
              <a:gd name="connsiteY3" fmla="*/ 265005 h 2762474"/>
              <a:gd name="connsiteX4" fmla="*/ 4241654 w 5316012"/>
              <a:gd name="connsiteY4" fmla="*/ 4429 h 2762474"/>
              <a:gd name="connsiteX5" fmla="*/ 5162610 w 5316012"/>
              <a:gd name="connsiteY5" fmla="*/ 198236 h 2762474"/>
              <a:gd name="connsiteX6" fmla="*/ 5313387 w 5316012"/>
              <a:gd name="connsiteY6" fmla="*/ 1273318 h 2762474"/>
              <a:gd name="connsiteX7" fmla="*/ 5151012 w 5316012"/>
              <a:gd name="connsiteY7" fmla="*/ 2574138 h 2762474"/>
              <a:gd name="connsiteX8" fmla="*/ 4090205 w 5316012"/>
              <a:gd name="connsiteY8" fmla="*/ 2735503 h 2762474"/>
              <a:gd name="connsiteX9" fmla="*/ 2463955 w 5316012"/>
              <a:gd name="connsiteY9" fmla="*/ 2386472 h 2762474"/>
              <a:gd name="connsiteX10" fmla="*/ 682051 w 5316012"/>
              <a:gd name="connsiteY10" fmla="*/ 2572943 h 2762474"/>
              <a:gd name="connsiteX11" fmla="*/ 106011 w 5316012"/>
              <a:gd name="connsiteY11" fmla="*/ 2326712 h 2762474"/>
              <a:gd name="connsiteX12" fmla="*/ 8689 w 5316012"/>
              <a:gd name="connsiteY12" fmla="*/ 1369282 h 2762474"/>
              <a:gd name="connsiteX0" fmla="*/ 8689 w 5315765"/>
              <a:gd name="connsiteY0" fmla="*/ 1369282 h 2689637"/>
              <a:gd name="connsiteX1" fmla="*/ 84496 w 5315765"/>
              <a:gd name="connsiteY1" fmla="*/ 476397 h 2689637"/>
              <a:gd name="connsiteX2" fmla="*/ 713147 w 5315765"/>
              <a:gd name="connsiteY2" fmla="*/ 99367 h 2689637"/>
              <a:gd name="connsiteX3" fmla="*/ 2401091 w 5315765"/>
              <a:gd name="connsiteY3" fmla="*/ 265005 h 2689637"/>
              <a:gd name="connsiteX4" fmla="*/ 4241654 w 5315765"/>
              <a:gd name="connsiteY4" fmla="*/ 4429 h 2689637"/>
              <a:gd name="connsiteX5" fmla="*/ 5162610 w 5315765"/>
              <a:gd name="connsiteY5" fmla="*/ 198236 h 2689637"/>
              <a:gd name="connsiteX6" fmla="*/ 5313387 w 5315765"/>
              <a:gd name="connsiteY6" fmla="*/ 1273318 h 2689637"/>
              <a:gd name="connsiteX7" fmla="*/ 5151012 w 5315765"/>
              <a:gd name="connsiteY7" fmla="*/ 2574138 h 2689637"/>
              <a:gd name="connsiteX8" fmla="*/ 4144834 w 5315765"/>
              <a:gd name="connsiteY8" fmla="*/ 2604360 h 2689637"/>
              <a:gd name="connsiteX9" fmla="*/ 2463955 w 5315765"/>
              <a:gd name="connsiteY9" fmla="*/ 2386472 h 2689637"/>
              <a:gd name="connsiteX10" fmla="*/ 682051 w 5315765"/>
              <a:gd name="connsiteY10" fmla="*/ 2572943 h 2689637"/>
              <a:gd name="connsiteX11" fmla="*/ 106011 w 5315765"/>
              <a:gd name="connsiteY11" fmla="*/ 2326712 h 2689637"/>
              <a:gd name="connsiteX12" fmla="*/ 8689 w 5315765"/>
              <a:gd name="connsiteY12" fmla="*/ 1369282 h 2689637"/>
              <a:gd name="connsiteX0" fmla="*/ 8689 w 5315302"/>
              <a:gd name="connsiteY0" fmla="*/ 1442663 h 2763018"/>
              <a:gd name="connsiteX1" fmla="*/ 84496 w 5315302"/>
              <a:gd name="connsiteY1" fmla="*/ 549778 h 2763018"/>
              <a:gd name="connsiteX2" fmla="*/ 713147 w 5315302"/>
              <a:gd name="connsiteY2" fmla="*/ 172748 h 2763018"/>
              <a:gd name="connsiteX3" fmla="*/ 2401091 w 5315302"/>
              <a:gd name="connsiteY3" fmla="*/ 338386 h 2763018"/>
              <a:gd name="connsiteX4" fmla="*/ 4263506 w 5315302"/>
              <a:gd name="connsiteY4" fmla="*/ 1310 h 2763018"/>
              <a:gd name="connsiteX5" fmla="*/ 5162610 w 5315302"/>
              <a:gd name="connsiteY5" fmla="*/ 271617 h 2763018"/>
              <a:gd name="connsiteX6" fmla="*/ 5313387 w 5315302"/>
              <a:gd name="connsiteY6" fmla="*/ 1346699 h 2763018"/>
              <a:gd name="connsiteX7" fmla="*/ 5151012 w 5315302"/>
              <a:gd name="connsiteY7" fmla="*/ 2647519 h 2763018"/>
              <a:gd name="connsiteX8" fmla="*/ 4144834 w 5315302"/>
              <a:gd name="connsiteY8" fmla="*/ 2677741 h 2763018"/>
              <a:gd name="connsiteX9" fmla="*/ 2463955 w 5315302"/>
              <a:gd name="connsiteY9" fmla="*/ 2459853 h 2763018"/>
              <a:gd name="connsiteX10" fmla="*/ 682051 w 5315302"/>
              <a:gd name="connsiteY10" fmla="*/ 2646324 h 2763018"/>
              <a:gd name="connsiteX11" fmla="*/ 106011 w 5315302"/>
              <a:gd name="connsiteY11" fmla="*/ 2400093 h 2763018"/>
              <a:gd name="connsiteX12" fmla="*/ 8689 w 5315302"/>
              <a:gd name="connsiteY12" fmla="*/ 1442663 h 2763018"/>
              <a:gd name="connsiteX0" fmla="*/ 1407 w 5308020"/>
              <a:gd name="connsiteY0" fmla="*/ 1442663 h 2763018"/>
              <a:gd name="connsiteX1" fmla="*/ 109992 w 5308020"/>
              <a:gd name="connsiteY1" fmla="*/ 451420 h 2763018"/>
              <a:gd name="connsiteX2" fmla="*/ 705865 w 5308020"/>
              <a:gd name="connsiteY2" fmla="*/ 172748 h 2763018"/>
              <a:gd name="connsiteX3" fmla="*/ 2393809 w 5308020"/>
              <a:gd name="connsiteY3" fmla="*/ 338386 h 2763018"/>
              <a:gd name="connsiteX4" fmla="*/ 4256224 w 5308020"/>
              <a:gd name="connsiteY4" fmla="*/ 1310 h 2763018"/>
              <a:gd name="connsiteX5" fmla="*/ 5155328 w 5308020"/>
              <a:gd name="connsiteY5" fmla="*/ 271617 h 2763018"/>
              <a:gd name="connsiteX6" fmla="*/ 5306105 w 5308020"/>
              <a:gd name="connsiteY6" fmla="*/ 1346699 h 2763018"/>
              <a:gd name="connsiteX7" fmla="*/ 5143730 w 5308020"/>
              <a:gd name="connsiteY7" fmla="*/ 2647519 h 2763018"/>
              <a:gd name="connsiteX8" fmla="*/ 4137552 w 5308020"/>
              <a:gd name="connsiteY8" fmla="*/ 2677741 h 2763018"/>
              <a:gd name="connsiteX9" fmla="*/ 2456673 w 5308020"/>
              <a:gd name="connsiteY9" fmla="*/ 2459853 h 2763018"/>
              <a:gd name="connsiteX10" fmla="*/ 674769 w 5308020"/>
              <a:gd name="connsiteY10" fmla="*/ 2646324 h 2763018"/>
              <a:gd name="connsiteX11" fmla="*/ 98729 w 5308020"/>
              <a:gd name="connsiteY11" fmla="*/ 2400093 h 2763018"/>
              <a:gd name="connsiteX12" fmla="*/ 1407 w 5308020"/>
              <a:gd name="connsiteY12" fmla="*/ 1442663 h 2763018"/>
              <a:gd name="connsiteX0" fmla="*/ 1407 w 5322928"/>
              <a:gd name="connsiteY0" fmla="*/ 1448221 h 2768576"/>
              <a:gd name="connsiteX1" fmla="*/ 109992 w 5322928"/>
              <a:gd name="connsiteY1" fmla="*/ 456978 h 2768576"/>
              <a:gd name="connsiteX2" fmla="*/ 705865 w 5322928"/>
              <a:gd name="connsiteY2" fmla="*/ 178306 h 2768576"/>
              <a:gd name="connsiteX3" fmla="*/ 2393809 w 5322928"/>
              <a:gd name="connsiteY3" fmla="*/ 343944 h 2768576"/>
              <a:gd name="connsiteX4" fmla="*/ 4256224 w 5322928"/>
              <a:gd name="connsiteY4" fmla="*/ 6868 h 2768576"/>
              <a:gd name="connsiteX5" fmla="*/ 5199031 w 5322928"/>
              <a:gd name="connsiteY5" fmla="*/ 222532 h 2768576"/>
              <a:gd name="connsiteX6" fmla="*/ 5306105 w 5322928"/>
              <a:gd name="connsiteY6" fmla="*/ 1352257 h 2768576"/>
              <a:gd name="connsiteX7" fmla="*/ 5143730 w 5322928"/>
              <a:gd name="connsiteY7" fmla="*/ 2653077 h 2768576"/>
              <a:gd name="connsiteX8" fmla="*/ 4137552 w 5322928"/>
              <a:gd name="connsiteY8" fmla="*/ 2683299 h 2768576"/>
              <a:gd name="connsiteX9" fmla="*/ 2456673 w 5322928"/>
              <a:gd name="connsiteY9" fmla="*/ 2465411 h 2768576"/>
              <a:gd name="connsiteX10" fmla="*/ 674769 w 5322928"/>
              <a:gd name="connsiteY10" fmla="*/ 2651882 h 2768576"/>
              <a:gd name="connsiteX11" fmla="*/ 98729 w 5322928"/>
              <a:gd name="connsiteY11" fmla="*/ 2405651 h 2768576"/>
              <a:gd name="connsiteX12" fmla="*/ 1407 w 5322928"/>
              <a:gd name="connsiteY12" fmla="*/ 1448221 h 2768576"/>
              <a:gd name="connsiteX0" fmla="*/ 1407 w 5309386"/>
              <a:gd name="connsiteY0" fmla="*/ 1446024 h 2779066"/>
              <a:gd name="connsiteX1" fmla="*/ 109992 w 5309386"/>
              <a:gd name="connsiteY1" fmla="*/ 454781 h 2779066"/>
              <a:gd name="connsiteX2" fmla="*/ 705865 w 5309386"/>
              <a:gd name="connsiteY2" fmla="*/ 176109 h 2779066"/>
              <a:gd name="connsiteX3" fmla="*/ 2393809 w 5309386"/>
              <a:gd name="connsiteY3" fmla="*/ 341747 h 2779066"/>
              <a:gd name="connsiteX4" fmla="*/ 4256224 w 5309386"/>
              <a:gd name="connsiteY4" fmla="*/ 4671 h 2779066"/>
              <a:gd name="connsiteX5" fmla="*/ 5199031 w 5309386"/>
              <a:gd name="connsiteY5" fmla="*/ 220335 h 2779066"/>
              <a:gd name="connsiteX6" fmla="*/ 5284253 w 5309386"/>
              <a:gd name="connsiteY6" fmla="*/ 1175202 h 2779066"/>
              <a:gd name="connsiteX7" fmla="*/ 5143730 w 5309386"/>
              <a:gd name="connsiteY7" fmla="*/ 2650880 h 2779066"/>
              <a:gd name="connsiteX8" fmla="*/ 4137552 w 5309386"/>
              <a:gd name="connsiteY8" fmla="*/ 2681102 h 2779066"/>
              <a:gd name="connsiteX9" fmla="*/ 2456673 w 5309386"/>
              <a:gd name="connsiteY9" fmla="*/ 2463214 h 2779066"/>
              <a:gd name="connsiteX10" fmla="*/ 674769 w 5309386"/>
              <a:gd name="connsiteY10" fmla="*/ 2649685 h 2779066"/>
              <a:gd name="connsiteX11" fmla="*/ 98729 w 5309386"/>
              <a:gd name="connsiteY11" fmla="*/ 2403454 h 2779066"/>
              <a:gd name="connsiteX12" fmla="*/ 1407 w 5309386"/>
              <a:gd name="connsiteY12" fmla="*/ 1446024 h 2779066"/>
              <a:gd name="connsiteX0" fmla="*/ 1407 w 5295926"/>
              <a:gd name="connsiteY0" fmla="*/ 1472093 h 2805135"/>
              <a:gd name="connsiteX1" fmla="*/ 109992 w 5295926"/>
              <a:gd name="connsiteY1" fmla="*/ 480850 h 2805135"/>
              <a:gd name="connsiteX2" fmla="*/ 705865 w 5295926"/>
              <a:gd name="connsiteY2" fmla="*/ 202178 h 2805135"/>
              <a:gd name="connsiteX3" fmla="*/ 2393809 w 5295926"/>
              <a:gd name="connsiteY3" fmla="*/ 367816 h 2805135"/>
              <a:gd name="connsiteX4" fmla="*/ 4256224 w 5295926"/>
              <a:gd name="connsiteY4" fmla="*/ 30740 h 2805135"/>
              <a:gd name="connsiteX5" fmla="*/ 5067921 w 5295926"/>
              <a:gd name="connsiteY5" fmla="*/ 148047 h 2805135"/>
              <a:gd name="connsiteX6" fmla="*/ 5284253 w 5295926"/>
              <a:gd name="connsiteY6" fmla="*/ 1201271 h 2805135"/>
              <a:gd name="connsiteX7" fmla="*/ 5143730 w 5295926"/>
              <a:gd name="connsiteY7" fmla="*/ 2676949 h 2805135"/>
              <a:gd name="connsiteX8" fmla="*/ 4137552 w 5295926"/>
              <a:gd name="connsiteY8" fmla="*/ 2707171 h 2805135"/>
              <a:gd name="connsiteX9" fmla="*/ 2456673 w 5295926"/>
              <a:gd name="connsiteY9" fmla="*/ 2489283 h 2805135"/>
              <a:gd name="connsiteX10" fmla="*/ 674769 w 5295926"/>
              <a:gd name="connsiteY10" fmla="*/ 2675754 h 2805135"/>
              <a:gd name="connsiteX11" fmla="*/ 98729 w 5295926"/>
              <a:gd name="connsiteY11" fmla="*/ 2429523 h 2805135"/>
              <a:gd name="connsiteX12" fmla="*/ 1407 w 5295926"/>
              <a:gd name="connsiteY12" fmla="*/ 1472093 h 2805135"/>
              <a:gd name="connsiteX0" fmla="*/ 1407 w 5289762"/>
              <a:gd name="connsiteY0" fmla="*/ 1444009 h 2777051"/>
              <a:gd name="connsiteX1" fmla="*/ 109992 w 5289762"/>
              <a:gd name="connsiteY1" fmla="*/ 452766 h 2777051"/>
              <a:gd name="connsiteX2" fmla="*/ 705865 w 5289762"/>
              <a:gd name="connsiteY2" fmla="*/ 174094 h 2777051"/>
              <a:gd name="connsiteX3" fmla="*/ 2393809 w 5289762"/>
              <a:gd name="connsiteY3" fmla="*/ 339732 h 2777051"/>
              <a:gd name="connsiteX4" fmla="*/ 4256224 w 5289762"/>
              <a:gd name="connsiteY4" fmla="*/ 2656 h 2777051"/>
              <a:gd name="connsiteX5" fmla="*/ 5155328 w 5289762"/>
              <a:gd name="connsiteY5" fmla="*/ 240178 h 2777051"/>
              <a:gd name="connsiteX6" fmla="*/ 5284253 w 5289762"/>
              <a:gd name="connsiteY6" fmla="*/ 1173187 h 2777051"/>
              <a:gd name="connsiteX7" fmla="*/ 5143730 w 5289762"/>
              <a:gd name="connsiteY7" fmla="*/ 2648865 h 2777051"/>
              <a:gd name="connsiteX8" fmla="*/ 4137552 w 5289762"/>
              <a:gd name="connsiteY8" fmla="*/ 2679087 h 2777051"/>
              <a:gd name="connsiteX9" fmla="*/ 2456673 w 5289762"/>
              <a:gd name="connsiteY9" fmla="*/ 2461199 h 2777051"/>
              <a:gd name="connsiteX10" fmla="*/ 674769 w 5289762"/>
              <a:gd name="connsiteY10" fmla="*/ 2647670 h 2777051"/>
              <a:gd name="connsiteX11" fmla="*/ 98729 w 5289762"/>
              <a:gd name="connsiteY11" fmla="*/ 2401439 h 2777051"/>
              <a:gd name="connsiteX12" fmla="*/ 1407 w 5289762"/>
              <a:gd name="connsiteY12" fmla="*/ 1444009 h 2777051"/>
              <a:gd name="connsiteX0" fmla="*/ 1407 w 5289762"/>
              <a:gd name="connsiteY0" fmla="*/ 1444009 h 2777051"/>
              <a:gd name="connsiteX1" fmla="*/ 109992 w 5289762"/>
              <a:gd name="connsiteY1" fmla="*/ 452766 h 2777051"/>
              <a:gd name="connsiteX2" fmla="*/ 705865 w 5289762"/>
              <a:gd name="connsiteY2" fmla="*/ 174094 h 2777051"/>
              <a:gd name="connsiteX3" fmla="*/ 2393809 w 5289762"/>
              <a:gd name="connsiteY3" fmla="*/ 339732 h 2777051"/>
              <a:gd name="connsiteX4" fmla="*/ 4256224 w 5289762"/>
              <a:gd name="connsiteY4" fmla="*/ 2656 h 2777051"/>
              <a:gd name="connsiteX5" fmla="*/ 5155328 w 5289762"/>
              <a:gd name="connsiteY5" fmla="*/ 240179 h 2777051"/>
              <a:gd name="connsiteX6" fmla="*/ 5284253 w 5289762"/>
              <a:gd name="connsiteY6" fmla="*/ 1173187 h 2777051"/>
              <a:gd name="connsiteX7" fmla="*/ 5143730 w 5289762"/>
              <a:gd name="connsiteY7" fmla="*/ 2648865 h 2777051"/>
              <a:gd name="connsiteX8" fmla="*/ 4137552 w 5289762"/>
              <a:gd name="connsiteY8" fmla="*/ 2679087 h 2777051"/>
              <a:gd name="connsiteX9" fmla="*/ 2456673 w 5289762"/>
              <a:gd name="connsiteY9" fmla="*/ 2461199 h 2777051"/>
              <a:gd name="connsiteX10" fmla="*/ 674769 w 5289762"/>
              <a:gd name="connsiteY10" fmla="*/ 2647670 h 2777051"/>
              <a:gd name="connsiteX11" fmla="*/ 98729 w 5289762"/>
              <a:gd name="connsiteY11" fmla="*/ 2401439 h 2777051"/>
              <a:gd name="connsiteX12" fmla="*/ 1407 w 5289762"/>
              <a:gd name="connsiteY12" fmla="*/ 1444009 h 2777051"/>
              <a:gd name="connsiteX0" fmla="*/ 1407 w 5290334"/>
              <a:gd name="connsiteY0" fmla="*/ 1442258 h 2775300"/>
              <a:gd name="connsiteX1" fmla="*/ 109992 w 5290334"/>
              <a:gd name="connsiteY1" fmla="*/ 451015 h 2775300"/>
              <a:gd name="connsiteX2" fmla="*/ 705865 w 5290334"/>
              <a:gd name="connsiteY2" fmla="*/ 172343 h 2775300"/>
              <a:gd name="connsiteX3" fmla="*/ 2393809 w 5290334"/>
              <a:gd name="connsiteY3" fmla="*/ 337981 h 2775300"/>
              <a:gd name="connsiteX4" fmla="*/ 4256224 w 5290334"/>
              <a:gd name="connsiteY4" fmla="*/ 905 h 2775300"/>
              <a:gd name="connsiteX5" fmla="*/ 5155328 w 5290334"/>
              <a:gd name="connsiteY5" fmla="*/ 238428 h 2775300"/>
              <a:gd name="connsiteX6" fmla="*/ 5143484 w 5290334"/>
              <a:gd name="connsiteY6" fmla="*/ 225144 h 2775300"/>
              <a:gd name="connsiteX7" fmla="*/ 5284253 w 5290334"/>
              <a:gd name="connsiteY7" fmla="*/ 1171436 h 2775300"/>
              <a:gd name="connsiteX8" fmla="*/ 5143730 w 5290334"/>
              <a:gd name="connsiteY8" fmla="*/ 2647114 h 2775300"/>
              <a:gd name="connsiteX9" fmla="*/ 4137552 w 5290334"/>
              <a:gd name="connsiteY9" fmla="*/ 2677336 h 2775300"/>
              <a:gd name="connsiteX10" fmla="*/ 2456673 w 5290334"/>
              <a:gd name="connsiteY10" fmla="*/ 2459448 h 2775300"/>
              <a:gd name="connsiteX11" fmla="*/ 674769 w 5290334"/>
              <a:gd name="connsiteY11" fmla="*/ 2645919 h 2775300"/>
              <a:gd name="connsiteX12" fmla="*/ 98729 w 5290334"/>
              <a:gd name="connsiteY12" fmla="*/ 2399688 h 2775300"/>
              <a:gd name="connsiteX13" fmla="*/ 1407 w 5290334"/>
              <a:gd name="connsiteY13" fmla="*/ 1442258 h 2775300"/>
              <a:gd name="connsiteX0" fmla="*/ 1407 w 5286120"/>
              <a:gd name="connsiteY0" fmla="*/ 1442425 h 2775467"/>
              <a:gd name="connsiteX1" fmla="*/ 109992 w 5286120"/>
              <a:gd name="connsiteY1" fmla="*/ 451182 h 2775467"/>
              <a:gd name="connsiteX2" fmla="*/ 705865 w 5286120"/>
              <a:gd name="connsiteY2" fmla="*/ 172510 h 2775467"/>
              <a:gd name="connsiteX3" fmla="*/ 2393809 w 5286120"/>
              <a:gd name="connsiteY3" fmla="*/ 338148 h 2775467"/>
              <a:gd name="connsiteX4" fmla="*/ 4256224 w 5286120"/>
              <a:gd name="connsiteY4" fmla="*/ 1072 h 2775467"/>
              <a:gd name="connsiteX5" fmla="*/ 5155328 w 5286120"/>
              <a:gd name="connsiteY5" fmla="*/ 238595 h 2775467"/>
              <a:gd name="connsiteX6" fmla="*/ 5219964 w 5286120"/>
              <a:gd name="connsiteY6" fmla="*/ 443884 h 2775467"/>
              <a:gd name="connsiteX7" fmla="*/ 5284253 w 5286120"/>
              <a:gd name="connsiteY7" fmla="*/ 1171603 h 2775467"/>
              <a:gd name="connsiteX8" fmla="*/ 5143730 w 5286120"/>
              <a:gd name="connsiteY8" fmla="*/ 2647281 h 2775467"/>
              <a:gd name="connsiteX9" fmla="*/ 4137552 w 5286120"/>
              <a:gd name="connsiteY9" fmla="*/ 2677503 h 2775467"/>
              <a:gd name="connsiteX10" fmla="*/ 2456673 w 5286120"/>
              <a:gd name="connsiteY10" fmla="*/ 2459615 h 2775467"/>
              <a:gd name="connsiteX11" fmla="*/ 674769 w 5286120"/>
              <a:gd name="connsiteY11" fmla="*/ 2646086 h 2775467"/>
              <a:gd name="connsiteX12" fmla="*/ 98729 w 5286120"/>
              <a:gd name="connsiteY12" fmla="*/ 2399855 h 2775467"/>
              <a:gd name="connsiteX13" fmla="*/ 1407 w 5286120"/>
              <a:gd name="connsiteY13" fmla="*/ 1442425 h 2775467"/>
              <a:gd name="connsiteX0" fmla="*/ 1407 w 5286120"/>
              <a:gd name="connsiteY0" fmla="*/ 1485590 h 2818632"/>
              <a:gd name="connsiteX1" fmla="*/ 109992 w 5286120"/>
              <a:gd name="connsiteY1" fmla="*/ 494347 h 2818632"/>
              <a:gd name="connsiteX2" fmla="*/ 705865 w 5286120"/>
              <a:gd name="connsiteY2" fmla="*/ 215675 h 2818632"/>
              <a:gd name="connsiteX3" fmla="*/ 2393809 w 5286120"/>
              <a:gd name="connsiteY3" fmla="*/ 381313 h 2818632"/>
              <a:gd name="connsiteX4" fmla="*/ 4256224 w 5286120"/>
              <a:gd name="connsiteY4" fmla="*/ 44237 h 2818632"/>
              <a:gd name="connsiteX5" fmla="*/ 4936813 w 5286120"/>
              <a:gd name="connsiteY5" fmla="*/ 52258 h 2818632"/>
              <a:gd name="connsiteX6" fmla="*/ 5219964 w 5286120"/>
              <a:gd name="connsiteY6" fmla="*/ 487049 h 2818632"/>
              <a:gd name="connsiteX7" fmla="*/ 5284253 w 5286120"/>
              <a:gd name="connsiteY7" fmla="*/ 1214768 h 2818632"/>
              <a:gd name="connsiteX8" fmla="*/ 5143730 w 5286120"/>
              <a:gd name="connsiteY8" fmla="*/ 2690446 h 2818632"/>
              <a:gd name="connsiteX9" fmla="*/ 4137552 w 5286120"/>
              <a:gd name="connsiteY9" fmla="*/ 2720668 h 2818632"/>
              <a:gd name="connsiteX10" fmla="*/ 2456673 w 5286120"/>
              <a:gd name="connsiteY10" fmla="*/ 2502780 h 2818632"/>
              <a:gd name="connsiteX11" fmla="*/ 674769 w 5286120"/>
              <a:gd name="connsiteY11" fmla="*/ 2689251 h 2818632"/>
              <a:gd name="connsiteX12" fmla="*/ 98729 w 5286120"/>
              <a:gd name="connsiteY12" fmla="*/ 2443020 h 2818632"/>
              <a:gd name="connsiteX13" fmla="*/ 1407 w 5286120"/>
              <a:gd name="connsiteY13" fmla="*/ 1485590 h 2818632"/>
              <a:gd name="connsiteX0" fmla="*/ 1407 w 5286120"/>
              <a:gd name="connsiteY0" fmla="*/ 1474328 h 2807370"/>
              <a:gd name="connsiteX1" fmla="*/ 109992 w 5286120"/>
              <a:gd name="connsiteY1" fmla="*/ 483085 h 2807370"/>
              <a:gd name="connsiteX2" fmla="*/ 705865 w 5286120"/>
              <a:gd name="connsiteY2" fmla="*/ 204413 h 2807370"/>
              <a:gd name="connsiteX3" fmla="*/ 2393809 w 5286120"/>
              <a:gd name="connsiteY3" fmla="*/ 370051 h 2807370"/>
              <a:gd name="connsiteX4" fmla="*/ 4256224 w 5286120"/>
              <a:gd name="connsiteY4" fmla="*/ 32975 h 2807370"/>
              <a:gd name="connsiteX5" fmla="*/ 4969590 w 5286120"/>
              <a:gd name="connsiteY5" fmla="*/ 62854 h 2807370"/>
              <a:gd name="connsiteX6" fmla="*/ 5219964 w 5286120"/>
              <a:gd name="connsiteY6" fmla="*/ 475787 h 2807370"/>
              <a:gd name="connsiteX7" fmla="*/ 5284253 w 5286120"/>
              <a:gd name="connsiteY7" fmla="*/ 1203506 h 2807370"/>
              <a:gd name="connsiteX8" fmla="*/ 5143730 w 5286120"/>
              <a:gd name="connsiteY8" fmla="*/ 2679184 h 2807370"/>
              <a:gd name="connsiteX9" fmla="*/ 4137552 w 5286120"/>
              <a:gd name="connsiteY9" fmla="*/ 2709406 h 2807370"/>
              <a:gd name="connsiteX10" fmla="*/ 2456673 w 5286120"/>
              <a:gd name="connsiteY10" fmla="*/ 2491518 h 2807370"/>
              <a:gd name="connsiteX11" fmla="*/ 674769 w 5286120"/>
              <a:gd name="connsiteY11" fmla="*/ 2677989 h 2807370"/>
              <a:gd name="connsiteX12" fmla="*/ 98729 w 5286120"/>
              <a:gd name="connsiteY12" fmla="*/ 2431758 h 2807370"/>
              <a:gd name="connsiteX13" fmla="*/ 1407 w 5286120"/>
              <a:gd name="connsiteY13" fmla="*/ 1474328 h 2807370"/>
              <a:gd name="connsiteX0" fmla="*/ 1407 w 5296467"/>
              <a:gd name="connsiteY0" fmla="*/ 1487633 h 2820675"/>
              <a:gd name="connsiteX1" fmla="*/ 109992 w 5296467"/>
              <a:gd name="connsiteY1" fmla="*/ 496390 h 2820675"/>
              <a:gd name="connsiteX2" fmla="*/ 705865 w 5296467"/>
              <a:gd name="connsiteY2" fmla="*/ 217718 h 2820675"/>
              <a:gd name="connsiteX3" fmla="*/ 2393809 w 5296467"/>
              <a:gd name="connsiteY3" fmla="*/ 383356 h 2820675"/>
              <a:gd name="connsiteX4" fmla="*/ 4256224 w 5296467"/>
              <a:gd name="connsiteY4" fmla="*/ 46280 h 2820675"/>
              <a:gd name="connsiteX5" fmla="*/ 4969590 w 5296467"/>
              <a:gd name="connsiteY5" fmla="*/ 76159 h 2820675"/>
              <a:gd name="connsiteX6" fmla="*/ 5274593 w 5296467"/>
              <a:gd name="connsiteY6" fmla="*/ 718592 h 2820675"/>
              <a:gd name="connsiteX7" fmla="*/ 5284253 w 5296467"/>
              <a:gd name="connsiteY7" fmla="*/ 1216811 h 2820675"/>
              <a:gd name="connsiteX8" fmla="*/ 5143730 w 5296467"/>
              <a:gd name="connsiteY8" fmla="*/ 2692489 h 2820675"/>
              <a:gd name="connsiteX9" fmla="*/ 4137552 w 5296467"/>
              <a:gd name="connsiteY9" fmla="*/ 2722711 h 2820675"/>
              <a:gd name="connsiteX10" fmla="*/ 2456673 w 5296467"/>
              <a:gd name="connsiteY10" fmla="*/ 2504823 h 2820675"/>
              <a:gd name="connsiteX11" fmla="*/ 674769 w 5296467"/>
              <a:gd name="connsiteY11" fmla="*/ 2691294 h 2820675"/>
              <a:gd name="connsiteX12" fmla="*/ 98729 w 5296467"/>
              <a:gd name="connsiteY12" fmla="*/ 2445063 h 2820675"/>
              <a:gd name="connsiteX13" fmla="*/ 1407 w 5296467"/>
              <a:gd name="connsiteY13" fmla="*/ 1487633 h 2820675"/>
              <a:gd name="connsiteX0" fmla="*/ 1407 w 5287909"/>
              <a:gd name="connsiteY0" fmla="*/ 1465894 h 2798936"/>
              <a:gd name="connsiteX1" fmla="*/ 109992 w 5287909"/>
              <a:gd name="connsiteY1" fmla="*/ 474651 h 2798936"/>
              <a:gd name="connsiteX2" fmla="*/ 705865 w 5287909"/>
              <a:gd name="connsiteY2" fmla="*/ 195979 h 2798936"/>
              <a:gd name="connsiteX3" fmla="*/ 2393809 w 5287909"/>
              <a:gd name="connsiteY3" fmla="*/ 361617 h 2798936"/>
              <a:gd name="connsiteX4" fmla="*/ 4256224 w 5287909"/>
              <a:gd name="connsiteY4" fmla="*/ 24541 h 2798936"/>
              <a:gd name="connsiteX5" fmla="*/ 4969590 w 5287909"/>
              <a:gd name="connsiteY5" fmla="*/ 54420 h 2798936"/>
              <a:gd name="connsiteX6" fmla="*/ 5176261 w 5287909"/>
              <a:gd name="connsiteY6" fmla="*/ 281565 h 2798936"/>
              <a:gd name="connsiteX7" fmla="*/ 5284253 w 5287909"/>
              <a:gd name="connsiteY7" fmla="*/ 1195072 h 2798936"/>
              <a:gd name="connsiteX8" fmla="*/ 5143730 w 5287909"/>
              <a:gd name="connsiteY8" fmla="*/ 2670750 h 2798936"/>
              <a:gd name="connsiteX9" fmla="*/ 4137552 w 5287909"/>
              <a:gd name="connsiteY9" fmla="*/ 2700972 h 2798936"/>
              <a:gd name="connsiteX10" fmla="*/ 2456673 w 5287909"/>
              <a:gd name="connsiteY10" fmla="*/ 2483084 h 2798936"/>
              <a:gd name="connsiteX11" fmla="*/ 674769 w 5287909"/>
              <a:gd name="connsiteY11" fmla="*/ 2669555 h 2798936"/>
              <a:gd name="connsiteX12" fmla="*/ 98729 w 5287909"/>
              <a:gd name="connsiteY12" fmla="*/ 2423324 h 2798936"/>
              <a:gd name="connsiteX13" fmla="*/ 1407 w 5287909"/>
              <a:gd name="connsiteY13" fmla="*/ 1465894 h 2798936"/>
              <a:gd name="connsiteX0" fmla="*/ 1407 w 5287909"/>
              <a:gd name="connsiteY0" fmla="*/ 1474708 h 2807750"/>
              <a:gd name="connsiteX1" fmla="*/ 109992 w 5287909"/>
              <a:gd name="connsiteY1" fmla="*/ 483465 h 2807750"/>
              <a:gd name="connsiteX2" fmla="*/ 705865 w 5287909"/>
              <a:gd name="connsiteY2" fmla="*/ 204793 h 2807750"/>
              <a:gd name="connsiteX3" fmla="*/ 2393809 w 5287909"/>
              <a:gd name="connsiteY3" fmla="*/ 370431 h 2807750"/>
              <a:gd name="connsiteX4" fmla="*/ 4256224 w 5287909"/>
              <a:gd name="connsiteY4" fmla="*/ 33355 h 2807750"/>
              <a:gd name="connsiteX5" fmla="*/ 4882185 w 5287909"/>
              <a:gd name="connsiteY5" fmla="*/ 41377 h 2807750"/>
              <a:gd name="connsiteX6" fmla="*/ 5176261 w 5287909"/>
              <a:gd name="connsiteY6" fmla="*/ 290379 h 2807750"/>
              <a:gd name="connsiteX7" fmla="*/ 5284253 w 5287909"/>
              <a:gd name="connsiteY7" fmla="*/ 1203886 h 2807750"/>
              <a:gd name="connsiteX8" fmla="*/ 5143730 w 5287909"/>
              <a:gd name="connsiteY8" fmla="*/ 2679564 h 2807750"/>
              <a:gd name="connsiteX9" fmla="*/ 4137552 w 5287909"/>
              <a:gd name="connsiteY9" fmla="*/ 2709786 h 2807750"/>
              <a:gd name="connsiteX10" fmla="*/ 2456673 w 5287909"/>
              <a:gd name="connsiteY10" fmla="*/ 2491898 h 2807750"/>
              <a:gd name="connsiteX11" fmla="*/ 674769 w 5287909"/>
              <a:gd name="connsiteY11" fmla="*/ 2678369 h 2807750"/>
              <a:gd name="connsiteX12" fmla="*/ 98729 w 5287909"/>
              <a:gd name="connsiteY12" fmla="*/ 2432138 h 2807750"/>
              <a:gd name="connsiteX13" fmla="*/ 1407 w 5287909"/>
              <a:gd name="connsiteY13" fmla="*/ 1474708 h 2807750"/>
              <a:gd name="connsiteX0" fmla="*/ 1407 w 5287909"/>
              <a:gd name="connsiteY0" fmla="*/ 1448513 h 2781555"/>
              <a:gd name="connsiteX1" fmla="*/ 109992 w 5287909"/>
              <a:gd name="connsiteY1" fmla="*/ 457270 h 2781555"/>
              <a:gd name="connsiteX2" fmla="*/ 705865 w 5287909"/>
              <a:gd name="connsiteY2" fmla="*/ 178598 h 2781555"/>
              <a:gd name="connsiteX3" fmla="*/ 2393809 w 5287909"/>
              <a:gd name="connsiteY3" fmla="*/ 344236 h 2781555"/>
              <a:gd name="connsiteX4" fmla="*/ 4289002 w 5287909"/>
              <a:gd name="connsiteY4" fmla="*/ 61803 h 2781555"/>
              <a:gd name="connsiteX5" fmla="*/ 4882185 w 5287909"/>
              <a:gd name="connsiteY5" fmla="*/ 15182 h 2781555"/>
              <a:gd name="connsiteX6" fmla="*/ 5176261 w 5287909"/>
              <a:gd name="connsiteY6" fmla="*/ 264184 h 2781555"/>
              <a:gd name="connsiteX7" fmla="*/ 5284253 w 5287909"/>
              <a:gd name="connsiteY7" fmla="*/ 1177691 h 2781555"/>
              <a:gd name="connsiteX8" fmla="*/ 5143730 w 5287909"/>
              <a:gd name="connsiteY8" fmla="*/ 2653369 h 2781555"/>
              <a:gd name="connsiteX9" fmla="*/ 4137552 w 5287909"/>
              <a:gd name="connsiteY9" fmla="*/ 2683591 h 2781555"/>
              <a:gd name="connsiteX10" fmla="*/ 2456673 w 5287909"/>
              <a:gd name="connsiteY10" fmla="*/ 2465703 h 2781555"/>
              <a:gd name="connsiteX11" fmla="*/ 674769 w 5287909"/>
              <a:gd name="connsiteY11" fmla="*/ 2652174 h 2781555"/>
              <a:gd name="connsiteX12" fmla="*/ 98729 w 5287909"/>
              <a:gd name="connsiteY12" fmla="*/ 2405943 h 2781555"/>
              <a:gd name="connsiteX13" fmla="*/ 1407 w 5287909"/>
              <a:gd name="connsiteY13" fmla="*/ 1448513 h 2781555"/>
              <a:gd name="connsiteX0" fmla="*/ 1407 w 5242116"/>
              <a:gd name="connsiteY0" fmla="*/ 1448513 h 2788718"/>
              <a:gd name="connsiteX1" fmla="*/ 109992 w 5242116"/>
              <a:gd name="connsiteY1" fmla="*/ 457270 h 2788718"/>
              <a:gd name="connsiteX2" fmla="*/ 705865 w 5242116"/>
              <a:gd name="connsiteY2" fmla="*/ 178598 h 2788718"/>
              <a:gd name="connsiteX3" fmla="*/ 2393809 w 5242116"/>
              <a:gd name="connsiteY3" fmla="*/ 344236 h 2788718"/>
              <a:gd name="connsiteX4" fmla="*/ 4289002 w 5242116"/>
              <a:gd name="connsiteY4" fmla="*/ 61803 h 2788718"/>
              <a:gd name="connsiteX5" fmla="*/ 4882185 w 5242116"/>
              <a:gd name="connsiteY5" fmla="*/ 15182 h 2788718"/>
              <a:gd name="connsiteX6" fmla="*/ 5176261 w 5242116"/>
              <a:gd name="connsiteY6" fmla="*/ 264184 h 2788718"/>
              <a:gd name="connsiteX7" fmla="*/ 5207774 w 5242116"/>
              <a:gd name="connsiteY7" fmla="*/ 1079334 h 2788718"/>
              <a:gd name="connsiteX8" fmla="*/ 5143730 w 5242116"/>
              <a:gd name="connsiteY8" fmla="*/ 2653369 h 2788718"/>
              <a:gd name="connsiteX9" fmla="*/ 4137552 w 5242116"/>
              <a:gd name="connsiteY9" fmla="*/ 2683591 h 2788718"/>
              <a:gd name="connsiteX10" fmla="*/ 2456673 w 5242116"/>
              <a:gd name="connsiteY10" fmla="*/ 2465703 h 2788718"/>
              <a:gd name="connsiteX11" fmla="*/ 674769 w 5242116"/>
              <a:gd name="connsiteY11" fmla="*/ 2652174 h 2788718"/>
              <a:gd name="connsiteX12" fmla="*/ 98729 w 5242116"/>
              <a:gd name="connsiteY12" fmla="*/ 2405943 h 2788718"/>
              <a:gd name="connsiteX13" fmla="*/ 1407 w 5242116"/>
              <a:gd name="connsiteY13" fmla="*/ 1448513 h 2788718"/>
              <a:gd name="connsiteX0" fmla="*/ 1407 w 5224449"/>
              <a:gd name="connsiteY0" fmla="*/ 1448513 h 2770238"/>
              <a:gd name="connsiteX1" fmla="*/ 109992 w 5224449"/>
              <a:gd name="connsiteY1" fmla="*/ 457270 h 2770238"/>
              <a:gd name="connsiteX2" fmla="*/ 705865 w 5224449"/>
              <a:gd name="connsiteY2" fmla="*/ 178598 h 2770238"/>
              <a:gd name="connsiteX3" fmla="*/ 2393809 w 5224449"/>
              <a:gd name="connsiteY3" fmla="*/ 344236 h 2770238"/>
              <a:gd name="connsiteX4" fmla="*/ 4289002 w 5224449"/>
              <a:gd name="connsiteY4" fmla="*/ 61803 h 2770238"/>
              <a:gd name="connsiteX5" fmla="*/ 4882185 w 5224449"/>
              <a:gd name="connsiteY5" fmla="*/ 15182 h 2770238"/>
              <a:gd name="connsiteX6" fmla="*/ 5176261 w 5224449"/>
              <a:gd name="connsiteY6" fmla="*/ 264184 h 2770238"/>
              <a:gd name="connsiteX7" fmla="*/ 5207774 w 5224449"/>
              <a:gd name="connsiteY7" fmla="*/ 1079334 h 2770238"/>
              <a:gd name="connsiteX8" fmla="*/ 5143730 w 5224449"/>
              <a:gd name="connsiteY8" fmla="*/ 2653369 h 2770238"/>
              <a:gd name="connsiteX9" fmla="*/ 5154409 w 5224449"/>
              <a:gd name="connsiteY9" fmla="*/ 2657551 h 2770238"/>
              <a:gd name="connsiteX10" fmla="*/ 4137552 w 5224449"/>
              <a:gd name="connsiteY10" fmla="*/ 2683591 h 2770238"/>
              <a:gd name="connsiteX11" fmla="*/ 2456673 w 5224449"/>
              <a:gd name="connsiteY11" fmla="*/ 2465703 h 2770238"/>
              <a:gd name="connsiteX12" fmla="*/ 674769 w 5224449"/>
              <a:gd name="connsiteY12" fmla="*/ 2652174 h 2770238"/>
              <a:gd name="connsiteX13" fmla="*/ 98729 w 5224449"/>
              <a:gd name="connsiteY13" fmla="*/ 2405943 h 2770238"/>
              <a:gd name="connsiteX14" fmla="*/ 1407 w 5224449"/>
              <a:gd name="connsiteY14" fmla="*/ 1448513 h 2770238"/>
              <a:gd name="connsiteX0" fmla="*/ 1407 w 5251318"/>
              <a:gd name="connsiteY0" fmla="*/ 1448513 h 2704301"/>
              <a:gd name="connsiteX1" fmla="*/ 109992 w 5251318"/>
              <a:gd name="connsiteY1" fmla="*/ 457270 h 2704301"/>
              <a:gd name="connsiteX2" fmla="*/ 705865 w 5251318"/>
              <a:gd name="connsiteY2" fmla="*/ 178598 h 2704301"/>
              <a:gd name="connsiteX3" fmla="*/ 2393809 w 5251318"/>
              <a:gd name="connsiteY3" fmla="*/ 344236 h 2704301"/>
              <a:gd name="connsiteX4" fmla="*/ 4289002 w 5251318"/>
              <a:gd name="connsiteY4" fmla="*/ 61803 h 2704301"/>
              <a:gd name="connsiteX5" fmla="*/ 4882185 w 5251318"/>
              <a:gd name="connsiteY5" fmla="*/ 15182 h 2704301"/>
              <a:gd name="connsiteX6" fmla="*/ 5176261 w 5251318"/>
              <a:gd name="connsiteY6" fmla="*/ 264184 h 2704301"/>
              <a:gd name="connsiteX7" fmla="*/ 5207774 w 5251318"/>
              <a:gd name="connsiteY7" fmla="*/ 1079334 h 2704301"/>
              <a:gd name="connsiteX8" fmla="*/ 5143730 w 5251318"/>
              <a:gd name="connsiteY8" fmla="*/ 2653369 h 2704301"/>
              <a:gd name="connsiteX9" fmla="*/ 5187187 w 5251318"/>
              <a:gd name="connsiteY9" fmla="*/ 2351550 h 2704301"/>
              <a:gd name="connsiteX10" fmla="*/ 4137552 w 5251318"/>
              <a:gd name="connsiteY10" fmla="*/ 2683591 h 2704301"/>
              <a:gd name="connsiteX11" fmla="*/ 2456673 w 5251318"/>
              <a:gd name="connsiteY11" fmla="*/ 2465703 h 2704301"/>
              <a:gd name="connsiteX12" fmla="*/ 674769 w 5251318"/>
              <a:gd name="connsiteY12" fmla="*/ 2652174 h 2704301"/>
              <a:gd name="connsiteX13" fmla="*/ 98729 w 5251318"/>
              <a:gd name="connsiteY13" fmla="*/ 2405943 h 2704301"/>
              <a:gd name="connsiteX14" fmla="*/ 1407 w 5251318"/>
              <a:gd name="connsiteY14" fmla="*/ 1448513 h 2704301"/>
              <a:gd name="connsiteX0" fmla="*/ 1407 w 5208865"/>
              <a:gd name="connsiteY0" fmla="*/ 1448513 h 2777815"/>
              <a:gd name="connsiteX1" fmla="*/ 109992 w 5208865"/>
              <a:gd name="connsiteY1" fmla="*/ 457270 h 2777815"/>
              <a:gd name="connsiteX2" fmla="*/ 705865 w 5208865"/>
              <a:gd name="connsiteY2" fmla="*/ 178598 h 2777815"/>
              <a:gd name="connsiteX3" fmla="*/ 2393809 w 5208865"/>
              <a:gd name="connsiteY3" fmla="*/ 344236 h 2777815"/>
              <a:gd name="connsiteX4" fmla="*/ 4289002 w 5208865"/>
              <a:gd name="connsiteY4" fmla="*/ 61803 h 2777815"/>
              <a:gd name="connsiteX5" fmla="*/ 4882185 w 5208865"/>
              <a:gd name="connsiteY5" fmla="*/ 15182 h 2777815"/>
              <a:gd name="connsiteX6" fmla="*/ 5176261 w 5208865"/>
              <a:gd name="connsiteY6" fmla="*/ 264184 h 2777815"/>
              <a:gd name="connsiteX7" fmla="*/ 5207774 w 5208865"/>
              <a:gd name="connsiteY7" fmla="*/ 1079334 h 2777815"/>
              <a:gd name="connsiteX8" fmla="*/ 5143730 w 5208865"/>
              <a:gd name="connsiteY8" fmla="*/ 2653369 h 2777815"/>
              <a:gd name="connsiteX9" fmla="*/ 5067004 w 5208865"/>
              <a:gd name="connsiteY9" fmla="*/ 2679410 h 2777815"/>
              <a:gd name="connsiteX10" fmla="*/ 4137552 w 5208865"/>
              <a:gd name="connsiteY10" fmla="*/ 2683591 h 2777815"/>
              <a:gd name="connsiteX11" fmla="*/ 2456673 w 5208865"/>
              <a:gd name="connsiteY11" fmla="*/ 2465703 h 2777815"/>
              <a:gd name="connsiteX12" fmla="*/ 674769 w 5208865"/>
              <a:gd name="connsiteY12" fmla="*/ 2652174 h 2777815"/>
              <a:gd name="connsiteX13" fmla="*/ 98729 w 5208865"/>
              <a:gd name="connsiteY13" fmla="*/ 2405943 h 2777815"/>
              <a:gd name="connsiteX14" fmla="*/ 1407 w 5208865"/>
              <a:gd name="connsiteY14" fmla="*/ 1448513 h 2777815"/>
              <a:gd name="connsiteX0" fmla="*/ 1407 w 5220586"/>
              <a:gd name="connsiteY0" fmla="*/ 1448513 h 2699457"/>
              <a:gd name="connsiteX1" fmla="*/ 109992 w 5220586"/>
              <a:gd name="connsiteY1" fmla="*/ 457270 h 2699457"/>
              <a:gd name="connsiteX2" fmla="*/ 705865 w 5220586"/>
              <a:gd name="connsiteY2" fmla="*/ 178598 h 2699457"/>
              <a:gd name="connsiteX3" fmla="*/ 2393809 w 5220586"/>
              <a:gd name="connsiteY3" fmla="*/ 344236 h 2699457"/>
              <a:gd name="connsiteX4" fmla="*/ 4289002 w 5220586"/>
              <a:gd name="connsiteY4" fmla="*/ 61803 h 2699457"/>
              <a:gd name="connsiteX5" fmla="*/ 4882185 w 5220586"/>
              <a:gd name="connsiteY5" fmla="*/ 15182 h 2699457"/>
              <a:gd name="connsiteX6" fmla="*/ 5176261 w 5220586"/>
              <a:gd name="connsiteY6" fmla="*/ 264184 h 2699457"/>
              <a:gd name="connsiteX7" fmla="*/ 5207774 w 5220586"/>
              <a:gd name="connsiteY7" fmla="*/ 1079334 h 2699457"/>
              <a:gd name="connsiteX8" fmla="*/ 5209284 w 5220586"/>
              <a:gd name="connsiteY8" fmla="*/ 2478510 h 2699457"/>
              <a:gd name="connsiteX9" fmla="*/ 5067004 w 5220586"/>
              <a:gd name="connsiteY9" fmla="*/ 2679410 h 2699457"/>
              <a:gd name="connsiteX10" fmla="*/ 4137552 w 5220586"/>
              <a:gd name="connsiteY10" fmla="*/ 2683591 h 2699457"/>
              <a:gd name="connsiteX11" fmla="*/ 2456673 w 5220586"/>
              <a:gd name="connsiteY11" fmla="*/ 2465703 h 2699457"/>
              <a:gd name="connsiteX12" fmla="*/ 674769 w 5220586"/>
              <a:gd name="connsiteY12" fmla="*/ 2652174 h 2699457"/>
              <a:gd name="connsiteX13" fmla="*/ 98729 w 5220586"/>
              <a:gd name="connsiteY13" fmla="*/ 2405943 h 2699457"/>
              <a:gd name="connsiteX14" fmla="*/ 1407 w 5220586"/>
              <a:gd name="connsiteY14" fmla="*/ 1448513 h 2699457"/>
              <a:gd name="connsiteX0" fmla="*/ 1407 w 5208680"/>
              <a:gd name="connsiteY0" fmla="*/ 1448513 h 2709862"/>
              <a:gd name="connsiteX1" fmla="*/ 109992 w 5208680"/>
              <a:gd name="connsiteY1" fmla="*/ 457270 h 2709862"/>
              <a:gd name="connsiteX2" fmla="*/ 705865 w 5208680"/>
              <a:gd name="connsiteY2" fmla="*/ 178598 h 2709862"/>
              <a:gd name="connsiteX3" fmla="*/ 2393809 w 5208680"/>
              <a:gd name="connsiteY3" fmla="*/ 344236 h 2709862"/>
              <a:gd name="connsiteX4" fmla="*/ 4289002 w 5208680"/>
              <a:gd name="connsiteY4" fmla="*/ 61803 h 2709862"/>
              <a:gd name="connsiteX5" fmla="*/ 4882185 w 5208680"/>
              <a:gd name="connsiteY5" fmla="*/ 15182 h 2709862"/>
              <a:gd name="connsiteX6" fmla="*/ 5176261 w 5208680"/>
              <a:gd name="connsiteY6" fmla="*/ 264184 h 2709862"/>
              <a:gd name="connsiteX7" fmla="*/ 5207774 w 5208680"/>
              <a:gd name="connsiteY7" fmla="*/ 1079334 h 2709862"/>
              <a:gd name="connsiteX8" fmla="*/ 5187432 w 5208680"/>
              <a:gd name="connsiteY8" fmla="*/ 2544082 h 2709862"/>
              <a:gd name="connsiteX9" fmla="*/ 5067004 w 5208680"/>
              <a:gd name="connsiteY9" fmla="*/ 2679410 h 2709862"/>
              <a:gd name="connsiteX10" fmla="*/ 4137552 w 5208680"/>
              <a:gd name="connsiteY10" fmla="*/ 2683591 h 2709862"/>
              <a:gd name="connsiteX11" fmla="*/ 2456673 w 5208680"/>
              <a:gd name="connsiteY11" fmla="*/ 2465703 h 2709862"/>
              <a:gd name="connsiteX12" fmla="*/ 674769 w 5208680"/>
              <a:gd name="connsiteY12" fmla="*/ 2652174 h 2709862"/>
              <a:gd name="connsiteX13" fmla="*/ 98729 w 5208680"/>
              <a:gd name="connsiteY13" fmla="*/ 2405943 h 2709862"/>
              <a:gd name="connsiteX14" fmla="*/ 1407 w 5208680"/>
              <a:gd name="connsiteY14" fmla="*/ 1448513 h 2709862"/>
              <a:gd name="connsiteX0" fmla="*/ 1407 w 5219672"/>
              <a:gd name="connsiteY0" fmla="*/ 1448513 h 2736874"/>
              <a:gd name="connsiteX1" fmla="*/ 109992 w 5219672"/>
              <a:gd name="connsiteY1" fmla="*/ 457270 h 2736874"/>
              <a:gd name="connsiteX2" fmla="*/ 705865 w 5219672"/>
              <a:gd name="connsiteY2" fmla="*/ 178598 h 2736874"/>
              <a:gd name="connsiteX3" fmla="*/ 2393809 w 5219672"/>
              <a:gd name="connsiteY3" fmla="*/ 344236 h 2736874"/>
              <a:gd name="connsiteX4" fmla="*/ 4289002 w 5219672"/>
              <a:gd name="connsiteY4" fmla="*/ 61803 h 2736874"/>
              <a:gd name="connsiteX5" fmla="*/ 4882185 w 5219672"/>
              <a:gd name="connsiteY5" fmla="*/ 15182 h 2736874"/>
              <a:gd name="connsiteX6" fmla="*/ 5176261 w 5219672"/>
              <a:gd name="connsiteY6" fmla="*/ 264184 h 2736874"/>
              <a:gd name="connsiteX7" fmla="*/ 5207774 w 5219672"/>
              <a:gd name="connsiteY7" fmla="*/ 1079334 h 2736874"/>
              <a:gd name="connsiteX8" fmla="*/ 5187432 w 5219672"/>
              <a:gd name="connsiteY8" fmla="*/ 2544082 h 2736874"/>
              <a:gd name="connsiteX9" fmla="*/ 4870340 w 5219672"/>
              <a:gd name="connsiteY9" fmla="*/ 2723126 h 2736874"/>
              <a:gd name="connsiteX10" fmla="*/ 4137552 w 5219672"/>
              <a:gd name="connsiteY10" fmla="*/ 2683591 h 2736874"/>
              <a:gd name="connsiteX11" fmla="*/ 2456673 w 5219672"/>
              <a:gd name="connsiteY11" fmla="*/ 2465703 h 2736874"/>
              <a:gd name="connsiteX12" fmla="*/ 674769 w 5219672"/>
              <a:gd name="connsiteY12" fmla="*/ 2652174 h 2736874"/>
              <a:gd name="connsiteX13" fmla="*/ 98729 w 5219672"/>
              <a:gd name="connsiteY13" fmla="*/ 2405943 h 2736874"/>
              <a:gd name="connsiteX14" fmla="*/ 1407 w 5219672"/>
              <a:gd name="connsiteY14" fmla="*/ 1448513 h 2736874"/>
              <a:gd name="connsiteX0" fmla="*/ 1407 w 5216732"/>
              <a:gd name="connsiteY0" fmla="*/ 1448513 h 2736874"/>
              <a:gd name="connsiteX1" fmla="*/ 109992 w 5216732"/>
              <a:gd name="connsiteY1" fmla="*/ 457270 h 2736874"/>
              <a:gd name="connsiteX2" fmla="*/ 705865 w 5216732"/>
              <a:gd name="connsiteY2" fmla="*/ 178598 h 2736874"/>
              <a:gd name="connsiteX3" fmla="*/ 2393809 w 5216732"/>
              <a:gd name="connsiteY3" fmla="*/ 344236 h 2736874"/>
              <a:gd name="connsiteX4" fmla="*/ 4289002 w 5216732"/>
              <a:gd name="connsiteY4" fmla="*/ 61803 h 2736874"/>
              <a:gd name="connsiteX5" fmla="*/ 4882185 w 5216732"/>
              <a:gd name="connsiteY5" fmla="*/ 15182 h 2736874"/>
              <a:gd name="connsiteX6" fmla="*/ 5176261 w 5216732"/>
              <a:gd name="connsiteY6" fmla="*/ 264184 h 2736874"/>
              <a:gd name="connsiteX7" fmla="*/ 5207774 w 5216732"/>
              <a:gd name="connsiteY7" fmla="*/ 1079334 h 2736874"/>
              <a:gd name="connsiteX8" fmla="*/ 5187432 w 5216732"/>
              <a:gd name="connsiteY8" fmla="*/ 2544082 h 2736874"/>
              <a:gd name="connsiteX9" fmla="*/ 4914044 w 5216732"/>
              <a:gd name="connsiteY9" fmla="*/ 2723126 h 2736874"/>
              <a:gd name="connsiteX10" fmla="*/ 4137552 w 5216732"/>
              <a:gd name="connsiteY10" fmla="*/ 2683591 h 2736874"/>
              <a:gd name="connsiteX11" fmla="*/ 2456673 w 5216732"/>
              <a:gd name="connsiteY11" fmla="*/ 2465703 h 2736874"/>
              <a:gd name="connsiteX12" fmla="*/ 674769 w 5216732"/>
              <a:gd name="connsiteY12" fmla="*/ 2652174 h 2736874"/>
              <a:gd name="connsiteX13" fmla="*/ 98729 w 5216732"/>
              <a:gd name="connsiteY13" fmla="*/ 2405943 h 2736874"/>
              <a:gd name="connsiteX14" fmla="*/ 1407 w 5216732"/>
              <a:gd name="connsiteY14" fmla="*/ 1448513 h 2736874"/>
              <a:gd name="connsiteX0" fmla="*/ 1407 w 5216732"/>
              <a:gd name="connsiteY0" fmla="*/ 1448513 h 2736874"/>
              <a:gd name="connsiteX1" fmla="*/ 109992 w 5216732"/>
              <a:gd name="connsiteY1" fmla="*/ 457270 h 2736874"/>
              <a:gd name="connsiteX2" fmla="*/ 705865 w 5216732"/>
              <a:gd name="connsiteY2" fmla="*/ 178598 h 2736874"/>
              <a:gd name="connsiteX3" fmla="*/ 2393809 w 5216732"/>
              <a:gd name="connsiteY3" fmla="*/ 344236 h 2736874"/>
              <a:gd name="connsiteX4" fmla="*/ 4289002 w 5216732"/>
              <a:gd name="connsiteY4" fmla="*/ 61803 h 2736874"/>
              <a:gd name="connsiteX5" fmla="*/ 4882185 w 5216732"/>
              <a:gd name="connsiteY5" fmla="*/ 15182 h 2736874"/>
              <a:gd name="connsiteX6" fmla="*/ 5176261 w 5216732"/>
              <a:gd name="connsiteY6" fmla="*/ 264184 h 2736874"/>
              <a:gd name="connsiteX7" fmla="*/ 5207774 w 5216732"/>
              <a:gd name="connsiteY7" fmla="*/ 1079334 h 2736874"/>
              <a:gd name="connsiteX8" fmla="*/ 5187432 w 5216732"/>
              <a:gd name="connsiteY8" fmla="*/ 2544082 h 2736874"/>
              <a:gd name="connsiteX9" fmla="*/ 4914044 w 5216732"/>
              <a:gd name="connsiteY9" fmla="*/ 2723126 h 2736874"/>
              <a:gd name="connsiteX10" fmla="*/ 4224959 w 5216732"/>
              <a:gd name="connsiteY10" fmla="*/ 2639878 h 2736874"/>
              <a:gd name="connsiteX11" fmla="*/ 2456673 w 5216732"/>
              <a:gd name="connsiteY11" fmla="*/ 2465703 h 2736874"/>
              <a:gd name="connsiteX12" fmla="*/ 674769 w 5216732"/>
              <a:gd name="connsiteY12" fmla="*/ 2652174 h 2736874"/>
              <a:gd name="connsiteX13" fmla="*/ 98729 w 5216732"/>
              <a:gd name="connsiteY13" fmla="*/ 2405943 h 2736874"/>
              <a:gd name="connsiteX14" fmla="*/ 1407 w 5216732"/>
              <a:gd name="connsiteY14" fmla="*/ 1448513 h 2736874"/>
              <a:gd name="connsiteX0" fmla="*/ 1407 w 5224225"/>
              <a:gd name="connsiteY0" fmla="*/ 1448513 h 2736874"/>
              <a:gd name="connsiteX1" fmla="*/ 109992 w 5224225"/>
              <a:gd name="connsiteY1" fmla="*/ 457270 h 2736874"/>
              <a:gd name="connsiteX2" fmla="*/ 705865 w 5224225"/>
              <a:gd name="connsiteY2" fmla="*/ 178598 h 2736874"/>
              <a:gd name="connsiteX3" fmla="*/ 2393809 w 5224225"/>
              <a:gd name="connsiteY3" fmla="*/ 344236 h 2736874"/>
              <a:gd name="connsiteX4" fmla="*/ 4289002 w 5224225"/>
              <a:gd name="connsiteY4" fmla="*/ 61803 h 2736874"/>
              <a:gd name="connsiteX5" fmla="*/ 4882185 w 5224225"/>
              <a:gd name="connsiteY5" fmla="*/ 15182 h 2736874"/>
              <a:gd name="connsiteX6" fmla="*/ 5176261 w 5224225"/>
              <a:gd name="connsiteY6" fmla="*/ 264184 h 2736874"/>
              <a:gd name="connsiteX7" fmla="*/ 5207774 w 5224225"/>
              <a:gd name="connsiteY7" fmla="*/ 1079334 h 2736874"/>
              <a:gd name="connsiteX8" fmla="*/ 5187432 w 5224225"/>
              <a:gd name="connsiteY8" fmla="*/ 2544082 h 2736874"/>
              <a:gd name="connsiteX9" fmla="*/ 4804786 w 5224225"/>
              <a:gd name="connsiteY9" fmla="*/ 2723126 h 2736874"/>
              <a:gd name="connsiteX10" fmla="*/ 4224959 w 5224225"/>
              <a:gd name="connsiteY10" fmla="*/ 2639878 h 2736874"/>
              <a:gd name="connsiteX11" fmla="*/ 2456673 w 5224225"/>
              <a:gd name="connsiteY11" fmla="*/ 2465703 h 2736874"/>
              <a:gd name="connsiteX12" fmla="*/ 674769 w 5224225"/>
              <a:gd name="connsiteY12" fmla="*/ 2652174 h 2736874"/>
              <a:gd name="connsiteX13" fmla="*/ 98729 w 5224225"/>
              <a:gd name="connsiteY13" fmla="*/ 2405943 h 2736874"/>
              <a:gd name="connsiteX14" fmla="*/ 1407 w 5224225"/>
              <a:gd name="connsiteY14" fmla="*/ 1448513 h 2736874"/>
              <a:gd name="connsiteX0" fmla="*/ 1407 w 5229661"/>
              <a:gd name="connsiteY0" fmla="*/ 1448513 h 2725070"/>
              <a:gd name="connsiteX1" fmla="*/ 109992 w 5229661"/>
              <a:gd name="connsiteY1" fmla="*/ 457270 h 2725070"/>
              <a:gd name="connsiteX2" fmla="*/ 705865 w 5229661"/>
              <a:gd name="connsiteY2" fmla="*/ 178598 h 2725070"/>
              <a:gd name="connsiteX3" fmla="*/ 2393809 w 5229661"/>
              <a:gd name="connsiteY3" fmla="*/ 344236 h 2725070"/>
              <a:gd name="connsiteX4" fmla="*/ 4289002 w 5229661"/>
              <a:gd name="connsiteY4" fmla="*/ 61803 h 2725070"/>
              <a:gd name="connsiteX5" fmla="*/ 4882185 w 5229661"/>
              <a:gd name="connsiteY5" fmla="*/ 15182 h 2725070"/>
              <a:gd name="connsiteX6" fmla="*/ 5176261 w 5229661"/>
              <a:gd name="connsiteY6" fmla="*/ 264184 h 2725070"/>
              <a:gd name="connsiteX7" fmla="*/ 5218700 w 5229661"/>
              <a:gd name="connsiteY7" fmla="*/ 1363478 h 2725070"/>
              <a:gd name="connsiteX8" fmla="*/ 5187432 w 5229661"/>
              <a:gd name="connsiteY8" fmla="*/ 2544082 h 2725070"/>
              <a:gd name="connsiteX9" fmla="*/ 4804786 w 5229661"/>
              <a:gd name="connsiteY9" fmla="*/ 2723126 h 2725070"/>
              <a:gd name="connsiteX10" fmla="*/ 4224959 w 5229661"/>
              <a:gd name="connsiteY10" fmla="*/ 2639878 h 2725070"/>
              <a:gd name="connsiteX11" fmla="*/ 2456673 w 5229661"/>
              <a:gd name="connsiteY11" fmla="*/ 2465703 h 2725070"/>
              <a:gd name="connsiteX12" fmla="*/ 674769 w 5229661"/>
              <a:gd name="connsiteY12" fmla="*/ 2652174 h 2725070"/>
              <a:gd name="connsiteX13" fmla="*/ 98729 w 5229661"/>
              <a:gd name="connsiteY13" fmla="*/ 2405943 h 2725070"/>
              <a:gd name="connsiteX14" fmla="*/ 1407 w 5229661"/>
              <a:gd name="connsiteY14" fmla="*/ 1448513 h 2725070"/>
              <a:gd name="connsiteX0" fmla="*/ 1407 w 5227722"/>
              <a:gd name="connsiteY0" fmla="*/ 1466281 h 2742838"/>
              <a:gd name="connsiteX1" fmla="*/ 109992 w 5227722"/>
              <a:gd name="connsiteY1" fmla="*/ 475038 h 2742838"/>
              <a:gd name="connsiteX2" fmla="*/ 705865 w 5227722"/>
              <a:gd name="connsiteY2" fmla="*/ 196366 h 2742838"/>
              <a:gd name="connsiteX3" fmla="*/ 2393809 w 5227722"/>
              <a:gd name="connsiteY3" fmla="*/ 362004 h 2742838"/>
              <a:gd name="connsiteX4" fmla="*/ 4289002 w 5227722"/>
              <a:gd name="connsiteY4" fmla="*/ 79571 h 2742838"/>
              <a:gd name="connsiteX5" fmla="*/ 4882185 w 5227722"/>
              <a:gd name="connsiteY5" fmla="*/ 32950 h 2742838"/>
              <a:gd name="connsiteX6" fmla="*/ 5209038 w 5227722"/>
              <a:gd name="connsiteY6" fmla="*/ 522382 h 2742838"/>
              <a:gd name="connsiteX7" fmla="*/ 5218700 w 5227722"/>
              <a:gd name="connsiteY7" fmla="*/ 1381246 h 2742838"/>
              <a:gd name="connsiteX8" fmla="*/ 5187432 w 5227722"/>
              <a:gd name="connsiteY8" fmla="*/ 2561850 h 2742838"/>
              <a:gd name="connsiteX9" fmla="*/ 4804786 w 5227722"/>
              <a:gd name="connsiteY9" fmla="*/ 2740894 h 2742838"/>
              <a:gd name="connsiteX10" fmla="*/ 4224959 w 5227722"/>
              <a:gd name="connsiteY10" fmla="*/ 2657646 h 2742838"/>
              <a:gd name="connsiteX11" fmla="*/ 2456673 w 5227722"/>
              <a:gd name="connsiteY11" fmla="*/ 2483471 h 2742838"/>
              <a:gd name="connsiteX12" fmla="*/ 674769 w 5227722"/>
              <a:gd name="connsiteY12" fmla="*/ 2669942 h 2742838"/>
              <a:gd name="connsiteX13" fmla="*/ 98729 w 5227722"/>
              <a:gd name="connsiteY13" fmla="*/ 2423711 h 2742838"/>
              <a:gd name="connsiteX14" fmla="*/ 1407 w 5227722"/>
              <a:gd name="connsiteY14" fmla="*/ 1466281 h 2742838"/>
              <a:gd name="connsiteX0" fmla="*/ 1407 w 5227722"/>
              <a:gd name="connsiteY0" fmla="*/ 1434445 h 2711002"/>
              <a:gd name="connsiteX1" fmla="*/ 109992 w 5227722"/>
              <a:gd name="connsiteY1" fmla="*/ 443202 h 2711002"/>
              <a:gd name="connsiteX2" fmla="*/ 705865 w 5227722"/>
              <a:gd name="connsiteY2" fmla="*/ 164530 h 2711002"/>
              <a:gd name="connsiteX3" fmla="*/ 2393809 w 5227722"/>
              <a:gd name="connsiteY3" fmla="*/ 330168 h 2711002"/>
              <a:gd name="connsiteX4" fmla="*/ 4289002 w 5227722"/>
              <a:gd name="connsiteY4" fmla="*/ 47735 h 2711002"/>
              <a:gd name="connsiteX5" fmla="*/ 4751075 w 5227722"/>
              <a:gd name="connsiteY5" fmla="*/ 44828 h 2711002"/>
              <a:gd name="connsiteX6" fmla="*/ 5209038 w 5227722"/>
              <a:gd name="connsiteY6" fmla="*/ 490546 h 2711002"/>
              <a:gd name="connsiteX7" fmla="*/ 5218700 w 5227722"/>
              <a:gd name="connsiteY7" fmla="*/ 1349410 h 2711002"/>
              <a:gd name="connsiteX8" fmla="*/ 5187432 w 5227722"/>
              <a:gd name="connsiteY8" fmla="*/ 2530014 h 2711002"/>
              <a:gd name="connsiteX9" fmla="*/ 4804786 w 5227722"/>
              <a:gd name="connsiteY9" fmla="*/ 2709058 h 2711002"/>
              <a:gd name="connsiteX10" fmla="*/ 4224959 w 5227722"/>
              <a:gd name="connsiteY10" fmla="*/ 2625810 h 2711002"/>
              <a:gd name="connsiteX11" fmla="*/ 2456673 w 5227722"/>
              <a:gd name="connsiteY11" fmla="*/ 2451635 h 2711002"/>
              <a:gd name="connsiteX12" fmla="*/ 674769 w 5227722"/>
              <a:gd name="connsiteY12" fmla="*/ 2638106 h 2711002"/>
              <a:gd name="connsiteX13" fmla="*/ 98729 w 5227722"/>
              <a:gd name="connsiteY13" fmla="*/ 2391875 h 2711002"/>
              <a:gd name="connsiteX14" fmla="*/ 1407 w 5227722"/>
              <a:gd name="connsiteY14" fmla="*/ 1434445 h 2711002"/>
              <a:gd name="connsiteX0" fmla="*/ 1407 w 5227722"/>
              <a:gd name="connsiteY0" fmla="*/ 1413857 h 2690414"/>
              <a:gd name="connsiteX1" fmla="*/ 109992 w 5227722"/>
              <a:gd name="connsiteY1" fmla="*/ 422614 h 2690414"/>
              <a:gd name="connsiteX2" fmla="*/ 705865 w 5227722"/>
              <a:gd name="connsiteY2" fmla="*/ 143942 h 2690414"/>
              <a:gd name="connsiteX3" fmla="*/ 2393809 w 5227722"/>
              <a:gd name="connsiteY3" fmla="*/ 309580 h 2690414"/>
              <a:gd name="connsiteX4" fmla="*/ 4289002 w 5227722"/>
              <a:gd name="connsiteY4" fmla="*/ 27147 h 2690414"/>
              <a:gd name="connsiteX5" fmla="*/ 4751075 w 5227722"/>
              <a:gd name="connsiteY5" fmla="*/ 24240 h 2690414"/>
              <a:gd name="connsiteX6" fmla="*/ 5209038 w 5227722"/>
              <a:gd name="connsiteY6" fmla="*/ 469958 h 2690414"/>
              <a:gd name="connsiteX7" fmla="*/ 5218700 w 5227722"/>
              <a:gd name="connsiteY7" fmla="*/ 1328822 h 2690414"/>
              <a:gd name="connsiteX8" fmla="*/ 5187432 w 5227722"/>
              <a:gd name="connsiteY8" fmla="*/ 2509426 h 2690414"/>
              <a:gd name="connsiteX9" fmla="*/ 4804786 w 5227722"/>
              <a:gd name="connsiteY9" fmla="*/ 2688470 h 2690414"/>
              <a:gd name="connsiteX10" fmla="*/ 4224959 w 5227722"/>
              <a:gd name="connsiteY10" fmla="*/ 2605222 h 2690414"/>
              <a:gd name="connsiteX11" fmla="*/ 2456673 w 5227722"/>
              <a:gd name="connsiteY11" fmla="*/ 2431047 h 2690414"/>
              <a:gd name="connsiteX12" fmla="*/ 674769 w 5227722"/>
              <a:gd name="connsiteY12" fmla="*/ 2617518 h 2690414"/>
              <a:gd name="connsiteX13" fmla="*/ 98729 w 5227722"/>
              <a:gd name="connsiteY13" fmla="*/ 2371287 h 2690414"/>
              <a:gd name="connsiteX14" fmla="*/ 1407 w 5227722"/>
              <a:gd name="connsiteY14" fmla="*/ 1413857 h 2690414"/>
              <a:gd name="connsiteX0" fmla="*/ 1407 w 5230446"/>
              <a:gd name="connsiteY0" fmla="*/ 1425574 h 2702131"/>
              <a:gd name="connsiteX1" fmla="*/ 109992 w 5230446"/>
              <a:gd name="connsiteY1" fmla="*/ 434331 h 2702131"/>
              <a:gd name="connsiteX2" fmla="*/ 705865 w 5230446"/>
              <a:gd name="connsiteY2" fmla="*/ 155659 h 2702131"/>
              <a:gd name="connsiteX3" fmla="*/ 2393809 w 5230446"/>
              <a:gd name="connsiteY3" fmla="*/ 321297 h 2702131"/>
              <a:gd name="connsiteX4" fmla="*/ 4289002 w 5230446"/>
              <a:gd name="connsiteY4" fmla="*/ 38864 h 2702131"/>
              <a:gd name="connsiteX5" fmla="*/ 4751075 w 5230446"/>
              <a:gd name="connsiteY5" fmla="*/ 35957 h 2702131"/>
              <a:gd name="connsiteX6" fmla="*/ 5219965 w 5230446"/>
              <a:gd name="connsiteY6" fmla="*/ 350532 h 2702131"/>
              <a:gd name="connsiteX7" fmla="*/ 5218700 w 5230446"/>
              <a:gd name="connsiteY7" fmla="*/ 1340539 h 2702131"/>
              <a:gd name="connsiteX8" fmla="*/ 5187432 w 5230446"/>
              <a:gd name="connsiteY8" fmla="*/ 2521143 h 2702131"/>
              <a:gd name="connsiteX9" fmla="*/ 4804786 w 5230446"/>
              <a:gd name="connsiteY9" fmla="*/ 2700187 h 2702131"/>
              <a:gd name="connsiteX10" fmla="*/ 4224959 w 5230446"/>
              <a:gd name="connsiteY10" fmla="*/ 2616939 h 2702131"/>
              <a:gd name="connsiteX11" fmla="*/ 2456673 w 5230446"/>
              <a:gd name="connsiteY11" fmla="*/ 2442764 h 2702131"/>
              <a:gd name="connsiteX12" fmla="*/ 674769 w 5230446"/>
              <a:gd name="connsiteY12" fmla="*/ 2629235 h 2702131"/>
              <a:gd name="connsiteX13" fmla="*/ 98729 w 5230446"/>
              <a:gd name="connsiteY13" fmla="*/ 2383004 h 2702131"/>
              <a:gd name="connsiteX14" fmla="*/ 1407 w 5230446"/>
              <a:gd name="connsiteY14" fmla="*/ 1425574 h 2702131"/>
              <a:gd name="connsiteX0" fmla="*/ 1407 w 5230446"/>
              <a:gd name="connsiteY0" fmla="*/ 1448057 h 2724614"/>
              <a:gd name="connsiteX1" fmla="*/ 109992 w 5230446"/>
              <a:gd name="connsiteY1" fmla="*/ 456814 h 2724614"/>
              <a:gd name="connsiteX2" fmla="*/ 705865 w 5230446"/>
              <a:gd name="connsiteY2" fmla="*/ 178142 h 2724614"/>
              <a:gd name="connsiteX3" fmla="*/ 2393809 w 5230446"/>
              <a:gd name="connsiteY3" fmla="*/ 343780 h 2724614"/>
              <a:gd name="connsiteX4" fmla="*/ 4289002 w 5230446"/>
              <a:gd name="connsiteY4" fmla="*/ 61347 h 2724614"/>
              <a:gd name="connsiteX5" fmla="*/ 4871259 w 5230446"/>
              <a:gd name="connsiteY5" fmla="*/ 25654 h 2724614"/>
              <a:gd name="connsiteX6" fmla="*/ 5219965 w 5230446"/>
              <a:gd name="connsiteY6" fmla="*/ 373015 h 2724614"/>
              <a:gd name="connsiteX7" fmla="*/ 5218700 w 5230446"/>
              <a:gd name="connsiteY7" fmla="*/ 1363022 h 2724614"/>
              <a:gd name="connsiteX8" fmla="*/ 5187432 w 5230446"/>
              <a:gd name="connsiteY8" fmla="*/ 2543626 h 2724614"/>
              <a:gd name="connsiteX9" fmla="*/ 4804786 w 5230446"/>
              <a:gd name="connsiteY9" fmla="*/ 2722670 h 2724614"/>
              <a:gd name="connsiteX10" fmla="*/ 4224959 w 5230446"/>
              <a:gd name="connsiteY10" fmla="*/ 2639422 h 2724614"/>
              <a:gd name="connsiteX11" fmla="*/ 2456673 w 5230446"/>
              <a:gd name="connsiteY11" fmla="*/ 2465247 h 2724614"/>
              <a:gd name="connsiteX12" fmla="*/ 674769 w 5230446"/>
              <a:gd name="connsiteY12" fmla="*/ 2651718 h 2724614"/>
              <a:gd name="connsiteX13" fmla="*/ 98729 w 5230446"/>
              <a:gd name="connsiteY13" fmla="*/ 2405487 h 2724614"/>
              <a:gd name="connsiteX14" fmla="*/ 1407 w 5230446"/>
              <a:gd name="connsiteY14" fmla="*/ 1448057 h 2724614"/>
              <a:gd name="connsiteX0" fmla="*/ 1407 w 5230446"/>
              <a:gd name="connsiteY0" fmla="*/ 1428707 h 2705264"/>
              <a:gd name="connsiteX1" fmla="*/ 109992 w 5230446"/>
              <a:gd name="connsiteY1" fmla="*/ 437464 h 2705264"/>
              <a:gd name="connsiteX2" fmla="*/ 705865 w 5230446"/>
              <a:gd name="connsiteY2" fmla="*/ 158792 h 2705264"/>
              <a:gd name="connsiteX3" fmla="*/ 2393809 w 5230446"/>
              <a:gd name="connsiteY3" fmla="*/ 324430 h 2705264"/>
              <a:gd name="connsiteX4" fmla="*/ 4289002 w 5230446"/>
              <a:gd name="connsiteY4" fmla="*/ 41997 h 2705264"/>
              <a:gd name="connsiteX5" fmla="*/ 4871259 w 5230446"/>
              <a:gd name="connsiteY5" fmla="*/ 6304 h 2705264"/>
              <a:gd name="connsiteX6" fmla="*/ 5219965 w 5230446"/>
              <a:gd name="connsiteY6" fmla="*/ 353665 h 2705264"/>
              <a:gd name="connsiteX7" fmla="*/ 5218700 w 5230446"/>
              <a:gd name="connsiteY7" fmla="*/ 1343672 h 2705264"/>
              <a:gd name="connsiteX8" fmla="*/ 5187432 w 5230446"/>
              <a:gd name="connsiteY8" fmla="*/ 2524276 h 2705264"/>
              <a:gd name="connsiteX9" fmla="*/ 4804786 w 5230446"/>
              <a:gd name="connsiteY9" fmla="*/ 2703320 h 2705264"/>
              <a:gd name="connsiteX10" fmla="*/ 4224959 w 5230446"/>
              <a:gd name="connsiteY10" fmla="*/ 2620072 h 2705264"/>
              <a:gd name="connsiteX11" fmla="*/ 2456673 w 5230446"/>
              <a:gd name="connsiteY11" fmla="*/ 2445897 h 2705264"/>
              <a:gd name="connsiteX12" fmla="*/ 674769 w 5230446"/>
              <a:gd name="connsiteY12" fmla="*/ 2632368 h 2705264"/>
              <a:gd name="connsiteX13" fmla="*/ 98729 w 5230446"/>
              <a:gd name="connsiteY13" fmla="*/ 2386137 h 2705264"/>
              <a:gd name="connsiteX14" fmla="*/ 1407 w 5230446"/>
              <a:gd name="connsiteY14" fmla="*/ 1428707 h 2705264"/>
              <a:gd name="connsiteX0" fmla="*/ 1407 w 5259225"/>
              <a:gd name="connsiteY0" fmla="*/ 1428707 h 2703704"/>
              <a:gd name="connsiteX1" fmla="*/ 109992 w 5259225"/>
              <a:gd name="connsiteY1" fmla="*/ 437464 h 2703704"/>
              <a:gd name="connsiteX2" fmla="*/ 705865 w 5259225"/>
              <a:gd name="connsiteY2" fmla="*/ 158792 h 2703704"/>
              <a:gd name="connsiteX3" fmla="*/ 2393809 w 5259225"/>
              <a:gd name="connsiteY3" fmla="*/ 324430 h 2703704"/>
              <a:gd name="connsiteX4" fmla="*/ 4289002 w 5259225"/>
              <a:gd name="connsiteY4" fmla="*/ 41997 h 2703704"/>
              <a:gd name="connsiteX5" fmla="*/ 4871259 w 5259225"/>
              <a:gd name="connsiteY5" fmla="*/ 6304 h 2703704"/>
              <a:gd name="connsiteX6" fmla="*/ 5219965 w 5259225"/>
              <a:gd name="connsiteY6" fmla="*/ 353665 h 2703704"/>
              <a:gd name="connsiteX7" fmla="*/ 5218700 w 5259225"/>
              <a:gd name="connsiteY7" fmla="*/ 1343672 h 2703704"/>
              <a:gd name="connsiteX8" fmla="*/ 5231136 w 5259225"/>
              <a:gd name="connsiteY8" fmla="*/ 2425919 h 2703704"/>
              <a:gd name="connsiteX9" fmla="*/ 4804786 w 5259225"/>
              <a:gd name="connsiteY9" fmla="*/ 2703320 h 2703704"/>
              <a:gd name="connsiteX10" fmla="*/ 4224959 w 5259225"/>
              <a:gd name="connsiteY10" fmla="*/ 2620072 h 2703704"/>
              <a:gd name="connsiteX11" fmla="*/ 2456673 w 5259225"/>
              <a:gd name="connsiteY11" fmla="*/ 2445897 h 2703704"/>
              <a:gd name="connsiteX12" fmla="*/ 674769 w 5259225"/>
              <a:gd name="connsiteY12" fmla="*/ 2632368 h 2703704"/>
              <a:gd name="connsiteX13" fmla="*/ 98729 w 5259225"/>
              <a:gd name="connsiteY13" fmla="*/ 2386137 h 2703704"/>
              <a:gd name="connsiteX14" fmla="*/ 1407 w 5259225"/>
              <a:gd name="connsiteY14" fmla="*/ 1428707 h 2703704"/>
              <a:gd name="connsiteX0" fmla="*/ 1407 w 5276230"/>
              <a:gd name="connsiteY0" fmla="*/ 1428707 h 2703704"/>
              <a:gd name="connsiteX1" fmla="*/ 109992 w 5276230"/>
              <a:gd name="connsiteY1" fmla="*/ 437464 h 2703704"/>
              <a:gd name="connsiteX2" fmla="*/ 705865 w 5276230"/>
              <a:gd name="connsiteY2" fmla="*/ 158792 h 2703704"/>
              <a:gd name="connsiteX3" fmla="*/ 2393809 w 5276230"/>
              <a:gd name="connsiteY3" fmla="*/ 324430 h 2703704"/>
              <a:gd name="connsiteX4" fmla="*/ 4289002 w 5276230"/>
              <a:gd name="connsiteY4" fmla="*/ 41997 h 2703704"/>
              <a:gd name="connsiteX5" fmla="*/ 4871259 w 5276230"/>
              <a:gd name="connsiteY5" fmla="*/ 6304 h 2703704"/>
              <a:gd name="connsiteX6" fmla="*/ 5219965 w 5276230"/>
              <a:gd name="connsiteY6" fmla="*/ 353665 h 2703704"/>
              <a:gd name="connsiteX7" fmla="*/ 5262404 w 5276230"/>
              <a:gd name="connsiteY7" fmla="*/ 1409244 h 2703704"/>
              <a:gd name="connsiteX8" fmla="*/ 5231136 w 5276230"/>
              <a:gd name="connsiteY8" fmla="*/ 2425919 h 2703704"/>
              <a:gd name="connsiteX9" fmla="*/ 4804786 w 5276230"/>
              <a:gd name="connsiteY9" fmla="*/ 2703320 h 2703704"/>
              <a:gd name="connsiteX10" fmla="*/ 4224959 w 5276230"/>
              <a:gd name="connsiteY10" fmla="*/ 2620072 h 2703704"/>
              <a:gd name="connsiteX11" fmla="*/ 2456673 w 5276230"/>
              <a:gd name="connsiteY11" fmla="*/ 2445897 h 2703704"/>
              <a:gd name="connsiteX12" fmla="*/ 674769 w 5276230"/>
              <a:gd name="connsiteY12" fmla="*/ 2632368 h 2703704"/>
              <a:gd name="connsiteX13" fmla="*/ 98729 w 5276230"/>
              <a:gd name="connsiteY13" fmla="*/ 2386137 h 2703704"/>
              <a:gd name="connsiteX14" fmla="*/ 1407 w 5276230"/>
              <a:gd name="connsiteY14" fmla="*/ 1428707 h 2703704"/>
              <a:gd name="connsiteX0" fmla="*/ 1407 w 5263563"/>
              <a:gd name="connsiteY0" fmla="*/ 1428707 h 2703704"/>
              <a:gd name="connsiteX1" fmla="*/ 109992 w 5263563"/>
              <a:gd name="connsiteY1" fmla="*/ 437464 h 2703704"/>
              <a:gd name="connsiteX2" fmla="*/ 705865 w 5263563"/>
              <a:gd name="connsiteY2" fmla="*/ 158792 h 2703704"/>
              <a:gd name="connsiteX3" fmla="*/ 2393809 w 5263563"/>
              <a:gd name="connsiteY3" fmla="*/ 324430 h 2703704"/>
              <a:gd name="connsiteX4" fmla="*/ 4289002 w 5263563"/>
              <a:gd name="connsiteY4" fmla="*/ 41997 h 2703704"/>
              <a:gd name="connsiteX5" fmla="*/ 4871259 w 5263563"/>
              <a:gd name="connsiteY5" fmla="*/ 6304 h 2703704"/>
              <a:gd name="connsiteX6" fmla="*/ 5219965 w 5263563"/>
              <a:gd name="connsiteY6" fmla="*/ 353665 h 2703704"/>
              <a:gd name="connsiteX7" fmla="*/ 5262404 w 5263563"/>
              <a:gd name="connsiteY7" fmla="*/ 1409244 h 2703704"/>
              <a:gd name="connsiteX8" fmla="*/ 5176507 w 5263563"/>
              <a:gd name="connsiteY8" fmla="*/ 2404061 h 2703704"/>
              <a:gd name="connsiteX9" fmla="*/ 4804786 w 5263563"/>
              <a:gd name="connsiteY9" fmla="*/ 2703320 h 2703704"/>
              <a:gd name="connsiteX10" fmla="*/ 4224959 w 5263563"/>
              <a:gd name="connsiteY10" fmla="*/ 2620072 h 2703704"/>
              <a:gd name="connsiteX11" fmla="*/ 2456673 w 5263563"/>
              <a:gd name="connsiteY11" fmla="*/ 2445897 h 2703704"/>
              <a:gd name="connsiteX12" fmla="*/ 674769 w 5263563"/>
              <a:gd name="connsiteY12" fmla="*/ 2632368 h 2703704"/>
              <a:gd name="connsiteX13" fmla="*/ 98729 w 5263563"/>
              <a:gd name="connsiteY13" fmla="*/ 2386137 h 2703704"/>
              <a:gd name="connsiteX14" fmla="*/ 1407 w 5263563"/>
              <a:gd name="connsiteY14" fmla="*/ 1428707 h 2703704"/>
              <a:gd name="connsiteX0" fmla="*/ 1407 w 5262404"/>
              <a:gd name="connsiteY0" fmla="*/ 1448865 h 2723862"/>
              <a:gd name="connsiteX1" fmla="*/ 109992 w 5262404"/>
              <a:gd name="connsiteY1" fmla="*/ 457622 h 2723862"/>
              <a:gd name="connsiteX2" fmla="*/ 705865 w 5262404"/>
              <a:gd name="connsiteY2" fmla="*/ 178950 h 2723862"/>
              <a:gd name="connsiteX3" fmla="*/ 2393809 w 5262404"/>
              <a:gd name="connsiteY3" fmla="*/ 344588 h 2723862"/>
              <a:gd name="connsiteX4" fmla="*/ 4289002 w 5262404"/>
              <a:gd name="connsiteY4" fmla="*/ 62155 h 2723862"/>
              <a:gd name="connsiteX5" fmla="*/ 4871259 w 5262404"/>
              <a:gd name="connsiteY5" fmla="*/ 26462 h 2723862"/>
              <a:gd name="connsiteX6" fmla="*/ 5176262 w 5262404"/>
              <a:gd name="connsiteY6" fmla="*/ 384752 h 2723862"/>
              <a:gd name="connsiteX7" fmla="*/ 5262404 w 5262404"/>
              <a:gd name="connsiteY7" fmla="*/ 1429402 h 2723862"/>
              <a:gd name="connsiteX8" fmla="*/ 5176507 w 5262404"/>
              <a:gd name="connsiteY8" fmla="*/ 2424219 h 2723862"/>
              <a:gd name="connsiteX9" fmla="*/ 4804786 w 5262404"/>
              <a:gd name="connsiteY9" fmla="*/ 2723478 h 2723862"/>
              <a:gd name="connsiteX10" fmla="*/ 4224959 w 5262404"/>
              <a:gd name="connsiteY10" fmla="*/ 2640230 h 2723862"/>
              <a:gd name="connsiteX11" fmla="*/ 2456673 w 5262404"/>
              <a:gd name="connsiteY11" fmla="*/ 2466055 h 2723862"/>
              <a:gd name="connsiteX12" fmla="*/ 674769 w 5262404"/>
              <a:gd name="connsiteY12" fmla="*/ 2652526 h 2723862"/>
              <a:gd name="connsiteX13" fmla="*/ 98729 w 5262404"/>
              <a:gd name="connsiteY13" fmla="*/ 2406295 h 2723862"/>
              <a:gd name="connsiteX14" fmla="*/ 1407 w 5262404"/>
              <a:gd name="connsiteY14" fmla="*/ 1448865 h 2723862"/>
              <a:gd name="connsiteX0" fmla="*/ 1407 w 5231608"/>
              <a:gd name="connsiteY0" fmla="*/ 1448865 h 2723862"/>
              <a:gd name="connsiteX1" fmla="*/ 109992 w 5231608"/>
              <a:gd name="connsiteY1" fmla="*/ 457622 h 2723862"/>
              <a:gd name="connsiteX2" fmla="*/ 705865 w 5231608"/>
              <a:gd name="connsiteY2" fmla="*/ 178950 h 2723862"/>
              <a:gd name="connsiteX3" fmla="*/ 2393809 w 5231608"/>
              <a:gd name="connsiteY3" fmla="*/ 344588 h 2723862"/>
              <a:gd name="connsiteX4" fmla="*/ 4289002 w 5231608"/>
              <a:gd name="connsiteY4" fmla="*/ 62155 h 2723862"/>
              <a:gd name="connsiteX5" fmla="*/ 4871259 w 5231608"/>
              <a:gd name="connsiteY5" fmla="*/ 26462 h 2723862"/>
              <a:gd name="connsiteX6" fmla="*/ 5176262 w 5231608"/>
              <a:gd name="connsiteY6" fmla="*/ 384752 h 2723862"/>
              <a:gd name="connsiteX7" fmla="*/ 5229627 w 5231608"/>
              <a:gd name="connsiteY7" fmla="*/ 1374758 h 2723862"/>
              <a:gd name="connsiteX8" fmla="*/ 5176507 w 5231608"/>
              <a:gd name="connsiteY8" fmla="*/ 2424219 h 2723862"/>
              <a:gd name="connsiteX9" fmla="*/ 4804786 w 5231608"/>
              <a:gd name="connsiteY9" fmla="*/ 2723478 h 2723862"/>
              <a:gd name="connsiteX10" fmla="*/ 4224959 w 5231608"/>
              <a:gd name="connsiteY10" fmla="*/ 2640230 h 2723862"/>
              <a:gd name="connsiteX11" fmla="*/ 2456673 w 5231608"/>
              <a:gd name="connsiteY11" fmla="*/ 2466055 h 2723862"/>
              <a:gd name="connsiteX12" fmla="*/ 674769 w 5231608"/>
              <a:gd name="connsiteY12" fmla="*/ 2652526 h 2723862"/>
              <a:gd name="connsiteX13" fmla="*/ 98729 w 5231608"/>
              <a:gd name="connsiteY13" fmla="*/ 2406295 h 2723862"/>
              <a:gd name="connsiteX14" fmla="*/ 1407 w 5231608"/>
              <a:gd name="connsiteY14" fmla="*/ 1448865 h 272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31608" h="2723862">
                <a:moveTo>
                  <a:pt x="1407" y="1448865"/>
                </a:moveTo>
                <a:cubicBezTo>
                  <a:pt x="3284" y="1124086"/>
                  <a:pt x="-7418" y="669274"/>
                  <a:pt x="109992" y="457622"/>
                </a:cubicBezTo>
                <a:cubicBezTo>
                  <a:pt x="227402" y="245970"/>
                  <a:pt x="325229" y="197789"/>
                  <a:pt x="705865" y="178950"/>
                </a:cubicBezTo>
                <a:cubicBezTo>
                  <a:pt x="1086501" y="160111"/>
                  <a:pt x="1796620" y="364054"/>
                  <a:pt x="2393809" y="344588"/>
                </a:cubicBezTo>
                <a:cubicBezTo>
                  <a:pt x="2990998" y="325122"/>
                  <a:pt x="3876094" y="115176"/>
                  <a:pt x="4289002" y="62155"/>
                </a:cubicBezTo>
                <a:cubicBezTo>
                  <a:pt x="4701910" y="9134"/>
                  <a:pt x="4723382" y="-27304"/>
                  <a:pt x="4871259" y="26462"/>
                </a:cubicBezTo>
                <a:cubicBezTo>
                  <a:pt x="5019136" y="80228"/>
                  <a:pt x="5154775" y="229251"/>
                  <a:pt x="5176262" y="384752"/>
                </a:cubicBezTo>
                <a:cubicBezTo>
                  <a:pt x="5197749" y="540253"/>
                  <a:pt x="5229586" y="1034847"/>
                  <a:pt x="5229627" y="1374758"/>
                </a:cubicBezTo>
                <a:cubicBezTo>
                  <a:pt x="5229668" y="1714669"/>
                  <a:pt x="5247314" y="2199432"/>
                  <a:pt x="5176507" y="2424219"/>
                </a:cubicBezTo>
                <a:cubicBezTo>
                  <a:pt x="5105700" y="2649006"/>
                  <a:pt x="4972482" y="2718441"/>
                  <a:pt x="4804786" y="2723478"/>
                </a:cubicBezTo>
                <a:cubicBezTo>
                  <a:pt x="4637090" y="2728515"/>
                  <a:pt x="4616311" y="2683134"/>
                  <a:pt x="4224959" y="2640230"/>
                </a:cubicBezTo>
                <a:cubicBezTo>
                  <a:pt x="3833607" y="2597326"/>
                  <a:pt x="3048371" y="2464006"/>
                  <a:pt x="2456673" y="2466055"/>
                </a:cubicBezTo>
                <a:cubicBezTo>
                  <a:pt x="1864975" y="2468104"/>
                  <a:pt x="1174047" y="2604940"/>
                  <a:pt x="674769" y="2652526"/>
                </a:cubicBezTo>
                <a:cubicBezTo>
                  <a:pt x="321839" y="2686509"/>
                  <a:pt x="210956" y="2606905"/>
                  <a:pt x="98729" y="2406295"/>
                </a:cubicBezTo>
                <a:cubicBezTo>
                  <a:pt x="-13498" y="2205685"/>
                  <a:pt x="-470" y="1773644"/>
                  <a:pt x="1407" y="1448865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1CCA-922D-4541-8152-FE8F8C3F9B4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27524"/>
            <a:ext cx="11041295" cy="695175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Challenges in the LOCAL Model</a:t>
            </a:r>
            <a:endParaRPr lang="en-US" sz="4400" dirty="0">
              <a:solidFill>
                <a:schemeClr val="tx1"/>
              </a:solidFill>
            </a:endParaRPr>
          </a:p>
        </p:txBody>
      </p:sp>
      <p:grpSp>
        <p:nvGrpSpPr>
          <p:cNvPr id="258" name="Group 257"/>
          <p:cNvGrpSpPr/>
          <p:nvPr/>
        </p:nvGrpSpPr>
        <p:grpSpPr>
          <a:xfrm>
            <a:off x="6414653" y="1465709"/>
            <a:ext cx="2387090" cy="2479942"/>
            <a:chOff x="4890653" y="1535636"/>
            <a:chExt cx="2387090" cy="2479942"/>
          </a:xfrm>
        </p:grpSpPr>
        <p:cxnSp>
          <p:nvCxnSpPr>
            <p:cNvPr id="66" name="AutoShape 17"/>
            <p:cNvCxnSpPr>
              <a:cxnSpLocks noChangeShapeType="1"/>
              <a:stCxn id="15" idx="7"/>
            </p:cNvCxnSpPr>
            <p:nvPr/>
          </p:nvCxnSpPr>
          <p:spPr bwMode="auto">
            <a:xfrm flipV="1">
              <a:off x="6920877" y="1535636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69" name="AutoShape 17"/>
            <p:cNvCxnSpPr>
              <a:cxnSpLocks noChangeShapeType="1"/>
              <a:stCxn id="15" idx="5"/>
            </p:cNvCxnSpPr>
            <p:nvPr/>
          </p:nvCxnSpPr>
          <p:spPr bwMode="auto">
            <a:xfrm>
              <a:off x="6920877" y="1730065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75" name="AutoShape 17"/>
            <p:cNvCxnSpPr>
              <a:cxnSpLocks noChangeShapeType="1"/>
              <a:stCxn id="12" idx="7"/>
            </p:cNvCxnSpPr>
            <p:nvPr/>
          </p:nvCxnSpPr>
          <p:spPr bwMode="auto">
            <a:xfrm flipV="1">
              <a:off x="6920876" y="1869961"/>
              <a:ext cx="346056" cy="3560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76" name="AutoShape 17"/>
            <p:cNvCxnSpPr>
              <a:cxnSpLocks noChangeShapeType="1"/>
              <a:stCxn id="12" idx="5"/>
            </p:cNvCxnSpPr>
            <p:nvPr/>
          </p:nvCxnSpPr>
          <p:spPr bwMode="auto">
            <a:xfrm>
              <a:off x="6920876" y="2054861"/>
              <a:ext cx="346056" cy="5466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0" name="AutoShape 17"/>
            <p:cNvCxnSpPr>
              <a:cxnSpLocks noChangeShapeType="1"/>
              <a:stCxn id="11" idx="7"/>
            </p:cNvCxnSpPr>
            <p:nvPr/>
          </p:nvCxnSpPr>
          <p:spPr bwMode="auto">
            <a:xfrm flipV="1">
              <a:off x="6919836" y="2183086"/>
              <a:ext cx="347096" cy="4727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1" name="AutoShape 17"/>
            <p:cNvCxnSpPr>
              <a:cxnSpLocks noChangeShapeType="1"/>
              <a:stCxn id="11" idx="5"/>
            </p:cNvCxnSpPr>
            <p:nvPr/>
          </p:nvCxnSpPr>
          <p:spPr bwMode="auto">
            <a:xfrm>
              <a:off x="6919836" y="2379657"/>
              <a:ext cx="347096" cy="4299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6" name="AutoShape 17"/>
            <p:cNvCxnSpPr>
              <a:cxnSpLocks noChangeShapeType="1"/>
              <a:stCxn id="16" idx="7"/>
            </p:cNvCxnSpPr>
            <p:nvPr/>
          </p:nvCxnSpPr>
          <p:spPr bwMode="auto">
            <a:xfrm flipV="1">
              <a:off x="6919835" y="2494825"/>
              <a:ext cx="347166" cy="5008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7" name="AutoShape 17"/>
            <p:cNvCxnSpPr>
              <a:cxnSpLocks noChangeShapeType="1"/>
              <a:stCxn id="16" idx="5"/>
            </p:cNvCxnSpPr>
            <p:nvPr/>
          </p:nvCxnSpPr>
          <p:spPr bwMode="auto">
            <a:xfrm>
              <a:off x="6919835" y="2694209"/>
              <a:ext cx="347166" cy="4017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8" name="AutoShape 17"/>
            <p:cNvCxnSpPr>
              <a:cxnSpLocks noChangeShapeType="1"/>
              <a:stCxn id="18" idx="7"/>
            </p:cNvCxnSpPr>
            <p:nvPr/>
          </p:nvCxnSpPr>
          <p:spPr bwMode="auto">
            <a:xfrm flipV="1">
              <a:off x="6918819" y="2805335"/>
              <a:ext cx="358924" cy="58116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89" name="AutoShape 17"/>
            <p:cNvCxnSpPr>
              <a:cxnSpLocks noChangeShapeType="1"/>
              <a:stCxn id="18" idx="5"/>
            </p:cNvCxnSpPr>
            <p:nvPr/>
          </p:nvCxnSpPr>
          <p:spPr bwMode="auto">
            <a:xfrm>
              <a:off x="6918819" y="3012748"/>
              <a:ext cx="358924" cy="32148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0" name="AutoShape 17"/>
            <p:cNvCxnSpPr>
              <a:cxnSpLocks noChangeShapeType="1"/>
              <a:stCxn id="20" idx="7"/>
            </p:cNvCxnSpPr>
            <p:nvPr/>
          </p:nvCxnSpPr>
          <p:spPr bwMode="auto">
            <a:xfrm flipV="1">
              <a:off x="6920877" y="3139009"/>
              <a:ext cx="335543" cy="436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1" name="AutoShape 17"/>
            <p:cNvCxnSpPr>
              <a:cxnSpLocks noChangeShapeType="1"/>
              <a:stCxn id="20" idx="5"/>
            </p:cNvCxnSpPr>
            <p:nvPr/>
          </p:nvCxnSpPr>
          <p:spPr bwMode="auto">
            <a:xfrm>
              <a:off x="6920877" y="3331937"/>
              <a:ext cx="335543" cy="466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2" name="AutoShape 17"/>
            <p:cNvCxnSpPr>
              <a:cxnSpLocks noChangeShapeType="1"/>
              <a:stCxn id="24" idx="7"/>
            </p:cNvCxnSpPr>
            <p:nvPr/>
          </p:nvCxnSpPr>
          <p:spPr bwMode="auto">
            <a:xfrm flipV="1">
              <a:off x="6918818" y="3453616"/>
              <a:ext cx="348322" cy="429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3" name="AutoShape 17"/>
            <p:cNvCxnSpPr>
              <a:cxnSpLocks noChangeShapeType="1"/>
              <a:stCxn id="24" idx="5"/>
            </p:cNvCxnSpPr>
            <p:nvPr/>
          </p:nvCxnSpPr>
          <p:spPr bwMode="auto">
            <a:xfrm>
              <a:off x="6918818" y="3645846"/>
              <a:ext cx="348322" cy="473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4" name="AutoShape 17"/>
            <p:cNvCxnSpPr>
              <a:cxnSpLocks noChangeShapeType="1"/>
              <a:stCxn id="22" idx="7"/>
            </p:cNvCxnSpPr>
            <p:nvPr/>
          </p:nvCxnSpPr>
          <p:spPr bwMode="auto">
            <a:xfrm flipV="1">
              <a:off x="6920877" y="3776017"/>
              <a:ext cx="346402" cy="3092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95" name="AutoShape 17"/>
            <p:cNvCxnSpPr>
              <a:cxnSpLocks noChangeShapeType="1"/>
              <a:stCxn id="22" idx="5"/>
            </p:cNvCxnSpPr>
            <p:nvPr/>
          </p:nvCxnSpPr>
          <p:spPr bwMode="auto">
            <a:xfrm>
              <a:off x="6920877" y="3956234"/>
              <a:ext cx="346402" cy="5934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sp>
          <p:nvSpPr>
            <p:cNvPr id="22" name="Oval 12"/>
            <p:cNvSpPr>
              <a:spLocks noChangeAspect="1" noChangeArrowheads="1"/>
            </p:cNvSpPr>
            <p:nvPr/>
          </p:nvSpPr>
          <p:spPr bwMode="auto">
            <a:xfrm>
              <a:off x="6740660" y="377601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3" name="Oval 12"/>
            <p:cNvSpPr>
              <a:spLocks noChangeAspect="1" noChangeArrowheads="1"/>
            </p:cNvSpPr>
            <p:nvPr/>
          </p:nvSpPr>
          <p:spPr bwMode="auto">
            <a:xfrm>
              <a:off x="6119691" y="362930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4" name="Oval 12"/>
            <p:cNvSpPr>
              <a:spLocks noChangeAspect="1" noChangeArrowheads="1"/>
            </p:cNvSpPr>
            <p:nvPr/>
          </p:nvSpPr>
          <p:spPr bwMode="auto">
            <a:xfrm>
              <a:off x="6738601" y="3465629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9" name="Oval 12"/>
            <p:cNvSpPr>
              <a:spLocks noChangeAspect="1" noChangeArrowheads="1"/>
            </p:cNvSpPr>
            <p:nvPr/>
          </p:nvSpPr>
          <p:spPr bwMode="auto">
            <a:xfrm>
              <a:off x="5447333" y="331109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0" name="Oval 12"/>
            <p:cNvSpPr>
              <a:spLocks noChangeAspect="1" noChangeArrowheads="1"/>
            </p:cNvSpPr>
            <p:nvPr/>
          </p:nvSpPr>
          <p:spPr bwMode="auto">
            <a:xfrm>
              <a:off x="6740660" y="315172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1" name="Oval 12"/>
            <p:cNvSpPr>
              <a:spLocks noChangeAspect="1" noChangeArrowheads="1"/>
            </p:cNvSpPr>
            <p:nvPr/>
          </p:nvSpPr>
          <p:spPr bwMode="auto">
            <a:xfrm>
              <a:off x="6115573" y="300392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" name="Oval 12"/>
            <p:cNvSpPr>
              <a:spLocks noChangeAspect="1" noChangeArrowheads="1"/>
            </p:cNvSpPr>
            <p:nvPr/>
          </p:nvSpPr>
          <p:spPr bwMode="auto">
            <a:xfrm>
              <a:off x="6738602" y="2832531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6" name="Oval 12"/>
            <p:cNvSpPr>
              <a:spLocks noChangeAspect="1" noChangeArrowheads="1"/>
            </p:cNvSpPr>
            <p:nvPr/>
          </p:nvSpPr>
          <p:spPr bwMode="auto">
            <a:xfrm>
              <a:off x="6739618" y="2513992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7" name="Oval 12"/>
            <p:cNvSpPr>
              <a:spLocks noChangeAspect="1" noChangeArrowheads="1"/>
            </p:cNvSpPr>
            <p:nvPr/>
          </p:nvSpPr>
          <p:spPr bwMode="auto">
            <a:xfrm>
              <a:off x="6122826" y="235782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1" name="Oval 12"/>
            <p:cNvSpPr>
              <a:spLocks noChangeAspect="1" noChangeArrowheads="1"/>
            </p:cNvSpPr>
            <p:nvPr/>
          </p:nvSpPr>
          <p:spPr bwMode="auto">
            <a:xfrm>
              <a:off x="6739619" y="219944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" name="Oval 13"/>
            <p:cNvSpPr>
              <a:spLocks noChangeAspect="1" noChangeArrowheads="1"/>
            </p:cNvSpPr>
            <p:nvPr/>
          </p:nvSpPr>
          <p:spPr bwMode="auto">
            <a:xfrm>
              <a:off x="5455113" y="204827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6" name="AutoShape 17"/>
            <p:cNvCxnSpPr>
              <a:cxnSpLocks noChangeShapeType="1"/>
              <a:stCxn id="17" idx="7"/>
              <a:endCxn id="14" idx="3"/>
            </p:cNvCxnSpPr>
            <p:nvPr/>
          </p:nvCxnSpPr>
          <p:spPr bwMode="auto">
            <a:xfrm flipV="1">
              <a:off x="4890653" y="2228495"/>
              <a:ext cx="595380" cy="48569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2" name="Oval 12"/>
            <p:cNvSpPr>
              <a:spLocks noChangeAspect="1" noChangeArrowheads="1"/>
            </p:cNvSpPr>
            <p:nvPr/>
          </p:nvSpPr>
          <p:spPr bwMode="auto">
            <a:xfrm>
              <a:off x="6740659" y="187464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" name="Oval 12"/>
            <p:cNvSpPr>
              <a:spLocks noChangeAspect="1" noChangeArrowheads="1"/>
            </p:cNvSpPr>
            <p:nvPr/>
          </p:nvSpPr>
          <p:spPr bwMode="auto">
            <a:xfrm>
              <a:off x="6122825" y="172522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5" name="Oval 14"/>
            <p:cNvSpPr>
              <a:spLocks noChangeAspect="1" noChangeArrowheads="1"/>
            </p:cNvSpPr>
            <p:nvPr/>
          </p:nvSpPr>
          <p:spPr bwMode="auto">
            <a:xfrm>
              <a:off x="6740660" y="154984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27" name="AutoShape 17"/>
            <p:cNvCxnSpPr>
              <a:cxnSpLocks noChangeShapeType="1"/>
              <a:stCxn id="17" idx="5"/>
              <a:endCxn id="19" idx="1"/>
            </p:cNvCxnSpPr>
            <p:nvPr/>
          </p:nvCxnSpPr>
          <p:spPr bwMode="auto">
            <a:xfrm>
              <a:off x="4890653" y="2863482"/>
              <a:ext cx="587600" cy="47853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0" name="AutoShape 17"/>
            <p:cNvCxnSpPr>
              <a:cxnSpLocks noChangeShapeType="1"/>
              <a:stCxn id="19" idx="7"/>
              <a:endCxn id="21" idx="2"/>
            </p:cNvCxnSpPr>
            <p:nvPr/>
          </p:nvCxnSpPr>
          <p:spPr bwMode="auto">
            <a:xfrm flipV="1">
              <a:off x="5627550" y="3109493"/>
              <a:ext cx="488023" cy="23252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3" name="AutoShape 17"/>
            <p:cNvCxnSpPr>
              <a:cxnSpLocks noChangeShapeType="1"/>
              <a:stCxn id="19" idx="5"/>
              <a:endCxn id="23" idx="2"/>
            </p:cNvCxnSpPr>
            <p:nvPr/>
          </p:nvCxnSpPr>
          <p:spPr bwMode="auto">
            <a:xfrm>
              <a:off x="5627550" y="3491311"/>
              <a:ext cx="492141" cy="2435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6" name="AutoShape 17"/>
            <p:cNvCxnSpPr>
              <a:cxnSpLocks noChangeShapeType="1"/>
              <a:stCxn id="13" idx="2"/>
              <a:endCxn id="14" idx="7"/>
            </p:cNvCxnSpPr>
            <p:nvPr/>
          </p:nvCxnSpPr>
          <p:spPr bwMode="auto">
            <a:xfrm flipH="1">
              <a:off x="5635330" y="1830797"/>
              <a:ext cx="487495" cy="24840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9" name="AutoShape 17"/>
            <p:cNvCxnSpPr>
              <a:cxnSpLocks noChangeShapeType="1"/>
              <a:stCxn id="7" idx="2"/>
              <a:endCxn id="14" idx="5"/>
            </p:cNvCxnSpPr>
            <p:nvPr/>
          </p:nvCxnSpPr>
          <p:spPr bwMode="auto">
            <a:xfrm flipH="1" flipV="1">
              <a:off x="5635330" y="2228495"/>
              <a:ext cx="487496" cy="23489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42" name="AutoShape 17"/>
            <p:cNvCxnSpPr>
              <a:cxnSpLocks noChangeShapeType="1"/>
              <a:stCxn id="13" idx="7"/>
              <a:endCxn id="15" idx="2"/>
            </p:cNvCxnSpPr>
            <p:nvPr/>
          </p:nvCxnSpPr>
          <p:spPr bwMode="auto">
            <a:xfrm flipV="1">
              <a:off x="6303042" y="1655417"/>
              <a:ext cx="437618" cy="1007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45" name="AutoShape 17"/>
            <p:cNvCxnSpPr>
              <a:cxnSpLocks noChangeShapeType="1"/>
              <a:stCxn id="13" idx="5"/>
              <a:endCxn id="12" idx="2"/>
            </p:cNvCxnSpPr>
            <p:nvPr/>
          </p:nvCxnSpPr>
          <p:spPr bwMode="auto">
            <a:xfrm>
              <a:off x="6303042" y="1905445"/>
              <a:ext cx="437617" cy="747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48" name="AutoShape 17"/>
            <p:cNvCxnSpPr>
              <a:cxnSpLocks noChangeShapeType="1"/>
              <a:stCxn id="7" idx="7"/>
              <a:endCxn id="11" idx="2"/>
            </p:cNvCxnSpPr>
            <p:nvPr/>
          </p:nvCxnSpPr>
          <p:spPr bwMode="auto">
            <a:xfrm flipV="1">
              <a:off x="6303043" y="2305009"/>
              <a:ext cx="436576" cy="8373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51" name="AutoShape 17"/>
            <p:cNvCxnSpPr>
              <a:cxnSpLocks noChangeShapeType="1"/>
              <a:stCxn id="7" idx="5"/>
              <a:endCxn id="16" idx="2"/>
            </p:cNvCxnSpPr>
            <p:nvPr/>
          </p:nvCxnSpPr>
          <p:spPr bwMode="auto">
            <a:xfrm>
              <a:off x="6303043" y="2538040"/>
              <a:ext cx="436575" cy="8152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54" name="AutoShape 17"/>
            <p:cNvCxnSpPr>
              <a:cxnSpLocks noChangeShapeType="1"/>
              <a:stCxn id="21" idx="7"/>
              <a:endCxn id="18" idx="2"/>
            </p:cNvCxnSpPr>
            <p:nvPr/>
          </p:nvCxnSpPr>
          <p:spPr bwMode="auto">
            <a:xfrm flipV="1">
              <a:off x="6295790" y="2938100"/>
              <a:ext cx="442812" cy="9674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57" name="AutoShape 17"/>
            <p:cNvCxnSpPr>
              <a:cxnSpLocks noChangeShapeType="1"/>
              <a:stCxn id="21" idx="5"/>
              <a:endCxn id="20" idx="2"/>
            </p:cNvCxnSpPr>
            <p:nvPr/>
          </p:nvCxnSpPr>
          <p:spPr bwMode="auto">
            <a:xfrm>
              <a:off x="6295790" y="3184141"/>
              <a:ext cx="444870" cy="7314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60" name="AutoShape 17"/>
            <p:cNvCxnSpPr>
              <a:cxnSpLocks noChangeShapeType="1"/>
              <a:stCxn id="23" idx="7"/>
              <a:endCxn id="24" idx="2"/>
            </p:cNvCxnSpPr>
            <p:nvPr/>
          </p:nvCxnSpPr>
          <p:spPr bwMode="auto">
            <a:xfrm flipV="1">
              <a:off x="6299908" y="3571198"/>
              <a:ext cx="438693" cy="8902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63" name="AutoShape 17"/>
            <p:cNvCxnSpPr>
              <a:cxnSpLocks noChangeShapeType="1"/>
              <a:stCxn id="23" idx="5"/>
              <a:endCxn id="22" idx="2"/>
            </p:cNvCxnSpPr>
            <p:nvPr/>
          </p:nvCxnSpPr>
          <p:spPr bwMode="auto">
            <a:xfrm>
              <a:off x="6299908" y="3809524"/>
              <a:ext cx="440752" cy="720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257" name="Group 256"/>
          <p:cNvGrpSpPr/>
          <p:nvPr/>
        </p:nvGrpSpPr>
        <p:grpSpPr>
          <a:xfrm>
            <a:off x="2782384" y="1466059"/>
            <a:ext cx="2387090" cy="2479942"/>
            <a:chOff x="1258384" y="1535986"/>
            <a:chExt cx="2387090" cy="2479942"/>
          </a:xfrm>
        </p:grpSpPr>
        <p:cxnSp>
          <p:nvCxnSpPr>
            <p:cNvPr id="115" name="AutoShape 17"/>
            <p:cNvCxnSpPr>
              <a:cxnSpLocks noChangeShapeType="1"/>
              <a:stCxn id="146" idx="7"/>
            </p:cNvCxnSpPr>
            <p:nvPr/>
          </p:nvCxnSpPr>
          <p:spPr bwMode="auto">
            <a:xfrm flipH="1" flipV="1">
              <a:off x="1280091" y="1535986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16" name="AutoShape 17"/>
            <p:cNvCxnSpPr>
              <a:cxnSpLocks noChangeShapeType="1"/>
              <a:stCxn id="146" idx="5"/>
            </p:cNvCxnSpPr>
            <p:nvPr/>
          </p:nvCxnSpPr>
          <p:spPr bwMode="auto">
            <a:xfrm flipH="1">
              <a:off x="1280091" y="1730415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17" name="AutoShape 17"/>
            <p:cNvCxnSpPr>
              <a:cxnSpLocks noChangeShapeType="1"/>
              <a:stCxn id="144" idx="7"/>
            </p:cNvCxnSpPr>
            <p:nvPr/>
          </p:nvCxnSpPr>
          <p:spPr bwMode="auto">
            <a:xfrm flipH="1" flipV="1">
              <a:off x="1269195" y="1870311"/>
              <a:ext cx="346056" cy="3560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18" name="AutoShape 17"/>
            <p:cNvCxnSpPr>
              <a:cxnSpLocks noChangeShapeType="1"/>
              <a:stCxn id="144" idx="5"/>
            </p:cNvCxnSpPr>
            <p:nvPr/>
          </p:nvCxnSpPr>
          <p:spPr bwMode="auto">
            <a:xfrm flipH="1">
              <a:off x="1269195" y="2055211"/>
              <a:ext cx="346056" cy="5466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19" name="AutoShape 17"/>
            <p:cNvCxnSpPr>
              <a:cxnSpLocks noChangeShapeType="1"/>
              <a:stCxn id="141" idx="7"/>
            </p:cNvCxnSpPr>
            <p:nvPr/>
          </p:nvCxnSpPr>
          <p:spPr bwMode="auto">
            <a:xfrm flipH="1" flipV="1">
              <a:off x="1269195" y="2183436"/>
              <a:ext cx="347096" cy="4727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0" name="AutoShape 17"/>
            <p:cNvCxnSpPr>
              <a:cxnSpLocks noChangeShapeType="1"/>
              <a:stCxn id="141" idx="5"/>
            </p:cNvCxnSpPr>
            <p:nvPr/>
          </p:nvCxnSpPr>
          <p:spPr bwMode="auto">
            <a:xfrm flipH="1">
              <a:off x="1269195" y="2380007"/>
              <a:ext cx="347096" cy="4299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1" name="AutoShape 17"/>
            <p:cNvCxnSpPr>
              <a:cxnSpLocks noChangeShapeType="1"/>
              <a:stCxn id="139" idx="7"/>
            </p:cNvCxnSpPr>
            <p:nvPr/>
          </p:nvCxnSpPr>
          <p:spPr bwMode="auto">
            <a:xfrm flipH="1" flipV="1">
              <a:off x="1269126" y="2495175"/>
              <a:ext cx="347166" cy="5008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2" name="AutoShape 17"/>
            <p:cNvCxnSpPr>
              <a:cxnSpLocks noChangeShapeType="1"/>
              <a:stCxn id="139" idx="5"/>
            </p:cNvCxnSpPr>
            <p:nvPr/>
          </p:nvCxnSpPr>
          <p:spPr bwMode="auto">
            <a:xfrm flipH="1">
              <a:off x="1269126" y="2694559"/>
              <a:ext cx="347166" cy="4017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3" name="AutoShape 17"/>
            <p:cNvCxnSpPr>
              <a:cxnSpLocks noChangeShapeType="1"/>
              <a:stCxn id="137" idx="7"/>
            </p:cNvCxnSpPr>
            <p:nvPr/>
          </p:nvCxnSpPr>
          <p:spPr bwMode="auto">
            <a:xfrm flipH="1" flipV="1">
              <a:off x="1258384" y="2805685"/>
              <a:ext cx="358924" cy="58116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4" name="AutoShape 17"/>
            <p:cNvCxnSpPr>
              <a:cxnSpLocks noChangeShapeType="1"/>
              <a:stCxn id="137" idx="5"/>
            </p:cNvCxnSpPr>
            <p:nvPr/>
          </p:nvCxnSpPr>
          <p:spPr bwMode="auto">
            <a:xfrm flipH="1">
              <a:off x="1258384" y="3013098"/>
              <a:ext cx="358924" cy="32148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5" name="AutoShape 17"/>
            <p:cNvCxnSpPr>
              <a:cxnSpLocks noChangeShapeType="1"/>
              <a:stCxn id="135" idx="7"/>
            </p:cNvCxnSpPr>
            <p:nvPr/>
          </p:nvCxnSpPr>
          <p:spPr bwMode="auto">
            <a:xfrm flipH="1" flipV="1">
              <a:off x="1279707" y="3139359"/>
              <a:ext cx="335543" cy="436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6" name="AutoShape 17"/>
            <p:cNvCxnSpPr>
              <a:cxnSpLocks noChangeShapeType="1"/>
              <a:stCxn id="135" idx="5"/>
            </p:cNvCxnSpPr>
            <p:nvPr/>
          </p:nvCxnSpPr>
          <p:spPr bwMode="auto">
            <a:xfrm flipH="1">
              <a:off x="1279707" y="3332287"/>
              <a:ext cx="335543" cy="466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7" name="AutoShape 17"/>
            <p:cNvCxnSpPr>
              <a:cxnSpLocks noChangeShapeType="1"/>
              <a:stCxn id="133" idx="7"/>
            </p:cNvCxnSpPr>
            <p:nvPr/>
          </p:nvCxnSpPr>
          <p:spPr bwMode="auto">
            <a:xfrm flipH="1" flipV="1">
              <a:off x="1268987" y="3453966"/>
              <a:ext cx="348322" cy="429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8" name="AutoShape 17"/>
            <p:cNvCxnSpPr>
              <a:cxnSpLocks noChangeShapeType="1"/>
              <a:stCxn id="133" idx="5"/>
            </p:cNvCxnSpPr>
            <p:nvPr/>
          </p:nvCxnSpPr>
          <p:spPr bwMode="auto">
            <a:xfrm flipH="1">
              <a:off x="1268987" y="3646196"/>
              <a:ext cx="348322" cy="473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29" name="AutoShape 17"/>
            <p:cNvCxnSpPr>
              <a:cxnSpLocks noChangeShapeType="1"/>
              <a:stCxn id="131" idx="7"/>
            </p:cNvCxnSpPr>
            <p:nvPr/>
          </p:nvCxnSpPr>
          <p:spPr bwMode="auto">
            <a:xfrm flipH="1" flipV="1">
              <a:off x="1268848" y="3776367"/>
              <a:ext cx="346402" cy="3092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30" name="AutoShape 17"/>
            <p:cNvCxnSpPr>
              <a:cxnSpLocks noChangeShapeType="1"/>
              <a:stCxn id="131" idx="5"/>
            </p:cNvCxnSpPr>
            <p:nvPr/>
          </p:nvCxnSpPr>
          <p:spPr bwMode="auto">
            <a:xfrm flipH="1">
              <a:off x="1268848" y="3956584"/>
              <a:ext cx="346402" cy="5934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tx1">
                      <a:lumMod val="95000"/>
                      <a:lumOff val="5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sp>
          <p:nvSpPr>
            <p:cNvPr id="131" name="Oval 12"/>
            <p:cNvSpPr>
              <a:spLocks noChangeAspect="1" noChangeArrowheads="1"/>
            </p:cNvSpPr>
            <p:nvPr/>
          </p:nvSpPr>
          <p:spPr bwMode="auto">
            <a:xfrm flipH="1">
              <a:off x="1584330" y="377636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2" name="Oval 12"/>
            <p:cNvSpPr>
              <a:spLocks noChangeAspect="1" noChangeArrowheads="1"/>
            </p:cNvSpPr>
            <p:nvPr/>
          </p:nvSpPr>
          <p:spPr bwMode="auto">
            <a:xfrm flipH="1">
              <a:off x="2205299" y="362965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3" name="Oval 12"/>
            <p:cNvSpPr>
              <a:spLocks noChangeAspect="1" noChangeArrowheads="1"/>
            </p:cNvSpPr>
            <p:nvPr/>
          </p:nvSpPr>
          <p:spPr bwMode="auto">
            <a:xfrm flipH="1">
              <a:off x="1586389" y="3465979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4" name="Oval 12"/>
            <p:cNvSpPr>
              <a:spLocks noChangeAspect="1" noChangeArrowheads="1"/>
            </p:cNvSpPr>
            <p:nvPr/>
          </p:nvSpPr>
          <p:spPr bwMode="auto">
            <a:xfrm flipH="1">
              <a:off x="2877657" y="331144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5" name="Oval 12"/>
            <p:cNvSpPr>
              <a:spLocks noChangeAspect="1" noChangeArrowheads="1"/>
            </p:cNvSpPr>
            <p:nvPr/>
          </p:nvSpPr>
          <p:spPr bwMode="auto">
            <a:xfrm flipH="1">
              <a:off x="1584330" y="315207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6" name="Oval 12"/>
            <p:cNvSpPr>
              <a:spLocks noChangeAspect="1" noChangeArrowheads="1"/>
            </p:cNvSpPr>
            <p:nvPr/>
          </p:nvSpPr>
          <p:spPr bwMode="auto">
            <a:xfrm flipH="1">
              <a:off x="2209417" y="300427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7" name="Oval 12"/>
            <p:cNvSpPr>
              <a:spLocks noChangeAspect="1" noChangeArrowheads="1"/>
            </p:cNvSpPr>
            <p:nvPr/>
          </p:nvSpPr>
          <p:spPr bwMode="auto">
            <a:xfrm flipH="1">
              <a:off x="1586388" y="2832881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9" name="Oval 12"/>
            <p:cNvSpPr>
              <a:spLocks noChangeAspect="1" noChangeArrowheads="1"/>
            </p:cNvSpPr>
            <p:nvPr/>
          </p:nvSpPr>
          <p:spPr bwMode="auto">
            <a:xfrm flipH="1">
              <a:off x="1585372" y="2514342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0" name="Oval 12"/>
            <p:cNvSpPr>
              <a:spLocks noChangeAspect="1" noChangeArrowheads="1"/>
            </p:cNvSpPr>
            <p:nvPr/>
          </p:nvSpPr>
          <p:spPr bwMode="auto">
            <a:xfrm flipH="1">
              <a:off x="2202164" y="235817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1" name="Oval 12"/>
            <p:cNvSpPr>
              <a:spLocks noChangeAspect="1" noChangeArrowheads="1"/>
            </p:cNvSpPr>
            <p:nvPr/>
          </p:nvSpPr>
          <p:spPr bwMode="auto">
            <a:xfrm flipH="1">
              <a:off x="1585371" y="219979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2" name="Oval 141"/>
            <p:cNvSpPr>
              <a:spLocks noChangeAspect="1" noChangeArrowheads="1"/>
            </p:cNvSpPr>
            <p:nvPr/>
          </p:nvSpPr>
          <p:spPr bwMode="auto">
            <a:xfrm flipH="1">
              <a:off x="2869877" y="204862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43" name="AutoShape 17"/>
            <p:cNvCxnSpPr>
              <a:cxnSpLocks noChangeShapeType="1"/>
              <a:stCxn id="138" idx="7"/>
              <a:endCxn id="142" idx="3"/>
            </p:cNvCxnSpPr>
            <p:nvPr/>
          </p:nvCxnSpPr>
          <p:spPr bwMode="auto">
            <a:xfrm flipH="1" flipV="1">
              <a:off x="3050094" y="2228845"/>
              <a:ext cx="595380" cy="48569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44" name="Oval 12"/>
            <p:cNvSpPr>
              <a:spLocks noChangeAspect="1" noChangeArrowheads="1"/>
            </p:cNvSpPr>
            <p:nvPr/>
          </p:nvSpPr>
          <p:spPr bwMode="auto">
            <a:xfrm flipH="1">
              <a:off x="1584331" y="187499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5" name="Oval 144"/>
            <p:cNvSpPr>
              <a:spLocks noChangeAspect="1" noChangeArrowheads="1"/>
            </p:cNvSpPr>
            <p:nvPr/>
          </p:nvSpPr>
          <p:spPr bwMode="auto">
            <a:xfrm flipH="1">
              <a:off x="2202165" y="172557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6" name="Oval 145"/>
            <p:cNvSpPr>
              <a:spLocks noChangeAspect="1" noChangeArrowheads="1"/>
            </p:cNvSpPr>
            <p:nvPr/>
          </p:nvSpPr>
          <p:spPr bwMode="auto">
            <a:xfrm flipH="1">
              <a:off x="1584330" y="155019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47" name="AutoShape 17"/>
            <p:cNvCxnSpPr>
              <a:cxnSpLocks noChangeShapeType="1"/>
              <a:stCxn id="138" idx="5"/>
              <a:endCxn id="134" idx="1"/>
            </p:cNvCxnSpPr>
            <p:nvPr/>
          </p:nvCxnSpPr>
          <p:spPr bwMode="auto">
            <a:xfrm flipH="1">
              <a:off x="3057874" y="2863832"/>
              <a:ext cx="587600" cy="47853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8" name="AutoShape 17"/>
            <p:cNvCxnSpPr>
              <a:cxnSpLocks noChangeShapeType="1"/>
              <a:stCxn id="134" idx="7"/>
              <a:endCxn id="136" idx="2"/>
            </p:cNvCxnSpPr>
            <p:nvPr/>
          </p:nvCxnSpPr>
          <p:spPr bwMode="auto">
            <a:xfrm flipH="1" flipV="1">
              <a:off x="2420554" y="3109843"/>
              <a:ext cx="488023" cy="23252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49" name="AutoShape 17"/>
            <p:cNvCxnSpPr>
              <a:cxnSpLocks noChangeShapeType="1"/>
              <a:stCxn id="134" idx="5"/>
              <a:endCxn id="132" idx="2"/>
            </p:cNvCxnSpPr>
            <p:nvPr/>
          </p:nvCxnSpPr>
          <p:spPr bwMode="auto">
            <a:xfrm flipH="1">
              <a:off x="2416436" y="3491661"/>
              <a:ext cx="492141" cy="24356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0" name="AutoShape 17"/>
            <p:cNvCxnSpPr>
              <a:cxnSpLocks noChangeShapeType="1"/>
              <a:stCxn id="145" idx="2"/>
              <a:endCxn id="142" idx="7"/>
            </p:cNvCxnSpPr>
            <p:nvPr/>
          </p:nvCxnSpPr>
          <p:spPr bwMode="auto">
            <a:xfrm>
              <a:off x="2413302" y="1831147"/>
              <a:ext cx="487495" cy="24840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1" name="AutoShape 17"/>
            <p:cNvCxnSpPr>
              <a:cxnSpLocks noChangeShapeType="1"/>
              <a:stCxn id="140" idx="2"/>
              <a:endCxn id="142" idx="5"/>
            </p:cNvCxnSpPr>
            <p:nvPr/>
          </p:nvCxnSpPr>
          <p:spPr bwMode="auto">
            <a:xfrm flipV="1">
              <a:off x="2413301" y="2228845"/>
              <a:ext cx="487496" cy="234897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2" name="AutoShape 17"/>
            <p:cNvCxnSpPr>
              <a:cxnSpLocks noChangeShapeType="1"/>
              <a:stCxn id="145" idx="7"/>
              <a:endCxn id="146" idx="2"/>
            </p:cNvCxnSpPr>
            <p:nvPr/>
          </p:nvCxnSpPr>
          <p:spPr bwMode="auto">
            <a:xfrm flipH="1" flipV="1">
              <a:off x="1795467" y="1655767"/>
              <a:ext cx="437618" cy="10073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3" name="AutoShape 17"/>
            <p:cNvCxnSpPr>
              <a:cxnSpLocks noChangeShapeType="1"/>
              <a:stCxn id="145" idx="5"/>
              <a:endCxn id="144" idx="2"/>
            </p:cNvCxnSpPr>
            <p:nvPr/>
          </p:nvCxnSpPr>
          <p:spPr bwMode="auto">
            <a:xfrm flipH="1">
              <a:off x="1795468" y="1905795"/>
              <a:ext cx="437617" cy="7476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4" name="AutoShape 17"/>
            <p:cNvCxnSpPr>
              <a:cxnSpLocks noChangeShapeType="1"/>
              <a:stCxn id="140" idx="7"/>
              <a:endCxn id="141" idx="2"/>
            </p:cNvCxnSpPr>
            <p:nvPr/>
          </p:nvCxnSpPr>
          <p:spPr bwMode="auto">
            <a:xfrm flipH="1" flipV="1">
              <a:off x="1796508" y="2305359"/>
              <a:ext cx="436576" cy="8373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5" name="AutoShape 17"/>
            <p:cNvCxnSpPr>
              <a:cxnSpLocks noChangeShapeType="1"/>
              <a:stCxn id="140" idx="5"/>
              <a:endCxn id="139" idx="2"/>
            </p:cNvCxnSpPr>
            <p:nvPr/>
          </p:nvCxnSpPr>
          <p:spPr bwMode="auto">
            <a:xfrm flipH="1">
              <a:off x="1796509" y="2538390"/>
              <a:ext cx="436575" cy="8152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6" name="AutoShape 17"/>
            <p:cNvCxnSpPr>
              <a:cxnSpLocks noChangeShapeType="1"/>
              <a:stCxn id="136" idx="7"/>
              <a:endCxn id="137" idx="2"/>
            </p:cNvCxnSpPr>
            <p:nvPr/>
          </p:nvCxnSpPr>
          <p:spPr bwMode="auto">
            <a:xfrm flipH="1" flipV="1">
              <a:off x="1797525" y="2938450"/>
              <a:ext cx="442812" cy="9674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7" name="AutoShape 17"/>
            <p:cNvCxnSpPr>
              <a:cxnSpLocks noChangeShapeType="1"/>
              <a:stCxn id="136" idx="5"/>
              <a:endCxn id="135" idx="2"/>
            </p:cNvCxnSpPr>
            <p:nvPr/>
          </p:nvCxnSpPr>
          <p:spPr bwMode="auto">
            <a:xfrm flipH="1">
              <a:off x="1795467" y="3184491"/>
              <a:ext cx="444870" cy="73148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8" name="AutoShape 17"/>
            <p:cNvCxnSpPr>
              <a:cxnSpLocks noChangeShapeType="1"/>
              <a:stCxn id="132" idx="7"/>
              <a:endCxn id="133" idx="2"/>
            </p:cNvCxnSpPr>
            <p:nvPr/>
          </p:nvCxnSpPr>
          <p:spPr bwMode="auto">
            <a:xfrm flipH="1" flipV="1">
              <a:off x="1797526" y="3571548"/>
              <a:ext cx="438693" cy="8902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59" name="AutoShape 17"/>
            <p:cNvCxnSpPr>
              <a:cxnSpLocks noChangeShapeType="1"/>
              <a:stCxn id="132" idx="5"/>
              <a:endCxn id="131" idx="2"/>
            </p:cNvCxnSpPr>
            <p:nvPr/>
          </p:nvCxnSpPr>
          <p:spPr bwMode="auto">
            <a:xfrm flipH="1">
              <a:off x="1795467" y="3809874"/>
              <a:ext cx="440752" cy="72062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sp>
        <p:nvSpPr>
          <p:cNvPr id="17" name="Oval 12"/>
          <p:cNvSpPr>
            <a:spLocks noChangeAspect="1" noChangeArrowheads="1"/>
          </p:cNvSpPr>
          <p:nvPr/>
        </p:nvSpPr>
        <p:spPr bwMode="auto">
          <a:xfrm>
            <a:off x="6234437" y="2613339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 dirty="0"/>
          </a:p>
        </p:txBody>
      </p:sp>
      <p:sp>
        <p:nvSpPr>
          <p:cNvPr id="138" name="Oval 12"/>
          <p:cNvSpPr>
            <a:spLocks noChangeAspect="1" noChangeArrowheads="1"/>
          </p:cNvSpPr>
          <p:nvPr/>
        </p:nvSpPr>
        <p:spPr bwMode="auto">
          <a:xfrm flipH="1">
            <a:off x="5138555" y="2613689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 dirty="0"/>
          </a:p>
        </p:txBody>
      </p:sp>
      <p:cxnSp>
        <p:nvCxnSpPr>
          <p:cNvPr id="160" name="AutoShape 17"/>
          <p:cNvCxnSpPr>
            <a:cxnSpLocks noChangeShapeType="1"/>
            <a:stCxn id="138" idx="2"/>
            <a:endCxn id="17" idx="2"/>
          </p:cNvCxnSpPr>
          <p:nvPr/>
        </p:nvCxnSpPr>
        <p:spPr bwMode="auto">
          <a:xfrm flipV="1">
            <a:off x="5349692" y="2718907"/>
            <a:ext cx="884745" cy="350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grpSp>
        <p:nvGrpSpPr>
          <p:cNvPr id="197" name="Group 196"/>
          <p:cNvGrpSpPr/>
          <p:nvPr/>
        </p:nvGrpSpPr>
        <p:grpSpPr>
          <a:xfrm>
            <a:off x="2782123" y="1465505"/>
            <a:ext cx="982214" cy="2479942"/>
            <a:chOff x="3200356" y="3636462"/>
            <a:chExt cx="982214" cy="2479942"/>
          </a:xfrm>
        </p:grpSpPr>
        <p:cxnSp>
          <p:nvCxnSpPr>
            <p:cNvPr id="163" name="AutoShape 17"/>
            <p:cNvCxnSpPr>
              <a:cxnSpLocks noChangeShapeType="1"/>
              <a:stCxn id="186" idx="7"/>
            </p:cNvCxnSpPr>
            <p:nvPr/>
          </p:nvCxnSpPr>
          <p:spPr bwMode="auto">
            <a:xfrm flipH="1" flipV="1">
              <a:off x="3222063" y="3636462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4" name="AutoShape 17"/>
            <p:cNvCxnSpPr>
              <a:cxnSpLocks noChangeShapeType="1"/>
              <a:stCxn id="186" idx="5"/>
            </p:cNvCxnSpPr>
            <p:nvPr/>
          </p:nvCxnSpPr>
          <p:spPr bwMode="auto">
            <a:xfrm flipH="1">
              <a:off x="3222063" y="3830891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5" name="AutoShape 17"/>
            <p:cNvCxnSpPr>
              <a:cxnSpLocks noChangeShapeType="1"/>
              <a:stCxn id="185" idx="7"/>
            </p:cNvCxnSpPr>
            <p:nvPr/>
          </p:nvCxnSpPr>
          <p:spPr bwMode="auto">
            <a:xfrm flipH="1" flipV="1">
              <a:off x="3211167" y="3970787"/>
              <a:ext cx="346056" cy="3560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6" name="AutoShape 17"/>
            <p:cNvCxnSpPr>
              <a:cxnSpLocks noChangeShapeType="1"/>
              <a:stCxn id="185" idx="5"/>
            </p:cNvCxnSpPr>
            <p:nvPr/>
          </p:nvCxnSpPr>
          <p:spPr bwMode="auto">
            <a:xfrm flipH="1">
              <a:off x="3211167" y="4155687"/>
              <a:ext cx="346056" cy="5466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7" name="AutoShape 17"/>
            <p:cNvCxnSpPr>
              <a:cxnSpLocks noChangeShapeType="1"/>
              <a:stCxn id="184" idx="7"/>
            </p:cNvCxnSpPr>
            <p:nvPr/>
          </p:nvCxnSpPr>
          <p:spPr bwMode="auto">
            <a:xfrm flipH="1" flipV="1">
              <a:off x="3211167" y="4283912"/>
              <a:ext cx="347096" cy="4727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8" name="AutoShape 17"/>
            <p:cNvCxnSpPr>
              <a:cxnSpLocks noChangeShapeType="1"/>
              <a:stCxn id="184" idx="5"/>
            </p:cNvCxnSpPr>
            <p:nvPr/>
          </p:nvCxnSpPr>
          <p:spPr bwMode="auto">
            <a:xfrm flipH="1">
              <a:off x="3211167" y="4480483"/>
              <a:ext cx="347096" cy="4299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69" name="AutoShape 17"/>
            <p:cNvCxnSpPr>
              <a:cxnSpLocks noChangeShapeType="1"/>
              <a:stCxn id="183" idx="7"/>
            </p:cNvCxnSpPr>
            <p:nvPr/>
          </p:nvCxnSpPr>
          <p:spPr bwMode="auto">
            <a:xfrm flipH="1" flipV="1">
              <a:off x="3211098" y="4595651"/>
              <a:ext cx="347166" cy="5008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0" name="AutoShape 17"/>
            <p:cNvCxnSpPr>
              <a:cxnSpLocks noChangeShapeType="1"/>
              <a:stCxn id="183" idx="5"/>
            </p:cNvCxnSpPr>
            <p:nvPr/>
          </p:nvCxnSpPr>
          <p:spPr bwMode="auto">
            <a:xfrm flipH="1">
              <a:off x="3211098" y="4795035"/>
              <a:ext cx="347166" cy="4017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1" name="AutoShape 17"/>
            <p:cNvCxnSpPr>
              <a:cxnSpLocks noChangeShapeType="1"/>
              <a:stCxn id="182" idx="7"/>
            </p:cNvCxnSpPr>
            <p:nvPr/>
          </p:nvCxnSpPr>
          <p:spPr bwMode="auto">
            <a:xfrm flipH="1" flipV="1">
              <a:off x="3200356" y="4906161"/>
              <a:ext cx="358924" cy="58116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2" name="AutoShape 17"/>
            <p:cNvCxnSpPr>
              <a:cxnSpLocks noChangeShapeType="1"/>
              <a:stCxn id="182" idx="5"/>
            </p:cNvCxnSpPr>
            <p:nvPr/>
          </p:nvCxnSpPr>
          <p:spPr bwMode="auto">
            <a:xfrm flipH="1">
              <a:off x="3200356" y="5113574"/>
              <a:ext cx="358924" cy="32148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3" name="AutoShape 17"/>
            <p:cNvCxnSpPr>
              <a:cxnSpLocks noChangeShapeType="1"/>
              <a:stCxn id="181" idx="7"/>
            </p:cNvCxnSpPr>
            <p:nvPr/>
          </p:nvCxnSpPr>
          <p:spPr bwMode="auto">
            <a:xfrm flipH="1" flipV="1">
              <a:off x="3221679" y="5239835"/>
              <a:ext cx="335543" cy="436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4" name="AutoShape 17"/>
            <p:cNvCxnSpPr>
              <a:cxnSpLocks noChangeShapeType="1"/>
              <a:stCxn id="181" idx="5"/>
            </p:cNvCxnSpPr>
            <p:nvPr/>
          </p:nvCxnSpPr>
          <p:spPr bwMode="auto">
            <a:xfrm flipH="1">
              <a:off x="3221679" y="5432763"/>
              <a:ext cx="335543" cy="466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5" name="AutoShape 17"/>
            <p:cNvCxnSpPr>
              <a:cxnSpLocks noChangeShapeType="1"/>
              <a:stCxn id="180" idx="7"/>
            </p:cNvCxnSpPr>
            <p:nvPr/>
          </p:nvCxnSpPr>
          <p:spPr bwMode="auto">
            <a:xfrm flipH="1" flipV="1">
              <a:off x="3210959" y="5554442"/>
              <a:ext cx="348322" cy="429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6" name="AutoShape 17"/>
            <p:cNvCxnSpPr>
              <a:cxnSpLocks noChangeShapeType="1"/>
              <a:stCxn id="180" idx="5"/>
            </p:cNvCxnSpPr>
            <p:nvPr/>
          </p:nvCxnSpPr>
          <p:spPr bwMode="auto">
            <a:xfrm flipH="1">
              <a:off x="3210959" y="5746672"/>
              <a:ext cx="348322" cy="473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7" name="AutoShape 17"/>
            <p:cNvCxnSpPr>
              <a:cxnSpLocks noChangeShapeType="1"/>
              <a:stCxn id="179" idx="7"/>
            </p:cNvCxnSpPr>
            <p:nvPr/>
          </p:nvCxnSpPr>
          <p:spPr bwMode="auto">
            <a:xfrm flipH="1" flipV="1">
              <a:off x="3210820" y="5876843"/>
              <a:ext cx="346402" cy="3092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178" name="AutoShape 17"/>
            <p:cNvCxnSpPr>
              <a:cxnSpLocks noChangeShapeType="1"/>
              <a:stCxn id="179" idx="5"/>
            </p:cNvCxnSpPr>
            <p:nvPr/>
          </p:nvCxnSpPr>
          <p:spPr bwMode="auto">
            <a:xfrm flipH="1">
              <a:off x="3210820" y="6057060"/>
              <a:ext cx="346402" cy="5934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sp>
          <p:nvSpPr>
            <p:cNvPr id="179" name="Oval 12"/>
            <p:cNvSpPr>
              <a:spLocks noChangeAspect="1" noChangeArrowheads="1"/>
            </p:cNvSpPr>
            <p:nvPr/>
          </p:nvSpPr>
          <p:spPr bwMode="auto">
            <a:xfrm flipH="1">
              <a:off x="3526302" y="587684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0" name="Oval 12"/>
            <p:cNvSpPr>
              <a:spLocks noChangeAspect="1" noChangeArrowheads="1"/>
            </p:cNvSpPr>
            <p:nvPr/>
          </p:nvSpPr>
          <p:spPr bwMode="auto">
            <a:xfrm flipH="1">
              <a:off x="3528361" y="5566455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1" name="Oval 12"/>
            <p:cNvSpPr>
              <a:spLocks noChangeAspect="1" noChangeArrowheads="1"/>
            </p:cNvSpPr>
            <p:nvPr/>
          </p:nvSpPr>
          <p:spPr bwMode="auto">
            <a:xfrm flipH="1">
              <a:off x="3526302" y="525254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2" name="Oval 12"/>
            <p:cNvSpPr>
              <a:spLocks noChangeAspect="1" noChangeArrowheads="1"/>
            </p:cNvSpPr>
            <p:nvPr/>
          </p:nvSpPr>
          <p:spPr bwMode="auto">
            <a:xfrm flipH="1">
              <a:off x="3528360" y="493335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3" name="Oval 12"/>
            <p:cNvSpPr>
              <a:spLocks noChangeAspect="1" noChangeArrowheads="1"/>
            </p:cNvSpPr>
            <p:nvPr/>
          </p:nvSpPr>
          <p:spPr bwMode="auto">
            <a:xfrm flipH="1">
              <a:off x="3527344" y="461481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4" name="Oval 12"/>
            <p:cNvSpPr>
              <a:spLocks noChangeAspect="1" noChangeArrowheads="1"/>
            </p:cNvSpPr>
            <p:nvPr/>
          </p:nvSpPr>
          <p:spPr bwMode="auto">
            <a:xfrm flipH="1">
              <a:off x="3527343" y="430026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5" name="Oval 12"/>
            <p:cNvSpPr>
              <a:spLocks noChangeAspect="1" noChangeArrowheads="1"/>
            </p:cNvSpPr>
            <p:nvPr/>
          </p:nvSpPr>
          <p:spPr bwMode="auto">
            <a:xfrm flipH="1">
              <a:off x="3526303" y="397547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86" name="Oval 185"/>
            <p:cNvSpPr>
              <a:spLocks noChangeAspect="1" noChangeArrowheads="1"/>
            </p:cNvSpPr>
            <p:nvPr/>
          </p:nvSpPr>
          <p:spPr bwMode="auto">
            <a:xfrm flipH="1">
              <a:off x="3526302" y="365067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87" name="AutoShape 17"/>
            <p:cNvCxnSpPr>
              <a:cxnSpLocks noChangeShapeType="1"/>
              <a:stCxn id="145" idx="7"/>
              <a:endCxn id="186" idx="2"/>
            </p:cNvCxnSpPr>
            <p:nvPr/>
          </p:nvCxnSpPr>
          <p:spPr bwMode="auto">
            <a:xfrm flipH="1" flipV="1">
              <a:off x="3737439" y="3756243"/>
              <a:ext cx="437879" cy="106664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88" name="AutoShape 17"/>
            <p:cNvCxnSpPr>
              <a:cxnSpLocks noChangeShapeType="1"/>
              <a:stCxn id="145" idx="5"/>
              <a:endCxn id="185" idx="2"/>
            </p:cNvCxnSpPr>
            <p:nvPr/>
          </p:nvCxnSpPr>
          <p:spPr bwMode="auto">
            <a:xfrm flipH="1">
              <a:off x="3737440" y="4012204"/>
              <a:ext cx="437878" cy="68835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89" name="AutoShape 17"/>
            <p:cNvCxnSpPr>
              <a:cxnSpLocks noChangeShapeType="1"/>
              <a:stCxn id="140" idx="7"/>
              <a:endCxn id="184" idx="2"/>
            </p:cNvCxnSpPr>
            <p:nvPr/>
          </p:nvCxnSpPr>
          <p:spPr bwMode="auto">
            <a:xfrm flipH="1" flipV="1">
              <a:off x="3738480" y="4405835"/>
              <a:ext cx="436837" cy="89667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0" name="AutoShape 17"/>
            <p:cNvCxnSpPr>
              <a:cxnSpLocks noChangeShapeType="1"/>
              <a:stCxn id="140" idx="5"/>
              <a:endCxn id="183" idx="2"/>
            </p:cNvCxnSpPr>
            <p:nvPr/>
          </p:nvCxnSpPr>
          <p:spPr bwMode="auto">
            <a:xfrm flipH="1">
              <a:off x="3738481" y="4644799"/>
              <a:ext cx="436836" cy="75588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1" name="AutoShape 17"/>
            <p:cNvCxnSpPr>
              <a:cxnSpLocks noChangeShapeType="1"/>
              <a:stCxn id="136" idx="7"/>
              <a:endCxn id="182" idx="2"/>
            </p:cNvCxnSpPr>
            <p:nvPr/>
          </p:nvCxnSpPr>
          <p:spPr bwMode="auto">
            <a:xfrm flipH="1" flipV="1">
              <a:off x="3739497" y="5038926"/>
              <a:ext cx="443073" cy="102677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2" name="AutoShape 17"/>
            <p:cNvCxnSpPr>
              <a:cxnSpLocks noChangeShapeType="1"/>
              <a:stCxn id="136" idx="5"/>
              <a:endCxn id="181" idx="2"/>
            </p:cNvCxnSpPr>
            <p:nvPr/>
          </p:nvCxnSpPr>
          <p:spPr bwMode="auto">
            <a:xfrm flipH="1">
              <a:off x="3737439" y="5290900"/>
              <a:ext cx="445131" cy="67215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3" name="AutoShape 17"/>
            <p:cNvCxnSpPr>
              <a:cxnSpLocks noChangeShapeType="1"/>
              <a:stCxn id="132" idx="7"/>
              <a:endCxn id="180" idx="2"/>
            </p:cNvCxnSpPr>
            <p:nvPr/>
          </p:nvCxnSpPr>
          <p:spPr bwMode="auto">
            <a:xfrm flipH="1" flipV="1">
              <a:off x="3739498" y="5672024"/>
              <a:ext cx="438954" cy="94962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4" name="AutoShape 17"/>
            <p:cNvCxnSpPr>
              <a:cxnSpLocks noChangeShapeType="1"/>
              <a:stCxn id="132" idx="5"/>
              <a:endCxn id="179" idx="2"/>
            </p:cNvCxnSpPr>
            <p:nvPr/>
          </p:nvCxnSpPr>
          <p:spPr bwMode="auto">
            <a:xfrm flipH="1">
              <a:off x="3737439" y="5916283"/>
              <a:ext cx="441013" cy="66129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199" name="Group 198"/>
          <p:cNvGrpSpPr/>
          <p:nvPr/>
        </p:nvGrpSpPr>
        <p:grpSpPr>
          <a:xfrm flipH="1">
            <a:off x="7819791" y="1465709"/>
            <a:ext cx="979983" cy="2479942"/>
            <a:chOff x="3200356" y="3636462"/>
            <a:chExt cx="979983" cy="2479942"/>
          </a:xfrm>
        </p:grpSpPr>
        <p:cxnSp>
          <p:nvCxnSpPr>
            <p:cNvPr id="200" name="AutoShape 17"/>
            <p:cNvCxnSpPr>
              <a:cxnSpLocks noChangeShapeType="1"/>
              <a:stCxn id="223" idx="7"/>
            </p:cNvCxnSpPr>
            <p:nvPr/>
          </p:nvCxnSpPr>
          <p:spPr bwMode="auto">
            <a:xfrm flipH="1" flipV="1">
              <a:off x="3222063" y="3636462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1" name="AutoShape 17"/>
            <p:cNvCxnSpPr>
              <a:cxnSpLocks noChangeShapeType="1"/>
              <a:stCxn id="223" idx="5"/>
            </p:cNvCxnSpPr>
            <p:nvPr/>
          </p:nvCxnSpPr>
          <p:spPr bwMode="auto">
            <a:xfrm flipH="1">
              <a:off x="3222063" y="3830891"/>
              <a:ext cx="335159" cy="45132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2" name="AutoShape 17"/>
            <p:cNvCxnSpPr>
              <a:cxnSpLocks noChangeShapeType="1"/>
              <a:stCxn id="222" idx="7"/>
            </p:cNvCxnSpPr>
            <p:nvPr/>
          </p:nvCxnSpPr>
          <p:spPr bwMode="auto">
            <a:xfrm flipH="1" flipV="1">
              <a:off x="3211167" y="3970787"/>
              <a:ext cx="346056" cy="3560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3" name="AutoShape 17"/>
            <p:cNvCxnSpPr>
              <a:cxnSpLocks noChangeShapeType="1"/>
              <a:stCxn id="222" idx="5"/>
            </p:cNvCxnSpPr>
            <p:nvPr/>
          </p:nvCxnSpPr>
          <p:spPr bwMode="auto">
            <a:xfrm flipH="1">
              <a:off x="3211167" y="4155687"/>
              <a:ext cx="346056" cy="5466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4" name="AutoShape 17"/>
            <p:cNvCxnSpPr>
              <a:cxnSpLocks noChangeShapeType="1"/>
              <a:stCxn id="221" idx="7"/>
            </p:cNvCxnSpPr>
            <p:nvPr/>
          </p:nvCxnSpPr>
          <p:spPr bwMode="auto">
            <a:xfrm flipH="1" flipV="1">
              <a:off x="3211167" y="4283912"/>
              <a:ext cx="347096" cy="4727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5" name="AutoShape 17"/>
            <p:cNvCxnSpPr>
              <a:cxnSpLocks noChangeShapeType="1"/>
              <a:stCxn id="221" idx="5"/>
            </p:cNvCxnSpPr>
            <p:nvPr/>
          </p:nvCxnSpPr>
          <p:spPr bwMode="auto">
            <a:xfrm flipH="1">
              <a:off x="3211167" y="4480483"/>
              <a:ext cx="347096" cy="4299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6" name="AutoShape 17"/>
            <p:cNvCxnSpPr>
              <a:cxnSpLocks noChangeShapeType="1"/>
              <a:stCxn id="220" idx="7"/>
            </p:cNvCxnSpPr>
            <p:nvPr/>
          </p:nvCxnSpPr>
          <p:spPr bwMode="auto">
            <a:xfrm flipH="1" flipV="1">
              <a:off x="3211098" y="4595651"/>
              <a:ext cx="347166" cy="5008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7" name="AutoShape 17"/>
            <p:cNvCxnSpPr>
              <a:cxnSpLocks noChangeShapeType="1"/>
              <a:stCxn id="220" idx="5"/>
            </p:cNvCxnSpPr>
            <p:nvPr/>
          </p:nvCxnSpPr>
          <p:spPr bwMode="auto">
            <a:xfrm flipH="1">
              <a:off x="3211098" y="4795035"/>
              <a:ext cx="347166" cy="40177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8" name="AutoShape 17"/>
            <p:cNvCxnSpPr>
              <a:cxnSpLocks noChangeShapeType="1"/>
              <a:stCxn id="219" idx="7"/>
            </p:cNvCxnSpPr>
            <p:nvPr/>
          </p:nvCxnSpPr>
          <p:spPr bwMode="auto">
            <a:xfrm flipH="1" flipV="1">
              <a:off x="3200356" y="4906161"/>
              <a:ext cx="358924" cy="58116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09" name="AutoShape 17"/>
            <p:cNvCxnSpPr>
              <a:cxnSpLocks noChangeShapeType="1"/>
              <a:stCxn id="219" idx="5"/>
            </p:cNvCxnSpPr>
            <p:nvPr/>
          </p:nvCxnSpPr>
          <p:spPr bwMode="auto">
            <a:xfrm flipH="1">
              <a:off x="3200356" y="5113574"/>
              <a:ext cx="358924" cy="32148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0" name="AutoShape 17"/>
            <p:cNvCxnSpPr>
              <a:cxnSpLocks noChangeShapeType="1"/>
              <a:stCxn id="218" idx="7"/>
            </p:cNvCxnSpPr>
            <p:nvPr/>
          </p:nvCxnSpPr>
          <p:spPr bwMode="auto">
            <a:xfrm flipH="1" flipV="1">
              <a:off x="3221679" y="5239835"/>
              <a:ext cx="335543" cy="436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1" name="AutoShape 17"/>
            <p:cNvCxnSpPr>
              <a:cxnSpLocks noChangeShapeType="1"/>
              <a:stCxn id="218" idx="5"/>
            </p:cNvCxnSpPr>
            <p:nvPr/>
          </p:nvCxnSpPr>
          <p:spPr bwMode="auto">
            <a:xfrm flipH="1">
              <a:off x="3221679" y="5432763"/>
              <a:ext cx="335543" cy="466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2" name="AutoShape 17"/>
            <p:cNvCxnSpPr>
              <a:cxnSpLocks noChangeShapeType="1"/>
              <a:stCxn id="217" idx="7"/>
            </p:cNvCxnSpPr>
            <p:nvPr/>
          </p:nvCxnSpPr>
          <p:spPr bwMode="auto">
            <a:xfrm flipH="1" flipV="1">
              <a:off x="3210959" y="5554442"/>
              <a:ext cx="348322" cy="42933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3" name="AutoShape 17"/>
            <p:cNvCxnSpPr>
              <a:cxnSpLocks noChangeShapeType="1"/>
              <a:stCxn id="217" idx="5"/>
            </p:cNvCxnSpPr>
            <p:nvPr/>
          </p:nvCxnSpPr>
          <p:spPr bwMode="auto">
            <a:xfrm flipH="1">
              <a:off x="3210959" y="5746672"/>
              <a:ext cx="348322" cy="47331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4" name="AutoShape 17"/>
            <p:cNvCxnSpPr>
              <a:cxnSpLocks noChangeShapeType="1"/>
              <a:stCxn id="216" idx="7"/>
            </p:cNvCxnSpPr>
            <p:nvPr/>
          </p:nvCxnSpPr>
          <p:spPr bwMode="auto">
            <a:xfrm flipH="1" flipV="1">
              <a:off x="3210820" y="5876843"/>
              <a:ext cx="346402" cy="30920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cxnSp>
          <p:nvCxnSpPr>
            <p:cNvPr id="215" name="AutoShape 17"/>
            <p:cNvCxnSpPr>
              <a:cxnSpLocks noChangeShapeType="1"/>
              <a:stCxn id="216" idx="5"/>
            </p:cNvCxnSpPr>
            <p:nvPr/>
          </p:nvCxnSpPr>
          <p:spPr bwMode="auto">
            <a:xfrm flipH="1">
              <a:off x="3210820" y="6057060"/>
              <a:ext cx="346402" cy="59344"/>
            </a:xfrm>
            <a:prstGeom prst="straightConnector1">
              <a:avLst/>
            </a:prstGeom>
            <a:noFill/>
            <a:ln w="19050">
              <a:gradFill>
                <a:gsLst>
                  <a:gs pos="100000">
                    <a:schemeClr val="bg1">
                      <a:lumMod val="9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prstDash val="sysDash"/>
              <a:round/>
              <a:headEnd/>
              <a:tailEnd/>
            </a:ln>
            <a:effectLst/>
          </p:spPr>
        </p:cxnSp>
        <p:sp>
          <p:nvSpPr>
            <p:cNvPr id="216" name="Oval 12"/>
            <p:cNvSpPr>
              <a:spLocks noChangeAspect="1" noChangeArrowheads="1"/>
            </p:cNvSpPr>
            <p:nvPr/>
          </p:nvSpPr>
          <p:spPr bwMode="auto">
            <a:xfrm flipH="1">
              <a:off x="3526302" y="5876843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17" name="Oval 12"/>
            <p:cNvSpPr>
              <a:spLocks noChangeAspect="1" noChangeArrowheads="1"/>
            </p:cNvSpPr>
            <p:nvPr/>
          </p:nvSpPr>
          <p:spPr bwMode="auto">
            <a:xfrm flipH="1">
              <a:off x="3528361" y="5566455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18" name="Oval 12"/>
            <p:cNvSpPr>
              <a:spLocks noChangeAspect="1" noChangeArrowheads="1"/>
            </p:cNvSpPr>
            <p:nvPr/>
          </p:nvSpPr>
          <p:spPr bwMode="auto">
            <a:xfrm flipH="1">
              <a:off x="3526302" y="525254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19" name="Oval 12"/>
            <p:cNvSpPr>
              <a:spLocks noChangeAspect="1" noChangeArrowheads="1"/>
            </p:cNvSpPr>
            <p:nvPr/>
          </p:nvSpPr>
          <p:spPr bwMode="auto">
            <a:xfrm flipH="1">
              <a:off x="3528360" y="4933357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20" name="Oval 12"/>
            <p:cNvSpPr>
              <a:spLocks noChangeAspect="1" noChangeArrowheads="1"/>
            </p:cNvSpPr>
            <p:nvPr/>
          </p:nvSpPr>
          <p:spPr bwMode="auto">
            <a:xfrm flipH="1">
              <a:off x="3527344" y="4614818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21" name="Oval 12"/>
            <p:cNvSpPr>
              <a:spLocks noChangeAspect="1" noChangeArrowheads="1"/>
            </p:cNvSpPr>
            <p:nvPr/>
          </p:nvSpPr>
          <p:spPr bwMode="auto">
            <a:xfrm flipH="1">
              <a:off x="3527343" y="4300266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22" name="Oval 12"/>
            <p:cNvSpPr>
              <a:spLocks noChangeAspect="1" noChangeArrowheads="1"/>
            </p:cNvSpPr>
            <p:nvPr/>
          </p:nvSpPr>
          <p:spPr bwMode="auto">
            <a:xfrm flipH="1">
              <a:off x="3526303" y="3975470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223" name="Oval 222"/>
            <p:cNvSpPr>
              <a:spLocks noChangeAspect="1" noChangeArrowheads="1"/>
            </p:cNvSpPr>
            <p:nvPr/>
          </p:nvSpPr>
          <p:spPr bwMode="auto">
            <a:xfrm flipH="1">
              <a:off x="3526302" y="3650674"/>
              <a:ext cx="211137" cy="2111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224" name="AutoShape 17"/>
            <p:cNvCxnSpPr>
              <a:cxnSpLocks noChangeShapeType="1"/>
              <a:stCxn id="13" idx="7"/>
              <a:endCxn id="223" idx="2"/>
            </p:cNvCxnSpPr>
            <p:nvPr/>
          </p:nvCxnSpPr>
          <p:spPr bwMode="auto">
            <a:xfrm flipH="1" flipV="1">
              <a:off x="3737439" y="3756243"/>
              <a:ext cx="435648" cy="106110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5" name="AutoShape 17"/>
            <p:cNvCxnSpPr>
              <a:cxnSpLocks noChangeShapeType="1"/>
              <a:stCxn id="13" idx="5"/>
              <a:endCxn id="222" idx="2"/>
            </p:cNvCxnSpPr>
            <p:nvPr/>
          </p:nvCxnSpPr>
          <p:spPr bwMode="auto">
            <a:xfrm flipH="1">
              <a:off x="3737440" y="4011650"/>
              <a:ext cx="435647" cy="69389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6" name="AutoShape 17"/>
            <p:cNvCxnSpPr>
              <a:cxnSpLocks noChangeShapeType="1"/>
              <a:stCxn id="7" idx="7"/>
              <a:endCxn id="221" idx="2"/>
            </p:cNvCxnSpPr>
            <p:nvPr/>
          </p:nvCxnSpPr>
          <p:spPr bwMode="auto">
            <a:xfrm flipH="1" flipV="1">
              <a:off x="3738480" y="4405835"/>
              <a:ext cx="434606" cy="89113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7" name="AutoShape 17"/>
            <p:cNvCxnSpPr>
              <a:cxnSpLocks noChangeShapeType="1"/>
              <a:stCxn id="7" idx="5"/>
              <a:endCxn id="220" idx="2"/>
            </p:cNvCxnSpPr>
            <p:nvPr/>
          </p:nvCxnSpPr>
          <p:spPr bwMode="auto">
            <a:xfrm flipH="1">
              <a:off x="3738481" y="4644245"/>
              <a:ext cx="434605" cy="76142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8" name="AutoShape 17"/>
            <p:cNvCxnSpPr>
              <a:cxnSpLocks noChangeShapeType="1"/>
              <a:stCxn id="21" idx="7"/>
              <a:endCxn id="219" idx="2"/>
            </p:cNvCxnSpPr>
            <p:nvPr/>
          </p:nvCxnSpPr>
          <p:spPr bwMode="auto">
            <a:xfrm flipH="1" flipV="1">
              <a:off x="3739497" y="5038926"/>
              <a:ext cx="440842" cy="102123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9" name="AutoShape 17"/>
            <p:cNvCxnSpPr>
              <a:cxnSpLocks noChangeShapeType="1"/>
              <a:stCxn id="21" idx="5"/>
              <a:endCxn id="218" idx="2"/>
            </p:cNvCxnSpPr>
            <p:nvPr/>
          </p:nvCxnSpPr>
          <p:spPr bwMode="auto">
            <a:xfrm flipH="1">
              <a:off x="3737439" y="5290346"/>
              <a:ext cx="442900" cy="67769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30" name="AutoShape 17"/>
            <p:cNvCxnSpPr>
              <a:cxnSpLocks noChangeShapeType="1"/>
              <a:stCxn id="23" idx="7"/>
              <a:endCxn id="217" idx="2"/>
            </p:cNvCxnSpPr>
            <p:nvPr/>
          </p:nvCxnSpPr>
          <p:spPr bwMode="auto">
            <a:xfrm flipH="1" flipV="1">
              <a:off x="3739498" y="5672024"/>
              <a:ext cx="436723" cy="94408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31" name="AutoShape 17"/>
            <p:cNvCxnSpPr>
              <a:cxnSpLocks noChangeShapeType="1"/>
              <a:stCxn id="23" idx="5"/>
              <a:endCxn id="216" idx="2"/>
            </p:cNvCxnSpPr>
            <p:nvPr/>
          </p:nvCxnSpPr>
          <p:spPr bwMode="auto">
            <a:xfrm flipH="1">
              <a:off x="3737439" y="5915729"/>
              <a:ext cx="438782" cy="66683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60" name="TextBox 259"/>
              <p:cNvSpPr txBox="1"/>
              <p:nvPr/>
            </p:nvSpPr>
            <p:spPr>
              <a:xfrm>
                <a:off x="5040988" y="2232841"/>
                <a:ext cx="43152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>
                          <a:latin typeface="Cambria Math" panose="02040503050406030204" pitchFamily="18" charset="0"/>
                        </a:rPr>
                        <m:t>𝒖</m:t>
                      </m:r>
                    </m:oMath>
                  </m:oMathPara>
                </a14:m>
                <a:endParaRPr lang="en-US" sz="2200" b="1" dirty="0"/>
              </a:p>
            </p:txBody>
          </p:sp>
        </mc:Choice>
        <mc:Fallback>
          <p:sp>
            <p:nvSpPr>
              <p:cNvPr id="260" name="TextBox 2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988" y="2232841"/>
                <a:ext cx="431528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1" name="TextBox 260"/>
              <p:cNvSpPr txBox="1"/>
              <p:nvPr/>
            </p:nvSpPr>
            <p:spPr>
              <a:xfrm>
                <a:off x="6130652" y="2233923"/>
                <a:ext cx="41870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>
                          <a:latin typeface="Cambria Math" panose="02040503050406030204" pitchFamily="18" charset="0"/>
                        </a:rPr>
                        <m:t>𝒗</m:t>
                      </m:r>
                    </m:oMath>
                  </m:oMathPara>
                </a14:m>
                <a:endParaRPr lang="en-US" sz="2200" b="1" dirty="0"/>
              </a:p>
            </p:txBody>
          </p:sp>
        </mc:Choice>
        <mc:Fallback>
          <p:sp>
            <p:nvSpPr>
              <p:cNvPr id="261" name="TextBox 2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652" y="2233923"/>
                <a:ext cx="418704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2" name="TextBox 261"/>
          <p:cNvSpPr txBox="1"/>
          <p:nvPr/>
        </p:nvSpPr>
        <p:spPr>
          <a:xfrm>
            <a:off x="1562991" y="5820648"/>
            <a:ext cx="8326867" cy="938719"/>
          </a:xfrm>
          <a:prstGeom prst="rect">
            <a:avLst/>
          </a:prstGeom>
          <a:solidFill>
            <a:schemeClr val="bg1"/>
          </a:solidFill>
          <a:ln w="12700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tIns="91440" rIns="182880" bIns="91440" rtlCol="0">
            <a:spAutoFit/>
          </a:bodyPr>
          <a:lstStyle/>
          <a:p>
            <a:r>
              <a:rPr lang="en-US" sz="2200" b="1" dirty="0"/>
              <a:t>Key Challenge: </a:t>
            </a:r>
            <a:r>
              <a:rPr lang="en-US" sz="2200" dirty="0"/>
              <a:t>locally coordinate among nearby nodes</a:t>
            </a:r>
          </a:p>
          <a:p>
            <a:endParaRPr lang="en-US" sz="7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</a:t>
            </a:r>
            <a:r>
              <a:rPr lang="en-US" sz="2000" dirty="0"/>
              <a:t>andomization naturally helps (e.g., choose color at random)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9938140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Slide by Fabian Kuhn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66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9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0" animBg="1"/>
      <p:bldP spid="256" grpId="1" animBg="1"/>
      <p:bldP spid="256" grpId="2" animBg="1"/>
      <p:bldP spid="255" grpId="0" animBg="1"/>
      <p:bldP spid="255" grpId="1" animBg="1"/>
      <p:bldP spid="255" grpId="2" animBg="1"/>
      <p:bldP spid="17" grpId="0" animBg="1"/>
      <p:bldP spid="17" grpId="1" animBg="1"/>
      <p:bldP spid="17" grpId="2" animBg="1"/>
      <p:bldP spid="17" grpId="3" animBg="1"/>
      <p:bldP spid="138" grpId="0" animBg="1"/>
      <p:bldP spid="138" grpId="1" animBg="1"/>
      <p:bldP spid="138" grpId="2" animBg="1"/>
      <p:bldP spid="138" grpId="3" animBg="1"/>
      <p:bldP spid="260" grpId="0"/>
      <p:bldP spid="261" grpId="0"/>
      <p:bldP spid="26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3"/>
              <p:cNvSpPr txBox="1">
                <a:spLocks noGrp="1"/>
              </p:cNvSpPr>
              <p:nvPr>
                <p:ph type="title"/>
              </p:nvPr>
            </p:nvSpPr>
            <p:spPr>
              <a:xfrm>
                <a:off x="378691" y="5950984"/>
                <a:ext cx="10515600" cy="572464"/>
              </a:xfrm>
              <a:prstGeom prst="rect">
                <a:avLst/>
              </a:prstGeom>
              <a:solidFill>
                <a:srgbClr val="FFEBEB"/>
              </a:solid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182880" tIns="91440" rIns="91440" bIns="91440" rtlCol="0">
                <a:spAutoFit/>
              </a:bodyPr>
              <a:lstStyle/>
              <a:p>
                <a:pPr algn="ctr"/>
                <a:r>
                  <a:rPr lang="en-US" sz="2800" dirty="0" smtClean="0"/>
                  <a:t>Unbounded </a:t>
                </a:r>
                <a:r>
                  <a:rPr lang="en-US" sz="2800" dirty="0" smtClean="0"/>
                  <a:t>internal computation &amp; message </a:t>
                </a:r>
                <a:r>
                  <a:rPr lang="en-US" sz="2800" dirty="0" smtClean="0"/>
                  <a:t>size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4" name="Title 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78691" y="5950984"/>
                <a:ext cx="10515600" cy="5724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2007" y="81962"/>
            <a:ext cx="68459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The CONGEST Model (Peleg ‘90)</a:t>
            </a:r>
            <a:endParaRPr lang="en-US" sz="4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220" y="2869690"/>
            <a:ext cx="728385" cy="6388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824" y="1922279"/>
            <a:ext cx="728385" cy="638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45" y="1244691"/>
            <a:ext cx="728385" cy="6388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678" y="2270874"/>
            <a:ext cx="728385" cy="638833"/>
          </a:xfrm>
          <a:prstGeom prst="rect">
            <a:avLst/>
          </a:prstGeom>
        </p:spPr>
      </p:pic>
      <p:grpSp>
        <p:nvGrpSpPr>
          <p:cNvPr id="11" name="Group 6"/>
          <p:cNvGrpSpPr>
            <a:grpSpLocks/>
          </p:cNvGrpSpPr>
          <p:nvPr/>
        </p:nvGrpSpPr>
        <p:grpSpPr bwMode="auto">
          <a:xfrm>
            <a:off x="7083921" y="1726691"/>
            <a:ext cx="3811587" cy="1363662"/>
            <a:chOff x="1638" y="1752"/>
            <a:chExt cx="2401" cy="859"/>
          </a:xfrm>
        </p:grpSpPr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1638" y="2070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3" name="AutoShape 8"/>
            <p:cNvCxnSpPr>
              <a:cxnSpLocks noChangeShapeType="1"/>
              <a:stCxn id="12" idx="7"/>
              <a:endCxn id="14" idx="2"/>
            </p:cNvCxnSpPr>
            <p:nvPr/>
          </p:nvCxnSpPr>
          <p:spPr bwMode="auto">
            <a:xfrm flipV="1">
              <a:off x="1752" y="1819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2364" y="1752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2364" y="247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6" name="Oval 11"/>
            <p:cNvSpPr>
              <a:spLocks noChangeArrowheads="1"/>
            </p:cNvSpPr>
            <p:nvPr/>
          </p:nvSpPr>
          <p:spPr bwMode="auto">
            <a:xfrm>
              <a:off x="3180" y="2115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7" name="Oval 12"/>
            <p:cNvSpPr>
              <a:spLocks noChangeArrowheads="1"/>
            </p:cNvSpPr>
            <p:nvPr/>
          </p:nvSpPr>
          <p:spPr bwMode="auto">
            <a:xfrm>
              <a:off x="3906" y="179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8" name="AutoShape 13"/>
            <p:cNvCxnSpPr>
              <a:cxnSpLocks noChangeShapeType="1"/>
              <a:stCxn id="14" idx="6"/>
              <a:endCxn id="16" idx="1"/>
            </p:cNvCxnSpPr>
            <p:nvPr/>
          </p:nvCxnSpPr>
          <p:spPr bwMode="auto">
            <a:xfrm>
              <a:off x="2503" y="1819"/>
              <a:ext cx="696" cy="30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" name="AutoShape 14"/>
            <p:cNvCxnSpPr>
              <a:cxnSpLocks noChangeShapeType="1"/>
              <a:stCxn id="14" idx="4"/>
              <a:endCxn id="15" idx="0"/>
            </p:cNvCxnSpPr>
            <p:nvPr/>
          </p:nvCxnSpPr>
          <p:spPr bwMode="auto">
            <a:xfrm>
              <a:off x="2431" y="1891"/>
              <a:ext cx="0" cy="58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0" name="AutoShape 15"/>
            <p:cNvCxnSpPr>
              <a:cxnSpLocks noChangeShapeType="1"/>
              <a:stCxn id="12" idx="5"/>
              <a:endCxn id="15" idx="2"/>
            </p:cNvCxnSpPr>
            <p:nvPr/>
          </p:nvCxnSpPr>
          <p:spPr bwMode="auto">
            <a:xfrm>
              <a:off x="1752" y="2190"/>
              <a:ext cx="606" cy="35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1" name="AutoShape 16"/>
            <p:cNvCxnSpPr>
              <a:cxnSpLocks noChangeShapeType="1"/>
              <a:stCxn id="16" idx="3"/>
              <a:endCxn id="15" idx="6"/>
            </p:cNvCxnSpPr>
            <p:nvPr/>
          </p:nvCxnSpPr>
          <p:spPr bwMode="auto">
            <a:xfrm flipH="1">
              <a:off x="2503" y="2235"/>
              <a:ext cx="696" cy="31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2" name="AutoShape 17"/>
            <p:cNvCxnSpPr>
              <a:cxnSpLocks noChangeShapeType="1"/>
              <a:stCxn id="16" idx="6"/>
              <a:endCxn id="17" idx="3"/>
            </p:cNvCxnSpPr>
            <p:nvPr/>
          </p:nvCxnSpPr>
          <p:spPr bwMode="auto">
            <a:xfrm flipV="1">
              <a:off x="3319" y="1918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10755808" y="2015616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" name="Line 2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Line 2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7" name="Group 22"/>
          <p:cNvGrpSpPr>
            <a:grpSpLocks/>
          </p:cNvGrpSpPr>
          <p:nvPr/>
        </p:nvGrpSpPr>
        <p:grpSpPr bwMode="auto">
          <a:xfrm>
            <a:off x="9531846" y="2518853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8" name="Rectangle 2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9" name="Line 2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1" name="Group 26"/>
          <p:cNvGrpSpPr>
            <a:grpSpLocks/>
          </p:cNvGrpSpPr>
          <p:nvPr/>
        </p:nvGrpSpPr>
        <p:grpSpPr bwMode="auto">
          <a:xfrm>
            <a:off x="9460408" y="2087053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2" name="Rectangle 2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3" name="Line 2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Line 2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5" name="Group 30"/>
          <p:cNvGrpSpPr>
            <a:grpSpLocks/>
          </p:cNvGrpSpPr>
          <p:nvPr/>
        </p:nvGrpSpPr>
        <p:grpSpPr bwMode="auto">
          <a:xfrm>
            <a:off x="9531846" y="2518853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6" name="Rectangle 3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7" name="Line 3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Line 3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9" name="Group 34"/>
          <p:cNvGrpSpPr>
            <a:grpSpLocks/>
          </p:cNvGrpSpPr>
          <p:nvPr/>
        </p:nvGrpSpPr>
        <p:grpSpPr bwMode="auto">
          <a:xfrm>
            <a:off x="8236446" y="3095116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0" name="Rectangle 3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1" name="Line 3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Line 3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3" name="Group 38"/>
          <p:cNvGrpSpPr>
            <a:grpSpLocks/>
          </p:cNvGrpSpPr>
          <p:nvPr/>
        </p:nvGrpSpPr>
        <p:grpSpPr bwMode="auto">
          <a:xfrm>
            <a:off x="8236446" y="1582228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" name="Line 4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Line 4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7" name="Group 42"/>
          <p:cNvGrpSpPr>
            <a:grpSpLocks/>
          </p:cNvGrpSpPr>
          <p:nvPr/>
        </p:nvGrpSpPr>
        <p:grpSpPr bwMode="auto">
          <a:xfrm>
            <a:off x="8379321" y="1942591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9" name="Line 4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Line 4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1" name="Group 46"/>
          <p:cNvGrpSpPr>
            <a:grpSpLocks/>
          </p:cNvGrpSpPr>
          <p:nvPr/>
        </p:nvGrpSpPr>
        <p:grpSpPr bwMode="auto">
          <a:xfrm>
            <a:off x="8020546" y="2734753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3" name="Line 4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Line 4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5" name="Group 50"/>
          <p:cNvGrpSpPr>
            <a:grpSpLocks/>
          </p:cNvGrpSpPr>
          <p:nvPr/>
        </p:nvGrpSpPr>
        <p:grpSpPr bwMode="auto">
          <a:xfrm>
            <a:off x="8236446" y="1582228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7" name="Line 5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Line 5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9" name="Group 54"/>
          <p:cNvGrpSpPr>
            <a:grpSpLocks/>
          </p:cNvGrpSpPr>
          <p:nvPr/>
        </p:nvGrpSpPr>
        <p:grpSpPr bwMode="auto">
          <a:xfrm>
            <a:off x="8236446" y="3095116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0" name="Rectangle 5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1" name="Line 5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" name="Line 5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3" name="Group 58"/>
          <p:cNvGrpSpPr>
            <a:grpSpLocks/>
          </p:cNvGrpSpPr>
          <p:nvPr/>
        </p:nvGrpSpPr>
        <p:grpSpPr bwMode="auto">
          <a:xfrm>
            <a:off x="7012483" y="2087053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4" name="Rectangle 5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5" name="Line 6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Line 6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7" name="Group 62"/>
          <p:cNvGrpSpPr>
            <a:grpSpLocks/>
          </p:cNvGrpSpPr>
          <p:nvPr/>
        </p:nvGrpSpPr>
        <p:grpSpPr bwMode="auto">
          <a:xfrm>
            <a:off x="7012483" y="2447416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8" name="Rectangle 6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9" name="Line 6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" name="Line 6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71" name="Picture 7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256" y="1266451"/>
            <a:ext cx="728385" cy="638833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11263949" y="115263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0145534" y="215442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847253" y="173313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857657" y="109833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8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826043" y="272167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238566" y="770079"/>
                <a:ext cx="7394973" cy="54476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 smtClean="0"/>
                  <a:t> nodes with unique identifiers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/>
                  <a:t>Initially each node knows: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Its ID and IDs of its neighbors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Estimate on global parameters:</a:t>
                </a:r>
              </a:p>
              <a:p>
                <a:r>
                  <a:rPr lang="en-US" sz="2400" dirty="0" smtClean="0"/>
                  <a:t>E.g., number of nodes, max-degree, etc.</a:t>
                </a:r>
              </a:p>
              <a:p>
                <a:pPr>
                  <a:lnSpc>
                    <a:spcPct val="150000"/>
                  </a:lnSpc>
                </a:pPr>
                <a:endParaRPr lang="en-US" sz="2400" b="1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/>
                  <a:t>Synchronous rounds: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Each node/computer does some internal computation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Send a message to each </a:t>
                </a:r>
                <a:r>
                  <a:rPr lang="en-US" sz="2400" dirty="0" smtClean="0"/>
                  <a:t>neighbor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 smtClean="0"/>
                  <a:t>Receive </a:t>
                </a:r>
                <a:r>
                  <a:rPr lang="en-US" sz="2400" dirty="0"/>
                  <a:t>message from each neighbor</a:t>
                </a:r>
              </a:p>
              <a:p>
                <a:pPr>
                  <a:lnSpc>
                    <a:spcPct val="150000"/>
                  </a:lnSpc>
                </a:pPr>
                <a:endParaRPr lang="en-US" sz="2400" b="1" dirty="0" smtClean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566" y="770079"/>
                <a:ext cx="7394973" cy="5447645"/>
              </a:xfrm>
              <a:prstGeom prst="rect">
                <a:avLst/>
              </a:prstGeom>
              <a:blipFill>
                <a:blip r:embed="rId4"/>
                <a:stretch>
                  <a:fillRect l="-1319" r="-3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ight Brace 1"/>
          <p:cNvSpPr/>
          <p:nvPr/>
        </p:nvSpPr>
        <p:spPr>
          <a:xfrm>
            <a:off x="5726545" y="4495800"/>
            <a:ext cx="471055" cy="805873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422287" y="4663191"/>
                <a:ext cx="210557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</a:rPr>
                  <a:t> bits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2287" y="4663191"/>
                <a:ext cx="2105576" cy="523220"/>
              </a:xfrm>
              <a:prstGeom prst="rect">
                <a:avLst/>
              </a:prstGeom>
              <a:blipFill>
                <a:blip r:embed="rId5"/>
                <a:stretch>
                  <a:fillRect t="-11628" r="-434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180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1.85185E-6 L -0.12591 0.07361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368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22222E-6 L -0.14167 0.08379 " pathEditMode="relative" rAng="0" ptsTypes="AA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419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4.81481E-6 L -0.12591 -0.07337 " pathEditMode="relative" rAng="0" ptsTypes="AA">
                                      <p:cBhvr>
                                        <p:cTn id="4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0.14206 -0.07315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-368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4.44444E-6 L 0.13385 -0.08403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-421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4 L 0.14206 0.07385 " pathEditMode="relative" rAng="0" ptsTypes="AA">
                                      <p:cBhvr>
                                        <p:cTn id="54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368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00013 0.11574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8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7.40741E-7 L -1.25E-6 -0.11528 " pathEditMode="relative" rAng="0" ptsTypes="AA">
                                      <p:cBhvr>
                                        <p:cTn id="5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6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4 L -0.13372 0.07385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368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0.00024 L -0.14167 -0.09468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-4722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0.00024 L 0.12617 -0.07314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023 L 0.12604 0.09421 " pathEditMode="relative" rAng="0" ptsTypes="AA">
                                      <p:cBhvr>
                                        <p:cTn id="66" dur="3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2" grpId="0"/>
      <p:bldP spid="73" grpId="0"/>
      <p:bldP spid="74" grpId="0"/>
      <p:bldP spid="75" grpId="0"/>
      <p:bldP spid="7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277167" y="1906261"/>
            <a:ext cx="5341537" cy="4612255"/>
          </a:xfrm>
          <a:prstGeom prst="rect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41167" y="1912080"/>
            <a:ext cx="5341537" cy="4612255"/>
          </a:xfrm>
          <a:prstGeom prst="rect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41167" y="1825638"/>
            <a:ext cx="11170646" cy="4308872"/>
            <a:chOff x="1310929" y="2905753"/>
            <a:chExt cx="11170646" cy="4308872"/>
          </a:xfrm>
        </p:grpSpPr>
        <p:sp>
          <p:nvSpPr>
            <p:cNvPr id="12" name="TextBox 11"/>
            <p:cNvSpPr txBox="1"/>
            <p:nvPr/>
          </p:nvSpPr>
          <p:spPr>
            <a:xfrm>
              <a:off x="7214675" y="2905753"/>
              <a:ext cx="5266900" cy="430887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91440" tIns="91440" bIns="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200" b="1" dirty="0">
                  <a:solidFill>
                    <a:srgbClr val="C00000"/>
                  </a:solidFill>
                  <a:latin typeface="+mj-lt"/>
                </a:rPr>
                <a:t>2. Global Problems</a:t>
              </a:r>
            </a:p>
            <a:p>
              <a:pPr marL="457200" indent="-4572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+mj-lt"/>
                </a:rPr>
                <a:t> Minimum Spanning Tree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+mj-lt"/>
                </a:rPr>
                <a:t> Shortest Path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+mj-lt"/>
                </a:rPr>
                <a:t> Minimum Cut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+mj-lt"/>
                </a:rPr>
                <a:t> Maximum Flow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+mj-lt"/>
                </a:rPr>
                <a:t>  …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en-US" sz="2400" dirty="0">
                <a:latin typeface="+mj-lt"/>
              </a:endParaRPr>
            </a:p>
            <a:p>
              <a:endParaRPr lang="en-US" sz="2400" dirty="0">
                <a:latin typeface="+mj-lt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400" dirty="0">
                <a:latin typeface="+mj-l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310929" y="2992195"/>
              <a:ext cx="4946063" cy="4031873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91440" tIns="91440" bIns="0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200" b="1" dirty="0">
                  <a:solidFill>
                    <a:srgbClr val="C00000"/>
                  </a:solidFill>
                  <a:latin typeface="+mj-lt"/>
                </a:rPr>
                <a:t>1. Local Problems</a:t>
              </a:r>
            </a:p>
            <a:p>
              <a:pPr marL="457200" indent="-4572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+mj-lt"/>
                </a:rPr>
                <a:t> Vertex Coloring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+mj-lt"/>
                </a:rPr>
                <a:t> Maximal Independent Set	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+mj-lt"/>
                </a:rPr>
                <a:t> Maximal Matching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+mj-lt"/>
                </a:rPr>
                <a:t> Ruling Sets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>
                  <a:latin typeface="+mj-lt"/>
                </a:rPr>
                <a:t> …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dirty="0">
                <a:latin typeface="+mj-lt"/>
              </a:endParaRPr>
            </a:p>
            <a:p>
              <a:endParaRPr lang="en-US" sz="2000" dirty="0">
                <a:latin typeface="+mj-lt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000" dirty="0">
                <a:latin typeface="+mj-lt"/>
              </a:endParaRPr>
            </a:p>
          </p:txBody>
        </p:sp>
      </p:grpSp>
      <p:sp>
        <p:nvSpPr>
          <p:cNvPr id="7" name="Oval 6"/>
          <p:cNvSpPr/>
          <p:nvPr/>
        </p:nvSpPr>
        <p:spPr>
          <a:xfrm>
            <a:off x="3076574" y="4319167"/>
            <a:ext cx="1971675" cy="197167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8" name="Oval 7"/>
          <p:cNvSpPr/>
          <p:nvPr/>
        </p:nvSpPr>
        <p:spPr>
          <a:xfrm>
            <a:off x="4333875" y="4319167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762499" y="4638124"/>
            <a:ext cx="285750" cy="28575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86323" y="5211340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681536" y="5784556"/>
            <a:ext cx="285750" cy="28575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191000" y="6104377"/>
            <a:ext cx="285750" cy="2857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532937" y="6099614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090442" y="5712393"/>
            <a:ext cx="285750" cy="28575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952750" y="5162129"/>
            <a:ext cx="285750" cy="285750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090442" y="4588117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675812" y="4224252"/>
            <a:ext cx="285750" cy="28575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9343156" y="4223917"/>
            <a:ext cx="1971675" cy="197167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0600457" y="4223917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1029081" y="4542874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1152905" y="5116090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0948118" y="5689306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10457582" y="6009127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9799519" y="6004364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9357024" y="5617143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9219332" y="5066879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9357024" y="4492867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9942394" y="4129002"/>
            <a:ext cx="285750" cy="28575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0174226" y="6018003"/>
            <a:ext cx="243349" cy="3551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085269" y="6046577"/>
            <a:ext cx="364838" cy="29802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76237" y="-83477"/>
            <a:ext cx="10515600" cy="1325563"/>
          </a:xfrm>
        </p:spPr>
        <p:txBody>
          <a:bodyPr/>
          <a:lstStyle/>
          <a:p>
            <a:r>
              <a:rPr lang="en-US" dirty="0" smtClean="0"/>
              <a:t>Distributed Graph Problems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23673" y="1420644"/>
            <a:ext cx="2142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LOCAL Model</a:t>
            </a:r>
            <a:endParaRPr lang="en-US" sz="2800" dirty="0"/>
          </a:p>
        </p:txBody>
      </p:sp>
      <p:sp>
        <p:nvSpPr>
          <p:cNvPr id="84" name="TextBox 83"/>
          <p:cNvSpPr txBox="1"/>
          <p:nvPr/>
        </p:nvSpPr>
        <p:spPr>
          <a:xfrm>
            <a:off x="7792652" y="1397683"/>
            <a:ext cx="26041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CONGEST Model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750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215" y="1967347"/>
            <a:ext cx="11041295" cy="695175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Next: Coloring Trees with 3 Colors!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66148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 smtClean="0"/>
              <a:t>Administrative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328" y="1690688"/>
            <a:ext cx="10515600" cy="4351338"/>
          </a:xfrm>
        </p:spPr>
        <p:txBody>
          <a:bodyPr/>
          <a:lstStyle/>
          <a:p>
            <a:r>
              <a:rPr lang="en-US" dirty="0" smtClean="0"/>
              <a:t>Hybrid teaching (after Passover)</a:t>
            </a:r>
          </a:p>
          <a:p>
            <a:r>
              <a:rPr lang="en-US" dirty="0" smtClean="0"/>
              <a:t>~ 4-5 exercises </a:t>
            </a:r>
          </a:p>
          <a:p>
            <a:r>
              <a:rPr lang="en-US" dirty="0"/>
              <a:t> </a:t>
            </a:r>
            <a:r>
              <a:rPr lang="en-US" dirty="0" smtClean="0"/>
              <a:t>Home exam \ final assignment </a:t>
            </a:r>
          </a:p>
          <a:p>
            <a:r>
              <a:rPr lang="en-US" dirty="0" smtClean="0"/>
              <a:t> TA: </a:t>
            </a:r>
            <a:r>
              <a:rPr lang="en-US" dirty="0" err="1" smtClean="0"/>
              <a:t>Avi</a:t>
            </a:r>
            <a:r>
              <a:rPr lang="en-US" dirty="0" smtClean="0"/>
              <a:t> Cohen (</a:t>
            </a:r>
            <a:r>
              <a:rPr lang="en-US" dirty="0" smtClean="0">
                <a:hlinkClick r:id="rId2"/>
              </a:rPr>
              <a:t>avi.cohen@Weizmann.ac.il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</a:t>
            </a:r>
            <a:r>
              <a:rPr lang="en-US" dirty="0"/>
              <a:t>Course webpage: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www.weizmann.ac.il/math/parter/courses/distributed-graph-algorithms-s2021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30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35239"/>
            <a:ext cx="10515600" cy="1325563"/>
          </a:xfrm>
        </p:spPr>
        <p:txBody>
          <a:bodyPr/>
          <a:lstStyle/>
          <a:p>
            <a:r>
              <a:rPr lang="en-US" dirty="0" smtClean="0"/>
              <a:t>Distributed Graph Algorithms</a:t>
            </a:r>
            <a:endParaRPr lang="en-US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23879" y="872011"/>
            <a:ext cx="8794680" cy="573179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Network is modeled as a graph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220" y="4042707"/>
            <a:ext cx="728385" cy="6388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824" y="3095296"/>
            <a:ext cx="728385" cy="6388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45" y="2417708"/>
            <a:ext cx="728385" cy="6388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678" y="3443891"/>
            <a:ext cx="728385" cy="638833"/>
          </a:xfrm>
          <a:prstGeom prst="rect">
            <a:avLst/>
          </a:prstGeom>
        </p:spPr>
      </p:pic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7083921" y="2899708"/>
            <a:ext cx="3811587" cy="1363662"/>
            <a:chOff x="1638" y="1752"/>
            <a:chExt cx="2401" cy="859"/>
          </a:xfrm>
        </p:grpSpPr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1638" y="2070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1" name="AutoShape 8"/>
            <p:cNvCxnSpPr>
              <a:cxnSpLocks noChangeShapeType="1"/>
              <a:stCxn id="10" idx="7"/>
              <a:endCxn id="12" idx="2"/>
            </p:cNvCxnSpPr>
            <p:nvPr/>
          </p:nvCxnSpPr>
          <p:spPr bwMode="auto">
            <a:xfrm flipV="1">
              <a:off x="1752" y="1819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364" y="1752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2364" y="247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3180" y="2115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3906" y="179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6" name="AutoShape 13"/>
            <p:cNvCxnSpPr>
              <a:cxnSpLocks noChangeShapeType="1"/>
              <a:stCxn id="12" idx="6"/>
              <a:endCxn id="14" idx="1"/>
            </p:cNvCxnSpPr>
            <p:nvPr/>
          </p:nvCxnSpPr>
          <p:spPr bwMode="auto">
            <a:xfrm>
              <a:off x="2503" y="1819"/>
              <a:ext cx="696" cy="30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7" name="AutoShape 14"/>
            <p:cNvCxnSpPr>
              <a:cxnSpLocks noChangeShapeType="1"/>
              <a:stCxn id="12" idx="4"/>
              <a:endCxn id="13" idx="0"/>
            </p:cNvCxnSpPr>
            <p:nvPr/>
          </p:nvCxnSpPr>
          <p:spPr bwMode="auto">
            <a:xfrm>
              <a:off x="2431" y="1891"/>
              <a:ext cx="0" cy="58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8" name="AutoShape 15"/>
            <p:cNvCxnSpPr>
              <a:cxnSpLocks noChangeShapeType="1"/>
              <a:stCxn id="10" idx="5"/>
              <a:endCxn id="13" idx="2"/>
            </p:cNvCxnSpPr>
            <p:nvPr/>
          </p:nvCxnSpPr>
          <p:spPr bwMode="auto">
            <a:xfrm>
              <a:off x="1752" y="2190"/>
              <a:ext cx="606" cy="35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" name="AutoShape 16"/>
            <p:cNvCxnSpPr>
              <a:cxnSpLocks noChangeShapeType="1"/>
              <a:stCxn id="14" idx="3"/>
              <a:endCxn id="13" idx="6"/>
            </p:cNvCxnSpPr>
            <p:nvPr/>
          </p:nvCxnSpPr>
          <p:spPr bwMode="auto">
            <a:xfrm flipH="1">
              <a:off x="2503" y="2235"/>
              <a:ext cx="696" cy="31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0" name="AutoShape 17"/>
            <p:cNvCxnSpPr>
              <a:cxnSpLocks noChangeShapeType="1"/>
              <a:stCxn id="14" idx="6"/>
              <a:endCxn id="15" idx="3"/>
            </p:cNvCxnSpPr>
            <p:nvPr/>
          </p:nvCxnSpPr>
          <p:spPr bwMode="auto">
            <a:xfrm flipV="1">
              <a:off x="3319" y="1918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21" name="Group 18"/>
          <p:cNvGrpSpPr>
            <a:grpSpLocks/>
          </p:cNvGrpSpPr>
          <p:nvPr/>
        </p:nvGrpSpPr>
        <p:grpSpPr bwMode="auto">
          <a:xfrm>
            <a:off x="10755808" y="3188633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5" name="Group 22"/>
          <p:cNvGrpSpPr>
            <a:grpSpLocks/>
          </p:cNvGrpSpPr>
          <p:nvPr/>
        </p:nvGrpSpPr>
        <p:grpSpPr bwMode="auto">
          <a:xfrm>
            <a:off x="9531846" y="3691870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9" name="Group 26"/>
          <p:cNvGrpSpPr>
            <a:grpSpLocks/>
          </p:cNvGrpSpPr>
          <p:nvPr/>
        </p:nvGrpSpPr>
        <p:grpSpPr bwMode="auto">
          <a:xfrm>
            <a:off x="9460408" y="3260070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1" name="Line 2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3" name="Group 30"/>
          <p:cNvGrpSpPr>
            <a:grpSpLocks/>
          </p:cNvGrpSpPr>
          <p:nvPr/>
        </p:nvGrpSpPr>
        <p:grpSpPr bwMode="auto">
          <a:xfrm>
            <a:off x="9531846" y="3691870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5" name="Line 3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7" name="Group 34"/>
          <p:cNvGrpSpPr>
            <a:grpSpLocks/>
          </p:cNvGrpSpPr>
          <p:nvPr/>
        </p:nvGrpSpPr>
        <p:grpSpPr bwMode="auto">
          <a:xfrm>
            <a:off x="8236446" y="4268133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Line 3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1" name="Group 38"/>
          <p:cNvGrpSpPr>
            <a:grpSpLocks/>
          </p:cNvGrpSpPr>
          <p:nvPr/>
        </p:nvGrpSpPr>
        <p:grpSpPr bwMode="auto">
          <a:xfrm>
            <a:off x="8236446" y="2755245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5" name="Group 42"/>
          <p:cNvGrpSpPr>
            <a:grpSpLocks/>
          </p:cNvGrpSpPr>
          <p:nvPr/>
        </p:nvGrpSpPr>
        <p:grpSpPr bwMode="auto">
          <a:xfrm>
            <a:off x="8379321" y="3115608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Line 4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9" name="Group 46"/>
          <p:cNvGrpSpPr>
            <a:grpSpLocks/>
          </p:cNvGrpSpPr>
          <p:nvPr/>
        </p:nvGrpSpPr>
        <p:grpSpPr bwMode="auto">
          <a:xfrm>
            <a:off x="8020546" y="3907770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Line 4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3" name="Group 50"/>
          <p:cNvGrpSpPr>
            <a:grpSpLocks/>
          </p:cNvGrpSpPr>
          <p:nvPr/>
        </p:nvGrpSpPr>
        <p:grpSpPr bwMode="auto">
          <a:xfrm>
            <a:off x="8236446" y="2755245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7" name="Group 54"/>
          <p:cNvGrpSpPr>
            <a:grpSpLocks/>
          </p:cNvGrpSpPr>
          <p:nvPr/>
        </p:nvGrpSpPr>
        <p:grpSpPr bwMode="auto">
          <a:xfrm>
            <a:off x="8236446" y="4268133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Line 5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1" name="Group 58"/>
          <p:cNvGrpSpPr>
            <a:grpSpLocks/>
          </p:cNvGrpSpPr>
          <p:nvPr/>
        </p:nvGrpSpPr>
        <p:grpSpPr bwMode="auto">
          <a:xfrm>
            <a:off x="7012483" y="3260070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5" name="Group 62"/>
          <p:cNvGrpSpPr>
            <a:grpSpLocks/>
          </p:cNvGrpSpPr>
          <p:nvPr/>
        </p:nvGrpSpPr>
        <p:grpSpPr bwMode="auto">
          <a:xfrm>
            <a:off x="7012483" y="3620433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69" name="Picture 6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256" y="2439468"/>
            <a:ext cx="728385" cy="638833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11263949" y="232565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145534" y="332744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847253" y="29061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857657" y="22713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8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826043" y="38946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208482" y="1452269"/>
                <a:ext cx="7394973" cy="48936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 smtClean="0"/>
                  <a:t> nodes with unique identifiers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/>
                  <a:t>Initially each node knows:</a:t>
                </a:r>
              </a:p>
              <a:p>
                <a:r>
                  <a:rPr lang="en-US" sz="2400" dirty="0" smtClean="0"/>
                  <a:t>Its ID and IDs of its neighbors </a:t>
                </a:r>
              </a:p>
              <a:p>
                <a:endParaRPr lang="en-US" sz="2400" b="1" dirty="0"/>
              </a:p>
              <a:p>
                <a:endParaRPr lang="en-US" sz="2400" b="1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/>
                  <a:t>Synchronous rounds: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 smtClean="0"/>
                  <a:t>Each node/computer does some internal computation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 smtClean="0"/>
                  <a:t>Send </a:t>
                </a:r>
                <a:r>
                  <a:rPr lang="en-US" sz="2400" dirty="0"/>
                  <a:t>a message to each neighbor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Receive message from each neighbor</a:t>
                </a:r>
              </a:p>
              <a:p>
                <a:pPr>
                  <a:lnSpc>
                    <a:spcPct val="150000"/>
                  </a:lnSpc>
                </a:pPr>
                <a:endParaRPr lang="en-US" sz="2400" b="1" dirty="0" smtClean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82" y="1452269"/>
                <a:ext cx="7394973" cy="4893647"/>
              </a:xfrm>
              <a:prstGeom prst="rect">
                <a:avLst/>
              </a:prstGeom>
              <a:blipFill>
                <a:blip r:embed="rId3"/>
                <a:stretch>
                  <a:fillRect l="-1319" r="-3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369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-0.12586 0.07361 " pathEditMode="relative" rAng="0" ptsTypes="AA">
                                      <p:cBhvr>
                                        <p:cTn id="42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368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33333E-6 L -0.14167 0.0838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419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-0.12587 -0.07338 " pathEditMode="relative" rAng="0" ptsTypes="AA">
                                      <p:cBhvr>
                                        <p:cTn id="4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00023 L 0.14201 -0.07314 " pathEditMode="relative" rAng="0" ptsTypes="AA">
                                      <p:cBhvr>
                                        <p:cTn id="48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-368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11111E-6 L 0.13386 -0.08403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-421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00023 L 0.14202 0.07384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3681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44444E-6 L 0.00017 0.11574 " pathEditMode="relative" rAng="0" ptsTypes="AA">
                                      <p:cBhvr>
                                        <p:cTn id="54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8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1481E-6 L -1.94444E-6 -0.11527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6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00023 L -0.13368 0.07384 " pathEditMode="relative" rAng="0" ptsTypes="AA">
                                      <p:cBhvr>
                                        <p:cTn id="5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3681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023 L -0.14166 -0.09467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-4722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23 L 0.12621 -0.07315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023 L 0.12604 0.09421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  <p:bldP spid="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35239"/>
            <a:ext cx="10515600" cy="1325563"/>
          </a:xfrm>
        </p:spPr>
        <p:txBody>
          <a:bodyPr/>
          <a:lstStyle/>
          <a:p>
            <a:r>
              <a:rPr lang="en-US" dirty="0" smtClean="0"/>
              <a:t>Distributed Graph Algorithms</a:t>
            </a:r>
            <a:endParaRPr lang="en-US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23879" y="872011"/>
            <a:ext cx="8794680" cy="573179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Network is modeled as a graph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220" y="3396166"/>
            <a:ext cx="728385" cy="6388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824" y="2448755"/>
            <a:ext cx="728385" cy="6388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45" y="1771167"/>
            <a:ext cx="728385" cy="6388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678" y="2797350"/>
            <a:ext cx="728385" cy="638833"/>
          </a:xfrm>
          <a:prstGeom prst="rect">
            <a:avLst/>
          </a:prstGeom>
        </p:spPr>
      </p:pic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7083921" y="2253167"/>
            <a:ext cx="3811587" cy="1363662"/>
            <a:chOff x="1638" y="1752"/>
            <a:chExt cx="2401" cy="859"/>
          </a:xfrm>
        </p:grpSpPr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1638" y="2070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1" name="AutoShape 8"/>
            <p:cNvCxnSpPr>
              <a:cxnSpLocks noChangeShapeType="1"/>
              <a:stCxn id="10" idx="7"/>
              <a:endCxn id="12" idx="2"/>
            </p:cNvCxnSpPr>
            <p:nvPr/>
          </p:nvCxnSpPr>
          <p:spPr bwMode="auto">
            <a:xfrm flipV="1">
              <a:off x="1752" y="1819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364" y="1752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2364" y="247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3180" y="2115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3906" y="179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16" name="AutoShape 13"/>
            <p:cNvCxnSpPr>
              <a:cxnSpLocks noChangeShapeType="1"/>
              <a:stCxn id="12" idx="6"/>
              <a:endCxn id="14" idx="1"/>
            </p:cNvCxnSpPr>
            <p:nvPr/>
          </p:nvCxnSpPr>
          <p:spPr bwMode="auto">
            <a:xfrm>
              <a:off x="2503" y="1819"/>
              <a:ext cx="696" cy="30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7" name="AutoShape 14"/>
            <p:cNvCxnSpPr>
              <a:cxnSpLocks noChangeShapeType="1"/>
              <a:stCxn id="12" idx="4"/>
              <a:endCxn id="13" idx="0"/>
            </p:cNvCxnSpPr>
            <p:nvPr/>
          </p:nvCxnSpPr>
          <p:spPr bwMode="auto">
            <a:xfrm>
              <a:off x="2431" y="1891"/>
              <a:ext cx="0" cy="58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8" name="AutoShape 15"/>
            <p:cNvCxnSpPr>
              <a:cxnSpLocks noChangeShapeType="1"/>
              <a:stCxn id="10" idx="5"/>
              <a:endCxn id="13" idx="2"/>
            </p:cNvCxnSpPr>
            <p:nvPr/>
          </p:nvCxnSpPr>
          <p:spPr bwMode="auto">
            <a:xfrm>
              <a:off x="1752" y="2190"/>
              <a:ext cx="606" cy="35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19" name="AutoShape 16"/>
            <p:cNvCxnSpPr>
              <a:cxnSpLocks noChangeShapeType="1"/>
              <a:stCxn id="14" idx="3"/>
              <a:endCxn id="13" idx="6"/>
            </p:cNvCxnSpPr>
            <p:nvPr/>
          </p:nvCxnSpPr>
          <p:spPr bwMode="auto">
            <a:xfrm flipH="1">
              <a:off x="2503" y="2235"/>
              <a:ext cx="696" cy="31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20" name="AutoShape 17"/>
            <p:cNvCxnSpPr>
              <a:cxnSpLocks noChangeShapeType="1"/>
              <a:stCxn id="14" idx="6"/>
              <a:endCxn id="15" idx="3"/>
            </p:cNvCxnSpPr>
            <p:nvPr/>
          </p:nvCxnSpPr>
          <p:spPr bwMode="auto">
            <a:xfrm flipV="1">
              <a:off x="3319" y="1918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21" name="Group 18"/>
          <p:cNvGrpSpPr>
            <a:grpSpLocks/>
          </p:cNvGrpSpPr>
          <p:nvPr/>
        </p:nvGrpSpPr>
        <p:grpSpPr bwMode="auto">
          <a:xfrm>
            <a:off x="10755808" y="2542092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5" name="Group 22"/>
          <p:cNvGrpSpPr>
            <a:grpSpLocks/>
          </p:cNvGrpSpPr>
          <p:nvPr/>
        </p:nvGrpSpPr>
        <p:grpSpPr bwMode="auto">
          <a:xfrm>
            <a:off x="9531846" y="3045329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9" name="Group 26"/>
          <p:cNvGrpSpPr>
            <a:grpSpLocks/>
          </p:cNvGrpSpPr>
          <p:nvPr/>
        </p:nvGrpSpPr>
        <p:grpSpPr bwMode="auto">
          <a:xfrm>
            <a:off x="9460408" y="2613529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1" name="Line 2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3" name="Group 30"/>
          <p:cNvGrpSpPr>
            <a:grpSpLocks/>
          </p:cNvGrpSpPr>
          <p:nvPr/>
        </p:nvGrpSpPr>
        <p:grpSpPr bwMode="auto">
          <a:xfrm>
            <a:off x="9531846" y="3045329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5" name="Line 3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7" name="Group 34"/>
          <p:cNvGrpSpPr>
            <a:grpSpLocks/>
          </p:cNvGrpSpPr>
          <p:nvPr/>
        </p:nvGrpSpPr>
        <p:grpSpPr bwMode="auto">
          <a:xfrm>
            <a:off x="8236446" y="3621592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Line 3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1" name="Group 38"/>
          <p:cNvGrpSpPr>
            <a:grpSpLocks/>
          </p:cNvGrpSpPr>
          <p:nvPr/>
        </p:nvGrpSpPr>
        <p:grpSpPr bwMode="auto">
          <a:xfrm>
            <a:off x="8236446" y="2108704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5" name="Group 42"/>
          <p:cNvGrpSpPr>
            <a:grpSpLocks/>
          </p:cNvGrpSpPr>
          <p:nvPr/>
        </p:nvGrpSpPr>
        <p:grpSpPr bwMode="auto">
          <a:xfrm>
            <a:off x="8379321" y="2469067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Line 4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9" name="Group 46"/>
          <p:cNvGrpSpPr>
            <a:grpSpLocks/>
          </p:cNvGrpSpPr>
          <p:nvPr/>
        </p:nvGrpSpPr>
        <p:grpSpPr bwMode="auto">
          <a:xfrm>
            <a:off x="8020546" y="3261229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Line 4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3" name="Group 50"/>
          <p:cNvGrpSpPr>
            <a:grpSpLocks/>
          </p:cNvGrpSpPr>
          <p:nvPr/>
        </p:nvGrpSpPr>
        <p:grpSpPr bwMode="auto">
          <a:xfrm>
            <a:off x="8236446" y="2108704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7" name="Group 54"/>
          <p:cNvGrpSpPr>
            <a:grpSpLocks/>
          </p:cNvGrpSpPr>
          <p:nvPr/>
        </p:nvGrpSpPr>
        <p:grpSpPr bwMode="auto">
          <a:xfrm>
            <a:off x="8236446" y="3621592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Line 5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1" name="Group 58"/>
          <p:cNvGrpSpPr>
            <a:grpSpLocks/>
          </p:cNvGrpSpPr>
          <p:nvPr/>
        </p:nvGrpSpPr>
        <p:grpSpPr bwMode="auto">
          <a:xfrm>
            <a:off x="7012483" y="2613529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5" name="Group 62"/>
          <p:cNvGrpSpPr>
            <a:grpSpLocks/>
          </p:cNvGrpSpPr>
          <p:nvPr/>
        </p:nvGrpSpPr>
        <p:grpSpPr bwMode="auto">
          <a:xfrm>
            <a:off x="7012483" y="2973892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69" name="Picture 6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256" y="1792927"/>
            <a:ext cx="728385" cy="638833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11263949" y="167911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145534" y="268090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847253" y="22596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857657" y="16248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8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826043" y="324814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208482" y="1452269"/>
                <a:ext cx="4503477" cy="3416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 smtClean="0"/>
                  <a:t> nodes with unique identifiers</a:t>
                </a:r>
              </a:p>
              <a:p>
                <a:pPr>
                  <a:lnSpc>
                    <a:spcPct val="150000"/>
                  </a:lnSpc>
                </a:pPr>
                <a:endParaRPr lang="en-US" sz="2400" b="1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/>
                  <a:t>Complexity measures: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Number of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rounds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Number of messages \ bits </a:t>
                </a:r>
                <a:endParaRPr lang="en-US" sz="2400" dirty="0"/>
              </a:p>
              <a:p>
                <a:pPr>
                  <a:lnSpc>
                    <a:spcPct val="150000"/>
                  </a:lnSpc>
                </a:pPr>
                <a:endParaRPr lang="en-US" sz="2400" b="1" dirty="0" smtClean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82" y="1452269"/>
                <a:ext cx="4503477" cy="3416320"/>
              </a:xfrm>
              <a:prstGeom prst="rect">
                <a:avLst/>
              </a:prstGeom>
              <a:blipFill>
                <a:blip r:embed="rId3"/>
                <a:stretch>
                  <a:fillRect l="-2030" r="-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/>
              <p:cNvSpPr txBox="1"/>
              <p:nvPr/>
            </p:nvSpPr>
            <p:spPr>
              <a:xfrm>
                <a:off x="1898828" y="5880225"/>
                <a:ext cx="8176935" cy="523220"/>
              </a:xfrm>
              <a:prstGeom prst="rect">
                <a:avLst/>
              </a:prstGeom>
              <a:solidFill>
                <a:srgbClr val="FFEBEB"/>
              </a:solid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182880" tIns="91440" rIns="182880" bIns="91440" rtlCol="0">
                <a:spAutoFit/>
              </a:bodyPr>
              <a:lstStyle/>
              <a:p>
                <a:pPr algn="ctr"/>
                <a:r>
                  <a:rPr lang="en-US" sz="2200" b="1" dirty="0"/>
                  <a:t>t</a:t>
                </a:r>
                <a:r>
                  <a:rPr lang="en-US" sz="2200" b="1" dirty="0" smtClean="0"/>
                  <a:t>ime complexity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b="1" dirty="0" smtClean="0"/>
                  <a:t> number of rounds</a:t>
                </a:r>
                <a:endParaRPr lang="en-US" sz="2200" b="1" dirty="0"/>
              </a:p>
            </p:txBody>
          </p:sp>
        </mc:Choice>
        <mc:Fallback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8828" y="5880225"/>
                <a:ext cx="817693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274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-0.12586 0.07361 " pathEditMode="relative" rAng="0" ptsTypes="AA">
                                      <p:cBhvr>
                                        <p:cTn id="42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368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33333E-6 L -0.14167 0.0838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419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-0.12587 -0.07338 " pathEditMode="relative" rAng="0" ptsTypes="AA">
                                      <p:cBhvr>
                                        <p:cTn id="4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00023 L 0.14201 -0.07314 " pathEditMode="relative" rAng="0" ptsTypes="AA">
                                      <p:cBhvr>
                                        <p:cTn id="48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-368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11111E-6 L 0.13386 -0.08403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-421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00023 L 0.14202 0.07384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3681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44444E-6 L 0.00017 0.11574 " pathEditMode="relative" rAng="0" ptsTypes="AA">
                                      <p:cBhvr>
                                        <p:cTn id="54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8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1481E-6 L -1.94444E-6 -0.11527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6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00023 L -0.13368 0.07384 " pathEditMode="relative" rAng="0" ptsTypes="AA">
                                      <p:cBhvr>
                                        <p:cTn id="5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3681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023 L -0.14166 -0.09467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-4722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23 L 0.12621 -0.07315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023 L 0.12604 0.09421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  <p:bldP spid="74" grpId="0"/>
      <p:bldP spid="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4558449" y="3491871"/>
            <a:ext cx="772307" cy="480642"/>
            <a:chOff x="4336130" y="4373688"/>
            <a:chExt cx="1231191" cy="76622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17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156839" y="1623210"/>
            <a:ext cx="772307" cy="480642"/>
            <a:chOff x="4336130" y="4373688"/>
            <a:chExt cx="1231191" cy="766226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20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8047515" y="3083416"/>
            <a:ext cx="772307" cy="480642"/>
            <a:chOff x="4336130" y="4373688"/>
            <a:chExt cx="1231191" cy="766226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16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3" name="Group 12"/>
          <p:cNvGrpSpPr>
            <a:grpSpLocks noChangeAspect="1"/>
          </p:cNvGrpSpPr>
          <p:nvPr/>
        </p:nvGrpSpPr>
        <p:grpSpPr>
          <a:xfrm>
            <a:off x="7162735" y="2384426"/>
            <a:ext cx="642465" cy="480642"/>
            <a:chOff x="4336130" y="4373688"/>
            <a:chExt cx="1024200" cy="766226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4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834056" y="1335515"/>
            <a:ext cx="772307" cy="480642"/>
            <a:chOff x="4336130" y="4373688"/>
            <a:chExt cx="1231191" cy="766226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12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9" name="Group 18"/>
          <p:cNvGrpSpPr>
            <a:grpSpLocks noChangeAspect="1"/>
          </p:cNvGrpSpPr>
          <p:nvPr/>
        </p:nvGrpSpPr>
        <p:grpSpPr>
          <a:xfrm>
            <a:off x="5099501" y="1535645"/>
            <a:ext cx="772307" cy="480642"/>
            <a:chOff x="4336130" y="4373688"/>
            <a:chExt cx="1231191" cy="766226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15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2" name="Group 21"/>
          <p:cNvGrpSpPr>
            <a:grpSpLocks noChangeAspect="1"/>
          </p:cNvGrpSpPr>
          <p:nvPr/>
        </p:nvGrpSpPr>
        <p:grpSpPr>
          <a:xfrm>
            <a:off x="6033010" y="2376087"/>
            <a:ext cx="642465" cy="480642"/>
            <a:chOff x="4336130" y="4373688"/>
            <a:chExt cx="1024200" cy="766226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8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6261462" y="3524593"/>
            <a:ext cx="642465" cy="480642"/>
            <a:chOff x="4336130" y="4373688"/>
            <a:chExt cx="1024200" cy="766226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5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8" name="Group 27"/>
          <p:cNvGrpSpPr>
            <a:grpSpLocks noChangeAspect="1"/>
          </p:cNvGrpSpPr>
          <p:nvPr/>
        </p:nvGrpSpPr>
        <p:grpSpPr>
          <a:xfrm>
            <a:off x="5469795" y="2862430"/>
            <a:ext cx="772307" cy="480642"/>
            <a:chOff x="4336130" y="4373688"/>
            <a:chExt cx="1231191" cy="766226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11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1" name="Group 30"/>
          <p:cNvGrpSpPr>
            <a:grpSpLocks noChangeAspect="1"/>
          </p:cNvGrpSpPr>
          <p:nvPr/>
        </p:nvGrpSpPr>
        <p:grpSpPr>
          <a:xfrm>
            <a:off x="4224834" y="2270519"/>
            <a:ext cx="642465" cy="480642"/>
            <a:chOff x="4336130" y="4373688"/>
            <a:chExt cx="1024200" cy="766226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1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3610278" y="1630634"/>
            <a:ext cx="772307" cy="480642"/>
            <a:chOff x="4336130" y="4373688"/>
            <a:chExt cx="1231191" cy="766226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4858947" y="4373688"/>
              <a:ext cx="708374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21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7" name="Group 36"/>
          <p:cNvGrpSpPr>
            <a:grpSpLocks noChangeAspect="1"/>
          </p:cNvGrpSpPr>
          <p:nvPr/>
        </p:nvGrpSpPr>
        <p:grpSpPr>
          <a:xfrm>
            <a:off x="2875241" y="3181555"/>
            <a:ext cx="620082" cy="455887"/>
            <a:chOff x="4336130" y="4413152"/>
            <a:chExt cx="988517" cy="726762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4823264" y="4413152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2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40" name="Group 39"/>
          <p:cNvGrpSpPr>
            <a:grpSpLocks noChangeAspect="1"/>
          </p:cNvGrpSpPr>
          <p:nvPr/>
        </p:nvGrpSpPr>
        <p:grpSpPr>
          <a:xfrm>
            <a:off x="2040154" y="3004366"/>
            <a:ext cx="642465" cy="480642"/>
            <a:chOff x="4336130" y="4373688"/>
            <a:chExt cx="1024200" cy="766226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3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43" name="Group 42"/>
          <p:cNvGrpSpPr>
            <a:grpSpLocks noChangeAspect="1"/>
          </p:cNvGrpSpPr>
          <p:nvPr/>
        </p:nvGrpSpPr>
        <p:grpSpPr>
          <a:xfrm>
            <a:off x="2237555" y="1598586"/>
            <a:ext cx="642465" cy="480642"/>
            <a:chOff x="4336130" y="4373688"/>
            <a:chExt cx="1024200" cy="766226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6130" y="4501081"/>
              <a:ext cx="728385" cy="638833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4858947" y="4373688"/>
              <a:ext cx="501383" cy="6378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</a:rPr>
                <a:t>9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cxnSp>
        <p:nvCxnSpPr>
          <p:cNvPr id="46" name="AutoShape 17"/>
          <p:cNvCxnSpPr>
            <a:cxnSpLocks noChangeShapeType="1"/>
            <a:stCxn id="56" idx="0"/>
            <a:endCxn id="50" idx="4"/>
          </p:cNvCxnSpPr>
          <p:nvPr/>
        </p:nvCxnSpPr>
        <p:spPr bwMode="auto">
          <a:xfrm flipH="1" flipV="1">
            <a:off x="5027552" y="2082092"/>
            <a:ext cx="315341" cy="989739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sp>
        <p:nvSpPr>
          <p:cNvPr id="47" name="Content Placeholder 1"/>
          <p:cNvSpPr txBox="1">
            <a:spLocks/>
          </p:cNvSpPr>
          <p:nvPr/>
        </p:nvSpPr>
        <p:spPr>
          <a:xfrm>
            <a:off x="329258" y="324708"/>
            <a:ext cx="12241433" cy="5731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/>
              <a:t>Objective: </a:t>
            </a:r>
            <a:r>
              <a:rPr lang="en-US" dirty="0" smtClean="0"/>
              <a:t>solve some graph problem on the network graph </a:t>
            </a:r>
            <a:endParaRPr lang="en-US" dirty="0"/>
          </a:p>
        </p:txBody>
      </p:sp>
      <p:sp>
        <p:nvSpPr>
          <p:cNvPr id="48" name="Oval 12"/>
          <p:cNvSpPr>
            <a:spLocks noChangeAspect="1" noChangeArrowheads="1"/>
          </p:cNvSpPr>
          <p:nvPr/>
        </p:nvSpPr>
        <p:spPr bwMode="auto">
          <a:xfrm>
            <a:off x="3482688" y="204036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49" name="AutoShape 17"/>
          <p:cNvCxnSpPr>
            <a:cxnSpLocks noChangeShapeType="1"/>
            <a:stCxn id="61" idx="7"/>
            <a:endCxn id="59" idx="3"/>
          </p:cNvCxnSpPr>
          <p:nvPr/>
        </p:nvCxnSpPr>
        <p:spPr bwMode="auto">
          <a:xfrm flipV="1">
            <a:off x="2334889" y="3217355"/>
            <a:ext cx="715137" cy="305436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sp>
        <p:nvSpPr>
          <p:cNvPr id="50" name="Oval 12"/>
          <p:cNvSpPr>
            <a:spLocks noChangeAspect="1" noChangeArrowheads="1"/>
          </p:cNvSpPr>
          <p:nvPr/>
        </p:nvSpPr>
        <p:spPr bwMode="auto">
          <a:xfrm>
            <a:off x="4921983" y="1870955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1" name="Oval 12"/>
          <p:cNvSpPr>
            <a:spLocks noChangeAspect="1" noChangeArrowheads="1"/>
          </p:cNvSpPr>
          <p:nvPr/>
        </p:nvSpPr>
        <p:spPr bwMode="auto">
          <a:xfrm>
            <a:off x="8047516" y="2040367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2" name="Oval 12"/>
          <p:cNvSpPr>
            <a:spLocks noChangeAspect="1" noChangeArrowheads="1"/>
          </p:cNvSpPr>
          <p:nvPr/>
        </p:nvSpPr>
        <p:spPr bwMode="auto">
          <a:xfrm>
            <a:off x="6693814" y="1697916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3" name="Oval 12"/>
          <p:cNvSpPr>
            <a:spLocks noChangeAspect="1" noChangeArrowheads="1"/>
          </p:cNvSpPr>
          <p:nvPr/>
        </p:nvSpPr>
        <p:spPr bwMode="auto">
          <a:xfrm>
            <a:off x="5942603" y="2345167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4" name="Oval 12"/>
          <p:cNvSpPr>
            <a:spLocks noChangeAspect="1" noChangeArrowheads="1"/>
          </p:cNvSpPr>
          <p:nvPr/>
        </p:nvSpPr>
        <p:spPr bwMode="auto">
          <a:xfrm>
            <a:off x="6982379" y="270849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5" name="Oval 12"/>
          <p:cNvSpPr>
            <a:spLocks noChangeAspect="1" noChangeArrowheads="1"/>
          </p:cNvSpPr>
          <p:nvPr/>
        </p:nvSpPr>
        <p:spPr bwMode="auto">
          <a:xfrm>
            <a:off x="6310587" y="3444546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6" name="Oval 12"/>
          <p:cNvSpPr>
            <a:spLocks noChangeAspect="1" noChangeArrowheads="1"/>
          </p:cNvSpPr>
          <p:nvPr/>
        </p:nvSpPr>
        <p:spPr bwMode="auto">
          <a:xfrm>
            <a:off x="5237324" y="3071831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7" name="Oval 12"/>
          <p:cNvSpPr>
            <a:spLocks noChangeAspect="1" noChangeArrowheads="1"/>
          </p:cNvSpPr>
          <p:nvPr/>
        </p:nvSpPr>
        <p:spPr bwMode="auto">
          <a:xfrm>
            <a:off x="4112501" y="2661872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8" name="Oval 12"/>
          <p:cNvSpPr>
            <a:spLocks noChangeAspect="1" noChangeArrowheads="1"/>
          </p:cNvSpPr>
          <p:nvPr/>
        </p:nvSpPr>
        <p:spPr bwMode="auto">
          <a:xfrm>
            <a:off x="4369687" y="3584200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59" name="Oval 12"/>
          <p:cNvSpPr>
            <a:spLocks noChangeAspect="1" noChangeArrowheads="1"/>
          </p:cNvSpPr>
          <p:nvPr/>
        </p:nvSpPr>
        <p:spPr bwMode="auto">
          <a:xfrm>
            <a:off x="3019106" y="303713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0" name="Oval 12"/>
          <p:cNvSpPr>
            <a:spLocks noChangeAspect="1" noChangeArrowheads="1"/>
          </p:cNvSpPr>
          <p:nvPr/>
        </p:nvSpPr>
        <p:spPr bwMode="auto">
          <a:xfrm>
            <a:off x="2193380" y="2068308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1" name="Oval 12"/>
          <p:cNvSpPr>
            <a:spLocks noChangeAspect="1" noChangeArrowheads="1"/>
          </p:cNvSpPr>
          <p:nvPr/>
        </p:nvSpPr>
        <p:spPr bwMode="auto">
          <a:xfrm>
            <a:off x="2154672" y="3491871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sp>
        <p:nvSpPr>
          <p:cNvPr id="62" name="Oval 12"/>
          <p:cNvSpPr>
            <a:spLocks noChangeAspect="1" noChangeArrowheads="1"/>
          </p:cNvSpPr>
          <p:nvPr/>
        </p:nvSpPr>
        <p:spPr bwMode="auto">
          <a:xfrm>
            <a:off x="7898794" y="3478632"/>
            <a:ext cx="211137" cy="211137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/>
          </a:p>
        </p:txBody>
      </p:sp>
      <p:cxnSp>
        <p:nvCxnSpPr>
          <p:cNvPr id="63" name="AutoShape 17"/>
          <p:cNvCxnSpPr>
            <a:cxnSpLocks noChangeShapeType="1"/>
            <a:stCxn id="59" idx="5"/>
            <a:endCxn id="58" idx="1"/>
          </p:cNvCxnSpPr>
          <p:nvPr/>
        </p:nvCxnSpPr>
        <p:spPr bwMode="auto">
          <a:xfrm>
            <a:off x="3199323" y="3217355"/>
            <a:ext cx="1201284" cy="397765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4" name="AutoShape 17"/>
          <p:cNvCxnSpPr>
            <a:cxnSpLocks noChangeShapeType="1"/>
            <a:stCxn id="58" idx="0"/>
            <a:endCxn id="57" idx="4"/>
          </p:cNvCxnSpPr>
          <p:nvPr/>
        </p:nvCxnSpPr>
        <p:spPr bwMode="auto">
          <a:xfrm flipH="1" flipV="1">
            <a:off x="4218070" y="2873009"/>
            <a:ext cx="257186" cy="711191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5" name="AutoShape 17"/>
          <p:cNvCxnSpPr>
            <a:cxnSpLocks noChangeShapeType="1"/>
            <a:stCxn id="57" idx="1"/>
            <a:endCxn id="48" idx="5"/>
          </p:cNvCxnSpPr>
          <p:nvPr/>
        </p:nvCxnSpPr>
        <p:spPr bwMode="auto">
          <a:xfrm flipH="1" flipV="1">
            <a:off x="3662905" y="2220585"/>
            <a:ext cx="480516" cy="47220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6" name="AutoShape 17"/>
          <p:cNvCxnSpPr>
            <a:cxnSpLocks noChangeShapeType="1"/>
            <a:stCxn id="48" idx="2"/>
            <a:endCxn id="60" idx="6"/>
          </p:cNvCxnSpPr>
          <p:nvPr/>
        </p:nvCxnSpPr>
        <p:spPr bwMode="auto">
          <a:xfrm flipH="1">
            <a:off x="2404517" y="2145937"/>
            <a:ext cx="1078171" cy="27940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7" name="AutoShape 17"/>
          <p:cNvCxnSpPr>
            <a:cxnSpLocks noChangeShapeType="1"/>
            <a:stCxn id="48" idx="3"/>
            <a:endCxn id="59" idx="7"/>
          </p:cNvCxnSpPr>
          <p:nvPr/>
        </p:nvCxnSpPr>
        <p:spPr bwMode="auto">
          <a:xfrm flipH="1">
            <a:off x="3199323" y="2220585"/>
            <a:ext cx="314285" cy="84747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8" name="AutoShape 17"/>
          <p:cNvCxnSpPr>
            <a:cxnSpLocks noChangeShapeType="1"/>
            <a:stCxn id="57" idx="3"/>
            <a:endCxn id="59" idx="6"/>
          </p:cNvCxnSpPr>
          <p:nvPr/>
        </p:nvCxnSpPr>
        <p:spPr bwMode="auto">
          <a:xfrm flipH="1">
            <a:off x="3230243" y="2842089"/>
            <a:ext cx="913178" cy="300618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69" name="AutoShape 17"/>
          <p:cNvCxnSpPr>
            <a:cxnSpLocks noChangeShapeType="1"/>
            <a:stCxn id="59" idx="1"/>
            <a:endCxn id="60" idx="5"/>
          </p:cNvCxnSpPr>
          <p:nvPr/>
        </p:nvCxnSpPr>
        <p:spPr bwMode="auto">
          <a:xfrm flipH="1" flipV="1">
            <a:off x="2373597" y="2248525"/>
            <a:ext cx="676429" cy="81953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0" name="AutoShape 17"/>
          <p:cNvCxnSpPr>
            <a:cxnSpLocks noChangeShapeType="1"/>
            <a:stCxn id="57" idx="6"/>
            <a:endCxn id="53" idx="2"/>
          </p:cNvCxnSpPr>
          <p:nvPr/>
        </p:nvCxnSpPr>
        <p:spPr bwMode="auto">
          <a:xfrm flipV="1">
            <a:off x="4323638" y="2450736"/>
            <a:ext cx="1618965" cy="316705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1" name="AutoShape 17"/>
          <p:cNvCxnSpPr>
            <a:cxnSpLocks noChangeShapeType="1"/>
            <a:stCxn id="56" idx="7"/>
            <a:endCxn id="53" idx="3"/>
          </p:cNvCxnSpPr>
          <p:nvPr/>
        </p:nvCxnSpPr>
        <p:spPr bwMode="auto">
          <a:xfrm flipV="1">
            <a:off x="5417541" y="2525384"/>
            <a:ext cx="555982" cy="57736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2" name="AutoShape 17"/>
          <p:cNvCxnSpPr>
            <a:cxnSpLocks noChangeShapeType="1"/>
            <a:stCxn id="58" idx="7"/>
            <a:endCxn id="56" idx="3"/>
          </p:cNvCxnSpPr>
          <p:nvPr/>
        </p:nvCxnSpPr>
        <p:spPr bwMode="auto">
          <a:xfrm flipV="1">
            <a:off x="4549904" y="3252048"/>
            <a:ext cx="718340" cy="363072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3" name="AutoShape 17"/>
          <p:cNvCxnSpPr>
            <a:cxnSpLocks noChangeShapeType="1"/>
            <a:stCxn id="56" idx="5"/>
            <a:endCxn id="55" idx="2"/>
          </p:cNvCxnSpPr>
          <p:nvPr/>
        </p:nvCxnSpPr>
        <p:spPr bwMode="auto">
          <a:xfrm>
            <a:off x="5417541" y="3252048"/>
            <a:ext cx="893046" cy="29806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4" name="AutoShape 17"/>
          <p:cNvCxnSpPr>
            <a:cxnSpLocks noChangeShapeType="1"/>
            <a:stCxn id="55" idx="7"/>
            <a:endCxn id="54" idx="3"/>
          </p:cNvCxnSpPr>
          <p:nvPr/>
        </p:nvCxnSpPr>
        <p:spPr bwMode="auto">
          <a:xfrm flipV="1">
            <a:off x="6490804" y="2888715"/>
            <a:ext cx="522495" cy="586751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5" name="AutoShape 17"/>
          <p:cNvCxnSpPr>
            <a:cxnSpLocks noChangeShapeType="1"/>
            <a:stCxn id="62" idx="1"/>
            <a:endCxn id="54" idx="5"/>
          </p:cNvCxnSpPr>
          <p:nvPr/>
        </p:nvCxnSpPr>
        <p:spPr bwMode="auto">
          <a:xfrm flipH="1" flipV="1">
            <a:off x="7162596" y="2888715"/>
            <a:ext cx="767118" cy="620837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6" name="AutoShape 17"/>
          <p:cNvCxnSpPr>
            <a:cxnSpLocks noChangeShapeType="1"/>
            <a:stCxn id="62" idx="2"/>
            <a:endCxn id="55" idx="6"/>
          </p:cNvCxnSpPr>
          <p:nvPr/>
        </p:nvCxnSpPr>
        <p:spPr bwMode="auto">
          <a:xfrm flipH="1" flipV="1">
            <a:off x="6521724" y="3550115"/>
            <a:ext cx="1377070" cy="34086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7" name="AutoShape 17"/>
          <p:cNvCxnSpPr>
            <a:cxnSpLocks noChangeShapeType="1"/>
            <a:stCxn id="54" idx="0"/>
            <a:endCxn id="52" idx="5"/>
          </p:cNvCxnSpPr>
          <p:nvPr/>
        </p:nvCxnSpPr>
        <p:spPr bwMode="auto">
          <a:xfrm flipH="1" flipV="1">
            <a:off x="6874031" y="1878133"/>
            <a:ext cx="213917" cy="830365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8" name="AutoShape 17"/>
          <p:cNvCxnSpPr>
            <a:cxnSpLocks noChangeShapeType="1"/>
            <a:stCxn id="53" idx="1"/>
            <a:endCxn id="50" idx="6"/>
          </p:cNvCxnSpPr>
          <p:nvPr/>
        </p:nvCxnSpPr>
        <p:spPr bwMode="auto">
          <a:xfrm flipH="1" flipV="1">
            <a:off x="5133120" y="1976524"/>
            <a:ext cx="840403" cy="39956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79" name="AutoShape 17"/>
          <p:cNvCxnSpPr>
            <a:cxnSpLocks noChangeShapeType="1"/>
            <a:stCxn id="53" idx="7"/>
            <a:endCxn id="52" idx="3"/>
          </p:cNvCxnSpPr>
          <p:nvPr/>
        </p:nvCxnSpPr>
        <p:spPr bwMode="auto">
          <a:xfrm flipV="1">
            <a:off x="6122820" y="1878133"/>
            <a:ext cx="601914" cy="497954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0" name="AutoShape 17"/>
          <p:cNvCxnSpPr>
            <a:cxnSpLocks noChangeShapeType="1"/>
            <a:stCxn id="53" idx="6"/>
            <a:endCxn id="51" idx="2"/>
          </p:cNvCxnSpPr>
          <p:nvPr/>
        </p:nvCxnSpPr>
        <p:spPr bwMode="auto">
          <a:xfrm flipV="1">
            <a:off x="6153740" y="2145936"/>
            <a:ext cx="1893776" cy="304800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1" name="AutoShape 17"/>
          <p:cNvCxnSpPr>
            <a:cxnSpLocks noChangeShapeType="1"/>
            <a:stCxn id="62" idx="0"/>
            <a:endCxn id="51" idx="4"/>
          </p:cNvCxnSpPr>
          <p:nvPr/>
        </p:nvCxnSpPr>
        <p:spPr bwMode="auto">
          <a:xfrm flipV="1">
            <a:off x="8004363" y="2251504"/>
            <a:ext cx="148722" cy="1227128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2" name="AutoShape 17"/>
          <p:cNvCxnSpPr>
            <a:cxnSpLocks noChangeShapeType="1"/>
            <a:stCxn id="52" idx="6"/>
            <a:endCxn id="51" idx="1"/>
          </p:cNvCxnSpPr>
          <p:nvPr/>
        </p:nvCxnSpPr>
        <p:spPr bwMode="auto">
          <a:xfrm>
            <a:off x="6904951" y="1803485"/>
            <a:ext cx="1173485" cy="267802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cxnSp>
        <p:nvCxnSpPr>
          <p:cNvPr id="83" name="AutoShape 17"/>
          <p:cNvCxnSpPr>
            <a:cxnSpLocks noChangeShapeType="1"/>
            <a:stCxn id="48" idx="6"/>
            <a:endCxn id="50" idx="2"/>
          </p:cNvCxnSpPr>
          <p:nvPr/>
        </p:nvCxnSpPr>
        <p:spPr bwMode="auto">
          <a:xfrm flipV="1">
            <a:off x="3693825" y="1976524"/>
            <a:ext cx="1228158" cy="169413"/>
          </a:xfrm>
          <a:prstGeom prst="straightConnector1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</p:spPr>
      </p:cxnSp>
      <p:sp>
        <p:nvSpPr>
          <p:cNvPr id="84" name="TextBox 83"/>
          <p:cNvSpPr txBox="1"/>
          <p:nvPr/>
        </p:nvSpPr>
        <p:spPr>
          <a:xfrm>
            <a:off x="450827" y="4516890"/>
            <a:ext cx="11045391" cy="954107"/>
          </a:xfrm>
          <a:prstGeom prst="rect">
            <a:avLst/>
          </a:prstGeom>
          <a:ln w="12700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91440" rIns="91440" bIns="91440" rtlCol="0">
            <a:spAutoFit/>
          </a:bodyPr>
          <a:lstStyle/>
          <a:p>
            <a:r>
              <a:rPr lang="en-US" sz="2000" b="1" dirty="0" smtClean="0"/>
              <a:t>At the start: </a:t>
            </a:r>
            <a:r>
              <a:rPr lang="en-US" sz="2000" dirty="0" smtClean="0"/>
              <a:t>Each node knows its own </a:t>
            </a:r>
            <a:r>
              <a:rPr lang="en-US" sz="2000" dirty="0" smtClean="0"/>
              <a:t>ID+ neighbors IDs, </a:t>
            </a:r>
            <a:r>
              <a:rPr lang="en-US" sz="2000" dirty="0" smtClean="0"/>
              <a:t>and nothing else about the topology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r>
              <a:rPr lang="en-US" sz="2000" b="1" dirty="0" smtClean="0"/>
              <a:t>At the end: </a:t>
            </a:r>
            <a:r>
              <a:rPr lang="en-US" sz="1400" b="1" dirty="0" smtClean="0"/>
              <a:t> </a:t>
            </a:r>
            <a:r>
              <a:rPr lang="en-US" sz="1600" b="1" dirty="0" smtClean="0"/>
              <a:t> </a:t>
            </a:r>
            <a:r>
              <a:rPr lang="en-US" sz="2000" dirty="0" smtClean="0"/>
              <a:t>Each node knows its part of the output (e.g., its color)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6" name="TextBox 85"/>
              <p:cNvSpPr txBox="1"/>
              <p:nvPr/>
            </p:nvSpPr>
            <p:spPr>
              <a:xfrm>
                <a:off x="1898828" y="5880225"/>
                <a:ext cx="8176935" cy="523220"/>
              </a:xfrm>
              <a:prstGeom prst="rect">
                <a:avLst/>
              </a:prstGeom>
              <a:solidFill>
                <a:srgbClr val="FFEBEB"/>
              </a:solid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182880" tIns="91440" rIns="182880" bIns="91440" rtlCol="0">
                <a:spAutoFit/>
              </a:bodyPr>
              <a:lstStyle/>
              <a:p>
                <a:pPr algn="ctr"/>
                <a:r>
                  <a:rPr lang="en-US" sz="2200" b="1" dirty="0"/>
                  <a:t>t</a:t>
                </a:r>
                <a:r>
                  <a:rPr lang="en-US" sz="2200" b="1" dirty="0" smtClean="0"/>
                  <a:t>ime complexity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b="1" dirty="0" smtClean="0"/>
                  <a:t> number of rounds</a:t>
                </a:r>
                <a:endParaRPr lang="en-US" sz="2200" b="1" dirty="0"/>
              </a:p>
            </p:txBody>
          </p:sp>
        </mc:Choice>
        <mc:Fallback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8828" y="5880225"/>
                <a:ext cx="817693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2700"/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TextBox 86"/>
          <p:cNvSpPr txBox="1"/>
          <p:nvPr/>
        </p:nvSpPr>
        <p:spPr>
          <a:xfrm>
            <a:off x="10075459" y="0"/>
            <a:ext cx="211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Slide by Fabian Kuhn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69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indefinite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indefinite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indefinite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indefinite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indefinite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indefinite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indefinite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7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00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B5B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53FF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BE600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84" grpId="0" animBg="1"/>
      <p:bldP spid="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0286" y="977288"/>
            <a:ext cx="3584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+mj-lt"/>
              </a:rPr>
              <a:t>Centralized Setting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76522" y="961606"/>
            <a:ext cx="3576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Distributed Setting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0" y="2272147"/>
            <a:ext cx="4849724" cy="3325092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 rot="452275">
            <a:off x="2285680" y="2780148"/>
            <a:ext cx="1524001" cy="1126837"/>
            <a:chOff x="8691418" y="3611418"/>
            <a:chExt cx="2410691" cy="1950842"/>
          </a:xfrm>
        </p:grpSpPr>
        <p:sp>
          <p:nvSpPr>
            <p:cNvPr id="15" name="Rectangle 14"/>
            <p:cNvSpPr/>
            <p:nvPr/>
          </p:nvSpPr>
          <p:spPr>
            <a:xfrm>
              <a:off x="8691418" y="3611418"/>
              <a:ext cx="2410691" cy="1950842"/>
            </a:xfrm>
            <a:prstGeom prst="rect">
              <a:avLst/>
            </a:prstGeom>
            <a:gradFill>
              <a:gsLst>
                <a:gs pos="10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1" eaLnBrk="1" hangingPunct="1"/>
              <a:endParaRPr lang="en-US" sz="3600" dirty="0">
                <a:latin typeface="+mj-lt"/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8866909" y="3611418"/>
              <a:ext cx="1919172" cy="1917537"/>
              <a:chOff x="7137307" y="2064496"/>
              <a:chExt cx="4498520" cy="3917041"/>
            </a:xfrm>
          </p:grpSpPr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101934C8-5C57-4621-84BC-5A257CE44F9E}"/>
                  </a:ext>
                </a:extLst>
              </p:cNvPr>
              <p:cNvSpPr/>
              <p:nvPr/>
            </p:nvSpPr>
            <p:spPr>
              <a:xfrm rot="16200000">
                <a:off x="8107635" y="5729353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C80D0A5F-C1FF-4660-8100-3B9C9CB7D031}"/>
                  </a:ext>
                </a:extLst>
              </p:cNvPr>
              <p:cNvSpPr/>
              <p:nvPr/>
            </p:nvSpPr>
            <p:spPr>
              <a:xfrm rot="16200000">
                <a:off x="7136779" y="3759993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008DE16-A60F-483E-B096-FD3DDA61B147}"/>
                  </a:ext>
                </a:extLst>
              </p:cNvPr>
              <p:cNvSpPr/>
              <p:nvPr/>
            </p:nvSpPr>
            <p:spPr>
              <a:xfrm rot="16200000">
                <a:off x="7662235" y="2796991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B51D6F7D-966E-4DAA-B427-60AFCC7CDFEF}"/>
                  </a:ext>
                </a:extLst>
              </p:cNvPr>
              <p:cNvSpPr/>
              <p:nvPr/>
            </p:nvSpPr>
            <p:spPr>
              <a:xfrm rot="16200000">
                <a:off x="8107635" y="3834010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BACF18B9-6795-4B70-AB73-E0E608838F9A}"/>
                  </a:ext>
                </a:extLst>
              </p:cNvPr>
              <p:cNvSpPr/>
              <p:nvPr/>
            </p:nvSpPr>
            <p:spPr>
              <a:xfrm rot="16200000">
                <a:off x="11383643" y="3642050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8EB13516-9791-44DF-8E4E-F43EF6CE5E21}"/>
                  </a:ext>
                </a:extLst>
              </p:cNvPr>
              <p:cNvSpPr/>
              <p:nvPr/>
            </p:nvSpPr>
            <p:spPr>
              <a:xfrm rot="16200000">
                <a:off x="11237148" y="2079322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871B8E23-52EB-44B3-93C7-559AE6DC15C9}"/>
                  </a:ext>
                </a:extLst>
              </p:cNvPr>
              <p:cNvSpPr/>
              <p:nvPr/>
            </p:nvSpPr>
            <p:spPr>
              <a:xfrm rot="16200000">
                <a:off x="10336386" y="3049703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66EF10EB-D2E5-4E7C-8389-2728907E0E8A}"/>
                  </a:ext>
                </a:extLst>
              </p:cNvPr>
              <p:cNvSpPr/>
              <p:nvPr/>
            </p:nvSpPr>
            <p:spPr>
              <a:xfrm rot="16200000">
                <a:off x="9617571" y="5729353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2FC577D7-6DA8-45D3-A909-1B4B2601E3A2}"/>
                  </a:ext>
                </a:extLst>
              </p:cNvPr>
              <p:cNvSpPr/>
              <p:nvPr/>
            </p:nvSpPr>
            <p:spPr>
              <a:xfrm rot="16200000">
                <a:off x="8736775" y="4971216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28C3EE46-1758-4ACD-8F13-01A5857D3257}"/>
                  </a:ext>
                </a:extLst>
              </p:cNvPr>
              <p:cNvSpPr/>
              <p:nvPr/>
            </p:nvSpPr>
            <p:spPr>
              <a:xfrm rot="16200000">
                <a:off x="9743399" y="3960366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C9B165D3-D327-481E-B912-F2668411A066}"/>
                  </a:ext>
                </a:extLst>
              </p:cNvPr>
              <p:cNvSpPr/>
              <p:nvPr/>
            </p:nvSpPr>
            <p:spPr>
              <a:xfrm rot="16200000">
                <a:off x="9114259" y="2065024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40049D5E-A585-465E-BA75-FA8DAA1FBCC8}"/>
                  </a:ext>
                </a:extLst>
              </p:cNvPr>
              <p:cNvSpPr/>
              <p:nvPr/>
            </p:nvSpPr>
            <p:spPr>
              <a:xfrm rot="16200000">
                <a:off x="11206905" y="5228299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C2C2D649-CD7C-45C9-AE3B-2CBA8D3420D7}"/>
                  </a:ext>
                </a:extLst>
              </p:cNvPr>
              <p:cNvSpPr/>
              <p:nvPr/>
            </p:nvSpPr>
            <p:spPr>
              <a:xfrm rot="16200000">
                <a:off x="7478495" y="4339435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01FA79DD-28E0-47CD-A0A8-E0F2603BDA09}"/>
                  </a:ext>
                </a:extLst>
              </p:cNvPr>
              <p:cNvCxnSpPr>
                <a:stCxn id="68" idx="4"/>
                <a:endCxn id="75" idx="0"/>
              </p:cNvCxnSpPr>
              <p:nvPr/>
            </p:nvCxnSpPr>
            <p:spPr>
              <a:xfrm rot="16200000">
                <a:off x="8988959" y="5226041"/>
                <a:ext cx="0" cy="125828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1C05A9F3-3504-45AA-9027-84491F3034F1}"/>
                  </a:ext>
                </a:extLst>
              </p:cNvPr>
              <p:cNvCxnSpPr>
                <a:stCxn id="68" idx="5"/>
                <a:endCxn id="76" idx="1"/>
              </p:cNvCxnSpPr>
              <p:nvPr/>
            </p:nvCxnSpPr>
            <p:spPr>
              <a:xfrm rot="16200000">
                <a:off x="8258841" y="5250517"/>
                <a:ext cx="579441" cy="451191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863FD9B2-E210-4893-83F8-9FB1A34570A1}"/>
                  </a:ext>
                </a:extLst>
              </p:cNvPr>
              <p:cNvCxnSpPr>
                <a:stCxn id="75" idx="4"/>
                <a:endCxn id="79" idx="1"/>
              </p:cNvCxnSpPr>
              <p:nvPr/>
            </p:nvCxnSpPr>
            <p:spPr>
              <a:xfrm flipV="1">
                <a:off x="9869755" y="5443474"/>
                <a:ext cx="1374532" cy="41170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06C3159C-EEAA-40D3-8DA4-B9B2E2E75403}"/>
                  </a:ext>
                </a:extLst>
              </p:cNvPr>
              <p:cNvCxnSpPr>
                <a:stCxn id="76" idx="6"/>
                <a:endCxn id="71" idx="3"/>
              </p:cNvCxnSpPr>
              <p:nvPr/>
            </p:nvCxnSpPr>
            <p:spPr>
              <a:xfrm rot="16200000" flipV="1">
                <a:off x="8132298" y="4239854"/>
                <a:ext cx="921501" cy="54016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F16E2AE6-DA99-4689-896F-1BD6E3002B62}"/>
                  </a:ext>
                </a:extLst>
              </p:cNvPr>
              <p:cNvCxnSpPr>
                <a:stCxn id="76" idx="5"/>
                <a:endCxn id="77" idx="1"/>
              </p:cNvCxnSpPr>
              <p:nvPr/>
            </p:nvCxnSpPr>
            <p:spPr>
              <a:xfrm rot="16200000">
                <a:off x="8950366" y="4177282"/>
                <a:ext cx="832153" cy="82867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FE8B882B-A9DB-4EAE-9BE9-CBD4D3A46683}"/>
                  </a:ext>
                </a:extLst>
              </p:cNvPr>
              <p:cNvCxnSpPr>
                <a:stCxn id="77" idx="4"/>
                <a:endCxn id="79" idx="7"/>
              </p:cNvCxnSpPr>
              <p:nvPr/>
            </p:nvCxnSpPr>
            <p:spPr>
              <a:xfrm>
                <a:off x="9995583" y="4086194"/>
                <a:ext cx="1248704" cy="117858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1BFDBD42-17E6-4E91-95FA-E5282595934A}"/>
                  </a:ext>
                </a:extLst>
              </p:cNvPr>
              <p:cNvCxnSpPr>
                <a:stCxn id="78" idx="3"/>
                <a:endCxn id="77" idx="7"/>
              </p:cNvCxnSpPr>
              <p:nvPr/>
            </p:nvCxnSpPr>
            <p:spPr>
              <a:xfrm rot="16200000" flipH="1">
                <a:off x="8696862" y="2912928"/>
                <a:ext cx="1716646" cy="45119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BA7D8D05-841A-4BFF-BFDA-700B00B867FA}"/>
                  </a:ext>
                </a:extLst>
              </p:cNvPr>
              <p:cNvCxnSpPr>
                <a:stCxn id="74" idx="1"/>
                <a:endCxn id="77" idx="5"/>
              </p:cNvCxnSpPr>
              <p:nvPr/>
            </p:nvCxnSpPr>
            <p:spPr>
              <a:xfrm flipH="1">
                <a:off x="9958729" y="3264878"/>
                <a:ext cx="415039" cy="731969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32921445-11C1-47CA-BF61-0F1E2025AC3F}"/>
                  </a:ext>
                </a:extLst>
              </p:cNvPr>
              <p:cNvCxnSpPr>
                <a:stCxn id="78" idx="4"/>
                <a:endCxn id="73" idx="0"/>
              </p:cNvCxnSpPr>
              <p:nvPr/>
            </p:nvCxnSpPr>
            <p:spPr>
              <a:xfrm>
                <a:off x="9366443" y="2190852"/>
                <a:ext cx="1871233" cy="1429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2DE296F8-66F3-43F3-80D6-A8B5B88EFFF0}"/>
                  </a:ext>
                </a:extLst>
              </p:cNvPr>
              <p:cNvCxnSpPr>
                <a:stCxn id="72" idx="2"/>
                <a:endCxn id="79" idx="5"/>
              </p:cNvCxnSpPr>
              <p:nvPr/>
            </p:nvCxnSpPr>
            <p:spPr>
              <a:xfrm flipH="1">
                <a:off x="11422235" y="3894234"/>
                <a:ext cx="87764" cy="137054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DDFDCFD0-C560-4472-B2C5-DAFF634A56CB}"/>
                  </a:ext>
                </a:extLst>
              </p:cNvPr>
              <p:cNvCxnSpPr>
                <a:stCxn id="80" idx="4"/>
                <a:endCxn id="76" idx="7"/>
              </p:cNvCxnSpPr>
              <p:nvPr/>
            </p:nvCxnSpPr>
            <p:spPr>
              <a:xfrm rot="16200000" flipH="1">
                <a:off x="7981201" y="4214740"/>
                <a:ext cx="542433" cy="104347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978A1D26-AB4A-44F0-93D9-1FADBE5B737C}"/>
                  </a:ext>
                </a:extLst>
              </p:cNvPr>
              <p:cNvCxnSpPr>
                <a:stCxn id="77" idx="2"/>
                <a:endCxn id="75" idx="6"/>
              </p:cNvCxnSpPr>
              <p:nvPr/>
            </p:nvCxnSpPr>
            <p:spPr>
              <a:xfrm rot="16200000" flipH="1" flipV="1">
                <a:off x="9048704" y="4907773"/>
                <a:ext cx="1516274" cy="12582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F7D4A3-1ECA-42A7-97C8-12D67C28DB65}"/>
                  </a:ext>
                </a:extLst>
              </p:cNvPr>
              <p:cNvCxnSpPr>
                <a:stCxn id="77" idx="0"/>
                <a:endCxn id="71" idx="4"/>
              </p:cNvCxnSpPr>
              <p:nvPr/>
            </p:nvCxnSpPr>
            <p:spPr>
              <a:xfrm rot="16200000" flipV="1">
                <a:off x="8988695" y="3330962"/>
                <a:ext cx="126356" cy="138410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D7B2B088-0584-4690-AA7A-EA0B2890BEA2}"/>
                  </a:ext>
                </a:extLst>
              </p:cNvPr>
              <p:cNvCxnSpPr>
                <a:stCxn id="71" idx="0"/>
                <a:endCxn id="69" idx="4"/>
              </p:cNvCxnSpPr>
              <p:nvPr/>
            </p:nvCxnSpPr>
            <p:spPr>
              <a:xfrm flipH="1" flipV="1">
                <a:off x="7388963" y="3885821"/>
                <a:ext cx="719200" cy="7401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D6AE5977-3963-4EA6-BF78-6AE700E89725}"/>
                  </a:ext>
                </a:extLst>
              </p:cNvPr>
              <p:cNvCxnSpPr>
                <a:stCxn id="70" idx="1"/>
                <a:endCxn id="69" idx="6"/>
              </p:cNvCxnSpPr>
              <p:nvPr/>
            </p:nvCxnSpPr>
            <p:spPr>
              <a:xfrm flipH="1">
                <a:off x="7263135" y="3012166"/>
                <a:ext cx="436482" cy="7472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F764177-38FC-48A9-938B-19F39396C63E}"/>
                  </a:ext>
                </a:extLst>
              </p:cNvPr>
              <p:cNvCxnSpPr>
                <a:stCxn id="74" idx="3"/>
                <a:endCxn id="72" idx="7"/>
              </p:cNvCxnSpPr>
              <p:nvPr/>
            </p:nvCxnSpPr>
            <p:spPr>
              <a:xfrm>
                <a:off x="10551716" y="3264878"/>
                <a:ext cx="869309" cy="41365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15444D1F-D48F-447A-9A17-5377FAC43C78}"/>
                  </a:ext>
                </a:extLst>
              </p:cNvPr>
              <p:cNvCxnSpPr>
                <a:stCxn id="74" idx="5"/>
                <a:endCxn id="73" idx="1"/>
              </p:cNvCxnSpPr>
              <p:nvPr/>
            </p:nvCxnSpPr>
            <p:spPr>
              <a:xfrm flipV="1">
                <a:off x="10551716" y="2294497"/>
                <a:ext cx="722814" cy="791687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5BE040D1-A4AD-4E97-AD7E-99CA4DB98222}"/>
                  </a:ext>
                </a:extLst>
              </p:cNvPr>
              <p:cNvCxnSpPr>
                <a:endCxn id="68" idx="7"/>
              </p:cNvCxnSpPr>
              <p:nvPr/>
            </p:nvCxnSpPr>
            <p:spPr>
              <a:xfrm>
                <a:off x="7615644" y="4603461"/>
                <a:ext cx="529373" cy="116237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0AA67C1C-632F-42F5-B3CC-987A6EF26009}"/>
                  </a:ext>
                </a:extLst>
              </p:cNvPr>
              <p:cNvCxnSpPr>
                <a:stCxn id="72" idx="1"/>
                <a:endCxn id="77" idx="5"/>
              </p:cNvCxnSpPr>
              <p:nvPr/>
            </p:nvCxnSpPr>
            <p:spPr>
              <a:xfrm flipH="1">
                <a:off x="9958729" y="3857225"/>
                <a:ext cx="1462296" cy="1396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D6AE5977-3963-4EA6-BF78-6AE700E89725}"/>
                  </a:ext>
                </a:extLst>
              </p:cNvPr>
              <p:cNvCxnSpPr>
                <a:stCxn id="70" idx="3"/>
                <a:endCxn id="71" idx="7"/>
              </p:cNvCxnSpPr>
              <p:nvPr/>
            </p:nvCxnSpPr>
            <p:spPr>
              <a:xfrm>
                <a:off x="7877565" y="3012166"/>
                <a:ext cx="267452" cy="85832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1BFDBD42-17E6-4E91-95FA-E5282595934A}"/>
                  </a:ext>
                </a:extLst>
              </p:cNvPr>
              <p:cNvCxnSpPr>
                <a:stCxn id="70" idx="4"/>
                <a:endCxn id="78" idx="1"/>
              </p:cNvCxnSpPr>
              <p:nvPr/>
            </p:nvCxnSpPr>
            <p:spPr>
              <a:xfrm flipV="1">
                <a:off x="7914419" y="2280199"/>
                <a:ext cx="1237222" cy="64262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Rounded Rectangular Callout 18"/>
          <p:cNvSpPr/>
          <p:nvPr/>
        </p:nvSpPr>
        <p:spPr>
          <a:xfrm>
            <a:off x="248289" y="1938577"/>
            <a:ext cx="1238766" cy="830997"/>
          </a:xfrm>
          <a:prstGeom prst="wedgeRoundRectCallout">
            <a:avLst>
              <a:gd name="adj1" fmla="val 96339"/>
              <a:gd name="adj2" fmla="val 53455"/>
              <a:gd name="adj3" fmla="val 16667"/>
            </a:avLst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3455232" y="2879639"/>
                <a:ext cx="4610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</m:oMath>
                  </m:oMathPara>
                </a14:m>
                <a:endParaRPr lang="en-US" sz="2400" b="1" dirty="0" smtClean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232" y="2879639"/>
                <a:ext cx="461087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TextBox 101"/>
          <p:cNvSpPr txBox="1"/>
          <p:nvPr/>
        </p:nvSpPr>
        <p:spPr>
          <a:xfrm>
            <a:off x="287601" y="1938577"/>
            <a:ext cx="12855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Shortest </a:t>
            </a:r>
          </a:p>
          <a:p>
            <a:r>
              <a:rPr lang="en-US" sz="2400" dirty="0" smtClean="0">
                <a:latin typeface="+mj-lt"/>
              </a:rPr>
              <a:t>path</a:t>
            </a:r>
          </a:p>
        </p:txBody>
      </p:sp>
      <p:sp>
        <p:nvSpPr>
          <p:cNvPr id="103" name="Rounded Rectangular Callout 102"/>
          <p:cNvSpPr/>
          <p:nvPr/>
        </p:nvSpPr>
        <p:spPr>
          <a:xfrm>
            <a:off x="266402" y="2949758"/>
            <a:ext cx="1238766" cy="830997"/>
          </a:xfrm>
          <a:prstGeom prst="wedgeRoundRectCallout">
            <a:avLst>
              <a:gd name="adj1" fmla="val 96339"/>
              <a:gd name="adj2" fmla="val 53455"/>
              <a:gd name="adj3" fmla="val 16667"/>
            </a:avLst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22939" y="3103836"/>
            <a:ext cx="1208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Min. cut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6437745" y="1791934"/>
            <a:ext cx="5310909" cy="3994011"/>
          </a:xfrm>
          <a:prstGeom prst="rect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6850056" y="2272147"/>
            <a:ext cx="4206001" cy="3453810"/>
            <a:chOff x="7137307" y="2064496"/>
            <a:chExt cx="4498520" cy="3917041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101934C8-5C57-4621-84BC-5A257CE44F9E}"/>
                </a:ext>
              </a:extLst>
            </p:cNvPr>
            <p:cNvSpPr/>
            <p:nvPr/>
          </p:nvSpPr>
          <p:spPr>
            <a:xfrm rot="16200000">
              <a:off x="8107635" y="5729353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C80D0A5F-C1FF-4660-8100-3B9C9CB7D031}"/>
                </a:ext>
              </a:extLst>
            </p:cNvPr>
            <p:cNvSpPr/>
            <p:nvPr/>
          </p:nvSpPr>
          <p:spPr>
            <a:xfrm rot="16200000">
              <a:off x="7136779" y="3759993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4008DE16-A60F-483E-B096-FD3DDA61B147}"/>
                </a:ext>
              </a:extLst>
            </p:cNvPr>
            <p:cNvSpPr/>
            <p:nvPr/>
          </p:nvSpPr>
          <p:spPr>
            <a:xfrm rot="16200000">
              <a:off x="7662235" y="2796991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B51D6F7D-966E-4DAA-B427-60AFCC7CDFEF}"/>
                </a:ext>
              </a:extLst>
            </p:cNvPr>
            <p:cNvSpPr/>
            <p:nvPr/>
          </p:nvSpPr>
          <p:spPr>
            <a:xfrm rot="16200000">
              <a:off x="8107635" y="3834010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BACF18B9-6795-4B70-AB73-E0E608838F9A}"/>
                </a:ext>
              </a:extLst>
            </p:cNvPr>
            <p:cNvSpPr/>
            <p:nvPr/>
          </p:nvSpPr>
          <p:spPr>
            <a:xfrm rot="16200000">
              <a:off x="11383643" y="3642050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EB13516-9791-44DF-8E4E-F43EF6CE5E21}"/>
                </a:ext>
              </a:extLst>
            </p:cNvPr>
            <p:cNvSpPr/>
            <p:nvPr/>
          </p:nvSpPr>
          <p:spPr>
            <a:xfrm rot="16200000">
              <a:off x="11237148" y="2079322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871B8E23-52EB-44B3-93C7-559AE6DC15C9}"/>
                </a:ext>
              </a:extLst>
            </p:cNvPr>
            <p:cNvSpPr/>
            <p:nvPr/>
          </p:nvSpPr>
          <p:spPr>
            <a:xfrm rot="16200000">
              <a:off x="10336386" y="3049703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66EF10EB-D2E5-4E7C-8389-2728907E0E8A}"/>
                </a:ext>
              </a:extLst>
            </p:cNvPr>
            <p:cNvSpPr/>
            <p:nvPr/>
          </p:nvSpPr>
          <p:spPr>
            <a:xfrm rot="16200000">
              <a:off x="9617571" y="5729353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FC577D7-6DA8-45D3-A909-1B4B2601E3A2}"/>
                </a:ext>
              </a:extLst>
            </p:cNvPr>
            <p:cNvSpPr/>
            <p:nvPr/>
          </p:nvSpPr>
          <p:spPr>
            <a:xfrm rot="16200000">
              <a:off x="8736775" y="4971216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8C3EE46-1758-4ACD-8F13-01A5857D3257}"/>
                </a:ext>
              </a:extLst>
            </p:cNvPr>
            <p:cNvSpPr/>
            <p:nvPr/>
          </p:nvSpPr>
          <p:spPr>
            <a:xfrm rot="16200000">
              <a:off x="9743399" y="3960366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C9B165D3-D327-481E-B912-F2668411A066}"/>
                </a:ext>
              </a:extLst>
            </p:cNvPr>
            <p:cNvSpPr/>
            <p:nvPr/>
          </p:nvSpPr>
          <p:spPr>
            <a:xfrm rot="16200000">
              <a:off x="9114259" y="2065024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40049D5E-A585-465E-BA75-FA8DAA1FBCC8}"/>
                </a:ext>
              </a:extLst>
            </p:cNvPr>
            <p:cNvSpPr/>
            <p:nvPr/>
          </p:nvSpPr>
          <p:spPr>
            <a:xfrm rot="16200000">
              <a:off x="11206905" y="5228299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C2C2D649-CD7C-45C9-AE3B-2CBA8D3420D7}"/>
                </a:ext>
              </a:extLst>
            </p:cNvPr>
            <p:cNvSpPr/>
            <p:nvPr/>
          </p:nvSpPr>
          <p:spPr>
            <a:xfrm rot="16200000">
              <a:off x="7478495" y="4339435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01FA79DD-28E0-47CD-A0A8-E0F2603BDA09}"/>
                </a:ext>
              </a:extLst>
            </p:cNvPr>
            <p:cNvCxnSpPr>
              <a:stCxn id="108" idx="4"/>
              <a:endCxn id="115" idx="0"/>
            </p:cNvCxnSpPr>
            <p:nvPr/>
          </p:nvCxnSpPr>
          <p:spPr>
            <a:xfrm rot="16200000">
              <a:off x="8988959" y="5226041"/>
              <a:ext cx="0" cy="125828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C05A9F3-3504-45AA-9027-84491F3034F1}"/>
                </a:ext>
              </a:extLst>
            </p:cNvPr>
            <p:cNvCxnSpPr>
              <a:stCxn id="108" idx="5"/>
              <a:endCxn id="116" idx="1"/>
            </p:cNvCxnSpPr>
            <p:nvPr/>
          </p:nvCxnSpPr>
          <p:spPr>
            <a:xfrm rot="16200000">
              <a:off x="8258841" y="5250517"/>
              <a:ext cx="579441" cy="451191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863FD9B2-E210-4893-83F8-9FB1A34570A1}"/>
                </a:ext>
              </a:extLst>
            </p:cNvPr>
            <p:cNvCxnSpPr>
              <a:stCxn id="115" idx="4"/>
              <a:endCxn id="119" idx="1"/>
            </p:cNvCxnSpPr>
            <p:nvPr/>
          </p:nvCxnSpPr>
          <p:spPr>
            <a:xfrm flipV="1">
              <a:off x="9869755" y="5443474"/>
              <a:ext cx="1374532" cy="411707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06C3159C-EEAA-40D3-8DA4-B9B2E2E75403}"/>
                </a:ext>
              </a:extLst>
            </p:cNvPr>
            <p:cNvCxnSpPr>
              <a:stCxn id="116" idx="6"/>
              <a:endCxn id="111" idx="3"/>
            </p:cNvCxnSpPr>
            <p:nvPr/>
          </p:nvCxnSpPr>
          <p:spPr>
            <a:xfrm rot="16200000" flipV="1">
              <a:off x="8132298" y="4239854"/>
              <a:ext cx="921501" cy="540165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F16E2AE6-DA99-4689-896F-1BD6E3002B62}"/>
                </a:ext>
              </a:extLst>
            </p:cNvPr>
            <p:cNvCxnSpPr>
              <a:stCxn id="116" idx="5"/>
              <a:endCxn id="117" idx="1"/>
            </p:cNvCxnSpPr>
            <p:nvPr/>
          </p:nvCxnSpPr>
          <p:spPr>
            <a:xfrm rot="16200000">
              <a:off x="8950366" y="4177282"/>
              <a:ext cx="832153" cy="828675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FE8B882B-A9DB-4EAE-9BE9-CBD4D3A46683}"/>
                </a:ext>
              </a:extLst>
            </p:cNvPr>
            <p:cNvCxnSpPr>
              <a:stCxn id="117" idx="4"/>
              <a:endCxn id="119" idx="7"/>
            </p:cNvCxnSpPr>
            <p:nvPr/>
          </p:nvCxnSpPr>
          <p:spPr>
            <a:xfrm>
              <a:off x="9995583" y="4086194"/>
              <a:ext cx="1248704" cy="1178586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1BFDBD42-17E6-4E91-95FA-E5282595934A}"/>
                </a:ext>
              </a:extLst>
            </p:cNvPr>
            <p:cNvCxnSpPr>
              <a:stCxn id="118" idx="3"/>
              <a:endCxn id="117" idx="7"/>
            </p:cNvCxnSpPr>
            <p:nvPr/>
          </p:nvCxnSpPr>
          <p:spPr>
            <a:xfrm rot="16200000" flipH="1">
              <a:off x="8696862" y="2912928"/>
              <a:ext cx="1716646" cy="451191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BA7D8D05-841A-4BFF-BFDA-700B00B867FA}"/>
                </a:ext>
              </a:extLst>
            </p:cNvPr>
            <p:cNvCxnSpPr>
              <a:stCxn id="114" idx="1"/>
              <a:endCxn id="117" idx="5"/>
            </p:cNvCxnSpPr>
            <p:nvPr/>
          </p:nvCxnSpPr>
          <p:spPr>
            <a:xfrm flipH="1">
              <a:off x="9958729" y="3264878"/>
              <a:ext cx="415039" cy="731969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32921445-11C1-47CA-BF61-0F1E2025AC3F}"/>
                </a:ext>
              </a:extLst>
            </p:cNvPr>
            <p:cNvCxnSpPr>
              <a:stCxn id="118" idx="4"/>
              <a:endCxn id="113" idx="0"/>
            </p:cNvCxnSpPr>
            <p:nvPr/>
          </p:nvCxnSpPr>
          <p:spPr>
            <a:xfrm>
              <a:off x="9366443" y="2190852"/>
              <a:ext cx="1871233" cy="1429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2DE296F8-66F3-43F3-80D6-A8B5B88EFFF0}"/>
                </a:ext>
              </a:extLst>
            </p:cNvPr>
            <p:cNvCxnSpPr>
              <a:stCxn id="112" idx="2"/>
              <a:endCxn id="119" idx="5"/>
            </p:cNvCxnSpPr>
            <p:nvPr/>
          </p:nvCxnSpPr>
          <p:spPr>
            <a:xfrm flipH="1">
              <a:off x="11422235" y="3894234"/>
              <a:ext cx="87764" cy="1370546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DDFDCFD0-C560-4472-B2C5-DAFF634A56CB}"/>
                </a:ext>
              </a:extLst>
            </p:cNvPr>
            <p:cNvCxnSpPr>
              <a:stCxn id="120" idx="4"/>
              <a:endCxn id="116" idx="7"/>
            </p:cNvCxnSpPr>
            <p:nvPr/>
          </p:nvCxnSpPr>
          <p:spPr>
            <a:xfrm rot="16200000" flipH="1">
              <a:off x="7981201" y="4214740"/>
              <a:ext cx="542433" cy="1043477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978A1D26-AB4A-44F0-93D9-1FADBE5B737C}"/>
                </a:ext>
              </a:extLst>
            </p:cNvPr>
            <p:cNvCxnSpPr>
              <a:stCxn id="117" idx="2"/>
              <a:endCxn id="115" idx="6"/>
            </p:cNvCxnSpPr>
            <p:nvPr/>
          </p:nvCxnSpPr>
          <p:spPr>
            <a:xfrm rot="16200000" flipH="1" flipV="1">
              <a:off x="9048704" y="4907773"/>
              <a:ext cx="1516274" cy="12582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F2F7D4A3-1ECA-42A7-97C8-12D67C28DB65}"/>
                </a:ext>
              </a:extLst>
            </p:cNvPr>
            <p:cNvCxnSpPr>
              <a:stCxn id="117" idx="0"/>
              <a:endCxn id="111" idx="4"/>
            </p:cNvCxnSpPr>
            <p:nvPr/>
          </p:nvCxnSpPr>
          <p:spPr>
            <a:xfrm rot="16200000" flipV="1">
              <a:off x="8988695" y="3330962"/>
              <a:ext cx="126356" cy="138410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D7B2B088-0584-4690-AA7A-EA0B2890BEA2}"/>
                </a:ext>
              </a:extLst>
            </p:cNvPr>
            <p:cNvCxnSpPr>
              <a:stCxn id="111" idx="0"/>
              <a:endCxn id="109" idx="4"/>
            </p:cNvCxnSpPr>
            <p:nvPr/>
          </p:nvCxnSpPr>
          <p:spPr>
            <a:xfrm flipH="1" flipV="1">
              <a:off x="7388963" y="3885821"/>
              <a:ext cx="719200" cy="74017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6AE5977-3963-4EA6-BF78-6AE700E89725}"/>
                </a:ext>
              </a:extLst>
            </p:cNvPr>
            <p:cNvCxnSpPr>
              <a:stCxn id="110" idx="1"/>
              <a:endCxn id="109" idx="6"/>
            </p:cNvCxnSpPr>
            <p:nvPr/>
          </p:nvCxnSpPr>
          <p:spPr>
            <a:xfrm flipH="1">
              <a:off x="7263135" y="3012166"/>
              <a:ext cx="436482" cy="747299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BF764177-38FC-48A9-938B-19F39396C63E}"/>
                </a:ext>
              </a:extLst>
            </p:cNvPr>
            <p:cNvCxnSpPr>
              <a:stCxn id="114" idx="3"/>
              <a:endCxn id="112" idx="7"/>
            </p:cNvCxnSpPr>
            <p:nvPr/>
          </p:nvCxnSpPr>
          <p:spPr>
            <a:xfrm>
              <a:off x="10551716" y="3264878"/>
              <a:ext cx="869309" cy="413653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15444D1F-D48F-447A-9A17-5377FAC43C78}"/>
                </a:ext>
              </a:extLst>
            </p:cNvPr>
            <p:cNvCxnSpPr>
              <a:stCxn id="114" idx="5"/>
              <a:endCxn id="113" idx="1"/>
            </p:cNvCxnSpPr>
            <p:nvPr/>
          </p:nvCxnSpPr>
          <p:spPr>
            <a:xfrm flipV="1">
              <a:off x="10551716" y="2294497"/>
              <a:ext cx="722814" cy="791687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5BE040D1-A4AD-4E97-AD7E-99CA4DB98222}"/>
                </a:ext>
              </a:extLst>
            </p:cNvPr>
            <p:cNvCxnSpPr>
              <a:endCxn id="108" idx="7"/>
            </p:cNvCxnSpPr>
            <p:nvPr/>
          </p:nvCxnSpPr>
          <p:spPr>
            <a:xfrm>
              <a:off x="7615644" y="4603461"/>
              <a:ext cx="529373" cy="1162373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0AA67C1C-632F-42F5-B3CC-987A6EF26009}"/>
                </a:ext>
              </a:extLst>
            </p:cNvPr>
            <p:cNvCxnSpPr>
              <a:stCxn id="112" idx="1"/>
              <a:endCxn id="117" idx="5"/>
            </p:cNvCxnSpPr>
            <p:nvPr/>
          </p:nvCxnSpPr>
          <p:spPr>
            <a:xfrm flipH="1">
              <a:off x="9958729" y="3857225"/>
              <a:ext cx="1462296" cy="139622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D6AE5977-3963-4EA6-BF78-6AE700E89725}"/>
                </a:ext>
              </a:extLst>
            </p:cNvPr>
            <p:cNvCxnSpPr>
              <a:stCxn id="110" idx="3"/>
              <a:endCxn id="111" idx="7"/>
            </p:cNvCxnSpPr>
            <p:nvPr/>
          </p:nvCxnSpPr>
          <p:spPr>
            <a:xfrm>
              <a:off x="7877565" y="3012166"/>
              <a:ext cx="267452" cy="858325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1BFDBD42-17E6-4E91-95FA-E5282595934A}"/>
                </a:ext>
              </a:extLst>
            </p:cNvPr>
            <p:cNvCxnSpPr>
              <a:stCxn id="110" idx="4"/>
              <a:endCxn id="118" idx="1"/>
            </p:cNvCxnSpPr>
            <p:nvPr/>
          </p:nvCxnSpPr>
          <p:spPr>
            <a:xfrm flipV="1">
              <a:off x="7914419" y="2280199"/>
              <a:ext cx="1237222" cy="64262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2" name="Picture 1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791" y="1896452"/>
            <a:ext cx="469500" cy="321901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3659" y="3571907"/>
            <a:ext cx="469500" cy="321901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180" y="3447774"/>
            <a:ext cx="469500" cy="321901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948" y="2557738"/>
            <a:ext cx="469500" cy="321901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572" y="2293257"/>
            <a:ext cx="469500" cy="321901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2050" y="3628461"/>
            <a:ext cx="469500" cy="321901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8411" y="5040592"/>
            <a:ext cx="469500" cy="321901"/>
          </a:xfrm>
          <a:prstGeom prst="rect">
            <a:avLst/>
          </a:prstGeom>
        </p:spPr>
      </p:pic>
      <p:pic>
        <p:nvPicPr>
          <p:cNvPr id="149" name="Picture 14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2429" y="5111134"/>
            <a:ext cx="469500" cy="321901"/>
          </a:xfrm>
          <a:prstGeom prst="rect">
            <a:avLst/>
          </a:prstGeom>
        </p:spPr>
      </p:pic>
      <p:pic>
        <p:nvPicPr>
          <p:cNvPr id="150" name="Picture 1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017" y="5358800"/>
            <a:ext cx="469500" cy="321901"/>
          </a:xfrm>
          <a:prstGeom prst="rect">
            <a:avLst/>
          </a:prstGeom>
        </p:spPr>
      </p:pic>
      <p:pic>
        <p:nvPicPr>
          <p:cNvPr id="151" name="Picture 1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7" y="3429859"/>
            <a:ext cx="469500" cy="321901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663" y="4354401"/>
            <a:ext cx="469500" cy="321901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1425" y="2734596"/>
            <a:ext cx="469500" cy="321901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275" y="4289733"/>
            <a:ext cx="469500" cy="321901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474" y="1935208"/>
            <a:ext cx="480958" cy="480958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020" y="2236153"/>
            <a:ext cx="480958" cy="480958"/>
          </a:xfrm>
          <a:prstGeom prst="rect">
            <a:avLst/>
          </a:prstGeom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202" y="2906047"/>
            <a:ext cx="480958" cy="480958"/>
          </a:xfrm>
          <a:prstGeom prst="rect">
            <a:avLst/>
          </a:prstGeom>
        </p:spPr>
      </p:pic>
      <p:sp>
        <p:nvSpPr>
          <p:cNvPr id="158" name="TextBox 157"/>
          <p:cNvSpPr txBox="1"/>
          <p:nvPr/>
        </p:nvSpPr>
        <p:spPr>
          <a:xfrm>
            <a:off x="856170" y="5680701"/>
            <a:ext cx="2434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  <a:latin typeface="+mj-lt"/>
              </a:rPr>
              <a:t>Computation time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7834074" y="5808094"/>
            <a:ext cx="3021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  <a:latin typeface="+mj-lt"/>
              </a:rPr>
              <a:t>Communication rounds</a:t>
            </a:r>
          </a:p>
        </p:txBody>
      </p:sp>
      <p:sp>
        <p:nvSpPr>
          <p:cNvPr id="240" name="Title 1"/>
          <p:cNvSpPr txBox="1">
            <a:spLocks/>
          </p:cNvSpPr>
          <p:nvPr/>
        </p:nvSpPr>
        <p:spPr>
          <a:xfrm>
            <a:off x="1592256" y="-1541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Distributed vs. Centralized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6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0286" y="1494522"/>
            <a:ext cx="3584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+mj-lt"/>
              </a:rPr>
              <a:t>Centralized Setting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76522" y="1478840"/>
            <a:ext cx="3576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Distributed Setting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0" y="2789381"/>
            <a:ext cx="4849724" cy="3325092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 rot="452275">
            <a:off x="2285680" y="3297382"/>
            <a:ext cx="1524001" cy="1126837"/>
            <a:chOff x="8691418" y="3611418"/>
            <a:chExt cx="2410691" cy="1950842"/>
          </a:xfrm>
        </p:grpSpPr>
        <p:sp>
          <p:nvSpPr>
            <p:cNvPr id="15" name="Rectangle 14"/>
            <p:cNvSpPr/>
            <p:nvPr/>
          </p:nvSpPr>
          <p:spPr>
            <a:xfrm>
              <a:off x="8691418" y="3611418"/>
              <a:ext cx="2410691" cy="1950842"/>
            </a:xfrm>
            <a:prstGeom prst="rect">
              <a:avLst/>
            </a:prstGeom>
            <a:gradFill>
              <a:gsLst>
                <a:gs pos="10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1" eaLnBrk="1" hangingPunct="1"/>
              <a:endParaRPr lang="en-US" sz="3600" dirty="0">
                <a:latin typeface="+mj-lt"/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8866909" y="3611418"/>
              <a:ext cx="1919172" cy="1917537"/>
              <a:chOff x="7137307" y="2064496"/>
              <a:chExt cx="4498520" cy="3917041"/>
            </a:xfrm>
          </p:grpSpPr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101934C8-5C57-4621-84BC-5A257CE44F9E}"/>
                  </a:ext>
                </a:extLst>
              </p:cNvPr>
              <p:cNvSpPr/>
              <p:nvPr/>
            </p:nvSpPr>
            <p:spPr>
              <a:xfrm rot="16200000">
                <a:off x="8107635" y="5729353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C80D0A5F-C1FF-4660-8100-3B9C9CB7D031}"/>
                  </a:ext>
                </a:extLst>
              </p:cNvPr>
              <p:cNvSpPr/>
              <p:nvPr/>
            </p:nvSpPr>
            <p:spPr>
              <a:xfrm rot="16200000">
                <a:off x="7136779" y="3759993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008DE16-A60F-483E-B096-FD3DDA61B147}"/>
                  </a:ext>
                </a:extLst>
              </p:cNvPr>
              <p:cNvSpPr/>
              <p:nvPr/>
            </p:nvSpPr>
            <p:spPr>
              <a:xfrm rot="16200000">
                <a:off x="7662235" y="2796991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B51D6F7D-966E-4DAA-B427-60AFCC7CDFEF}"/>
                  </a:ext>
                </a:extLst>
              </p:cNvPr>
              <p:cNvSpPr/>
              <p:nvPr/>
            </p:nvSpPr>
            <p:spPr>
              <a:xfrm rot="16200000">
                <a:off x="8107635" y="3834010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BACF18B9-6795-4B70-AB73-E0E608838F9A}"/>
                  </a:ext>
                </a:extLst>
              </p:cNvPr>
              <p:cNvSpPr/>
              <p:nvPr/>
            </p:nvSpPr>
            <p:spPr>
              <a:xfrm rot="16200000">
                <a:off x="11383643" y="3642050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8EB13516-9791-44DF-8E4E-F43EF6CE5E21}"/>
                  </a:ext>
                </a:extLst>
              </p:cNvPr>
              <p:cNvSpPr/>
              <p:nvPr/>
            </p:nvSpPr>
            <p:spPr>
              <a:xfrm rot="16200000">
                <a:off x="11237148" y="2079322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871B8E23-52EB-44B3-93C7-559AE6DC15C9}"/>
                  </a:ext>
                </a:extLst>
              </p:cNvPr>
              <p:cNvSpPr/>
              <p:nvPr/>
            </p:nvSpPr>
            <p:spPr>
              <a:xfrm rot="16200000">
                <a:off x="10336386" y="3049703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66EF10EB-D2E5-4E7C-8389-2728907E0E8A}"/>
                  </a:ext>
                </a:extLst>
              </p:cNvPr>
              <p:cNvSpPr/>
              <p:nvPr/>
            </p:nvSpPr>
            <p:spPr>
              <a:xfrm rot="16200000">
                <a:off x="9617571" y="5729353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2FC577D7-6DA8-45D3-A909-1B4B2601E3A2}"/>
                  </a:ext>
                </a:extLst>
              </p:cNvPr>
              <p:cNvSpPr/>
              <p:nvPr/>
            </p:nvSpPr>
            <p:spPr>
              <a:xfrm rot="16200000">
                <a:off x="8736775" y="4971216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28C3EE46-1758-4ACD-8F13-01A5857D3257}"/>
                  </a:ext>
                </a:extLst>
              </p:cNvPr>
              <p:cNvSpPr/>
              <p:nvPr/>
            </p:nvSpPr>
            <p:spPr>
              <a:xfrm rot="16200000">
                <a:off x="9743399" y="3960366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C9B165D3-D327-481E-B912-F2668411A066}"/>
                  </a:ext>
                </a:extLst>
              </p:cNvPr>
              <p:cNvSpPr/>
              <p:nvPr/>
            </p:nvSpPr>
            <p:spPr>
              <a:xfrm rot="16200000">
                <a:off x="9114259" y="2065024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40049D5E-A585-465E-BA75-FA8DAA1FBCC8}"/>
                  </a:ext>
                </a:extLst>
              </p:cNvPr>
              <p:cNvSpPr/>
              <p:nvPr/>
            </p:nvSpPr>
            <p:spPr>
              <a:xfrm rot="16200000">
                <a:off x="11206905" y="5228299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C2C2D649-CD7C-45C9-AE3B-2CBA8D3420D7}"/>
                  </a:ext>
                </a:extLst>
              </p:cNvPr>
              <p:cNvSpPr/>
              <p:nvPr/>
            </p:nvSpPr>
            <p:spPr>
              <a:xfrm rot="16200000">
                <a:off x="7478495" y="4339435"/>
                <a:ext cx="252712" cy="251656"/>
              </a:xfrm>
              <a:prstGeom prst="ellipse">
                <a:avLst/>
              </a:prstGeom>
              <a:solidFill>
                <a:srgbClr val="92D050"/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01FA79DD-28E0-47CD-A0A8-E0F2603BDA09}"/>
                  </a:ext>
                </a:extLst>
              </p:cNvPr>
              <p:cNvCxnSpPr>
                <a:stCxn id="68" idx="4"/>
                <a:endCxn id="75" idx="0"/>
              </p:cNvCxnSpPr>
              <p:nvPr/>
            </p:nvCxnSpPr>
            <p:spPr>
              <a:xfrm rot="16200000">
                <a:off x="8988959" y="5226041"/>
                <a:ext cx="0" cy="125828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1C05A9F3-3504-45AA-9027-84491F3034F1}"/>
                  </a:ext>
                </a:extLst>
              </p:cNvPr>
              <p:cNvCxnSpPr>
                <a:stCxn id="68" idx="5"/>
                <a:endCxn id="76" idx="1"/>
              </p:cNvCxnSpPr>
              <p:nvPr/>
            </p:nvCxnSpPr>
            <p:spPr>
              <a:xfrm rot="16200000">
                <a:off x="8258841" y="5250517"/>
                <a:ext cx="579441" cy="451191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863FD9B2-E210-4893-83F8-9FB1A34570A1}"/>
                  </a:ext>
                </a:extLst>
              </p:cNvPr>
              <p:cNvCxnSpPr>
                <a:stCxn id="75" idx="4"/>
                <a:endCxn id="79" idx="1"/>
              </p:cNvCxnSpPr>
              <p:nvPr/>
            </p:nvCxnSpPr>
            <p:spPr>
              <a:xfrm flipV="1">
                <a:off x="9869755" y="5443474"/>
                <a:ext cx="1374532" cy="41170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06C3159C-EEAA-40D3-8DA4-B9B2E2E75403}"/>
                  </a:ext>
                </a:extLst>
              </p:cNvPr>
              <p:cNvCxnSpPr>
                <a:stCxn id="76" idx="6"/>
                <a:endCxn id="71" idx="3"/>
              </p:cNvCxnSpPr>
              <p:nvPr/>
            </p:nvCxnSpPr>
            <p:spPr>
              <a:xfrm rot="16200000" flipV="1">
                <a:off x="8132298" y="4239854"/>
                <a:ext cx="921501" cy="54016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F16E2AE6-DA99-4689-896F-1BD6E3002B62}"/>
                  </a:ext>
                </a:extLst>
              </p:cNvPr>
              <p:cNvCxnSpPr>
                <a:stCxn id="76" idx="5"/>
                <a:endCxn id="77" idx="1"/>
              </p:cNvCxnSpPr>
              <p:nvPr/>
            </p:nvCxnSpPr>
            <p:spPr>
              <a:xfrm rot="16200000">
                <a:off x="8950366" y="4177282"/>
                <a:ext cx="832153" cy="82867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FE8B882B-A9DB-4EAE-9BE9-CBD4D3A46683}"/>
                  </a:ext>
                </a:extLst>
              </p:cNvPr>
              <p:cNvCxnSpPr>
                <a:stCxn id="77" idx="4"/>
                <a:endCxn id="79" idx="7"/>
              </p:cNvCxnSpPr>
              <p:nvPr/>
            </p:nvCxnSpPr>
            <p:spPr>
              <a:xfrm>
                <a:off x="9995583" y="4086194"/>
                <a:ext cx="1248704" cy="117858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1BFDBD42-17E6-4E91-95FA-E5282595934A}"/>
                  </a:ext>
                </a:extLst>
              </p:cNvPr>
              <p:cNvCxnSpPr>
                <a:stCxn id="78" idx="3"/>
                <a:endCxn id="77" idx="7"/>
              </p:cNvCxnSpPr>
              <p:nvPr/>
            </p:nvCxnSpPr>
            <p:spPr>
              <a:xfrm rot="16200000" flipH="1">
                <a:off x="8696862" y="2912928"/>
                <a:ext cx="1716646" cy="45119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BA7D8D05-841A-4BFF-BFDA-700B00B867FA}"/>
                  </a:ext>
                </a:extLst>
              </p:cNvPr>
              <p:cNvCxnSpPr>
                <a:stCxn id="74" idx="1"/>
                <a:endCxn id="77" idx="5"/>
              </p:cNvCxnSpPr>
              <p:nvPr/>
            </p:nvCxnSpPr>
            <p:spPr>
              <a:xfrm flipH="1">
                <a:off x="9958729" y="3264878"/>
                <a:ext cx="415039" cy="731969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32921445-11C1-47CA-BF61-0F1E2025AC3F}"/>
                  </a:ext>
                </a:extLst>
              </p:cNvPr>
              <p:cNvCxnSpPr>
                <a:stCxn id="78" idx="4"/>
                <a:endCxn id="73" idx="0"/>
              </p:cNvCxnSpPr>
              <p:nvPr/>
            </p:nvCxnSpPr>
            <p:spPr>
              <a:xfrm>
                <a:off x="9366443" y="2190852"/>
                <a:ext cx="1871233" cy="1429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2DE296F8-66F3-43F3-80D6-A8B5B88EFFF0}"/>
                  </a:ext>
                </a:extLst>
              </p:cNvPr>
              <p:cNvCxnSpPr>
                <a:stCxn id="72" idx="2"/>
                <a:endCxn id="79" idx="5"/>
              </p:cNvCxnSpPr>
              <p:nvPr/>
            </p:nvCxnSpPr>
            <p:spPr>
              <a:xfrm flipH="1">
                <a:off x="11422235" y="3894234"/>
                <a:ext cx="87764" cy="137054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DDFDCFD0-C560-4472-B2C5-DAFF634A56CB}"/>
                  </a:ext>
                </a:extLst>
              </p:cNvPr>
              <p:cNvCxnSpPr>
                <a:stCxn id="80" idx="4"/>
                <a:endCxn id="76" idx="7"/>
              </p:cNvCxnSpPr>
              <p:nvPr/>
            </p:nvCxnSpPr>
            <p:spPr>
              <a:xfrm rot="16200000" flipH="1">
                <a:off x="7981201" y="4214740"/>
                <a:ext cx="542433" cy="104347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978A1D26-AB4A-44F0-93D9-1FADBE5B737C}"/>
                  </a:ext>
                </a:extLst>
              </p:cNvPr>
              <p:cNvCxnSpPr>
                <a:stCxn id="77" idx="2"/>
                <a:endCxn id="75" idx="6"/>
              </p:cNvCxnSpPr>
              <p:nvPr/>
            </p:nvCxnSpPr>
            <p:spPr>
              <a:xfrm rot="16200000" flipH="1" flipV="1">
                <a:off x="9048704" y="4907773"/>
                <a:ext cx="1516274" cy="12582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F7D4A3-1ECA-42A7-97C8-12D67C28DB65}"/>
                  </a:ext>
                </a:extLst>
              </p:cNvPr>
              <p:cNvCxnSpPr>
                <a:stCxn id="77" idx="0"/>
                <a:endCxn id="71" idx="4"/>
              </p:cNvCxnSpPr>
              <p:nvPr/>
            </p:nvCxnSpPr>
            <p:spPr>
              <a:xfrm rot="16200000" flipV="1">
                <a:off x="8988695" y="3330962"/>
                <a:ext cx="126356" cy="138410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D7B2B088-0584-4690-AA7A-EA0B2890BEA2}"/>
                  </a:ext>
                </a:extLst>
              </p:cNvPr>
              <p:cNvCxnSpPr>
                <a:stCxn id="71" idx="0"/>
                <a:endCxn id="69" idx="4"/>
              </p:cNvCxnSpPr>
              <p:nvPr/>
            </p:nvCxnSpPr>
            <p:spPr>
              <a:xfrm flipH="1" flipV="1">
                <a:off x="7388963" y="3885821"/>
                <a:ext cx="719200" cy="7401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D6AE5977-3963-4EA6-BF78-6AE700E89725}"/>
                  </a:ext>
                </a:extLst>
              </p:cNvPr>
              <p:cNvCxnSpPr>
                <a:stCxn id="70" idx="1"/>
                <a:endCxn id="69" idx="6"/>
              </p:cNvCxnSpPr>
              <p:nvPr/>
            </p:nvCxnSpPr>
            <p:spPr>
              <a:xfrm flipH="1">
                <a:off x="7263135" y="3012166"/>
                <a:ext cx="436482" cy="74729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F764177-38FC-48A9-938B-19F39396C63E}"/>
                  </a:ext>
                </a:extLst>
              </p:cNvPr>
              <p:cNvCxnSpPr>
                <a:stCxn id="74" idx="3"/>
                <a:endCxn id="72" idx="7"/>
              </p:cNvCxnSpPr>
              <p:nvPr/>
            </p:nvCxnSpPr>
            <p:spPr>
              <a:xfrm>
                <a:off x="10551716" y="3264878"/>
                <a:ext cx="869309" cy="41365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15444D1F-D48F-447A-9A17-5377FAC43C78}"/>
                  </a:ext>
                </a:extLst>
              </p:cNvPr>
              <p:cNvCxnSpPr>
                <a:stCxn id="74" idx="5"/>
                <a:endCxn id="73" idx="1"/>
              </p:cNvCxnSpPr>
              <p:nvPr/>
            </p:nvCxnSpPr>
            <p:spPr>
              <a:xfrm flipV="1">
                <a:off x="10551716" y="2294497"/>
                <a:ext cx="722814" cy="791687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5BE040D1-A4AD-4E97-AD7E-99CA4DB98222}"/>
                  </a:ext>
                </a:extLst>
              </p:cNvPr>
              <p:cNvCxnSpPr>
                <a:endCxn id="68" idx="7"/>
              </p:cNvCxnSpPr>
              <p:nvPr/>
            </p:nvCxnSpPr>
            <p:spPr>
              <a:xfrm>
                <a:off x="7615644" y="4603461"/>
                <a:ext cx="529373" cy="116237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0AA67C1C-632F-42F5-B3CC-987A6EF26009}"/>
                  </a:ext>
                </a:extLst>
              </p:cNvPr>
              <p:cNvCxnSpPr>
                <a:stCxn id="72" idx="1"/>
                <a:endCxn id="77" idx="5"/>
              </p:cNvCxnSpPr>
              <p:nvPr/>
            </p:nvCxnSpPr>
            <p:spPr>
              <a:xfrm flipH="1">
                <a:off x="9958729" y="3857225"/>
                <a:ext cx="1462296" cy="1396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D6AE5977-3963-4EA6-BF78-6AE700E89725}"/>
                  </a:ext>
                </a:extLst>
              </p:cNvPr>
              <p:cNvCxnSpPr>
                <a:stCxn id="70" idx="3"/>
                <a:endCxn id="71" idx="7"/>
              </p:cNvCxnSpPr>
              <p:nvPr/>
            </p:nvCxnSpPr>
            <p:spPr>
              <a:xfrm>
                <a:off x="7877565" y="3012166"/>
                <a:ext cx="267452" cy="85832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1BFDBD42-17E6-4E91-95FA-E5282595934A}"/>
                  </a:ext>
                </a:extLst>
              </p:cNvPr>
              <p:cNvCxnSpPr>
                <a:stCxn id="70" idx="4"/>
                <a:endCxn id="78" idx="1"/>
              </p:cNvCxnSpPr>
              <p:nvPr/>
            </p:nvCxnSpPr>
            <p:spPr>
              <a:xfrm flipV="1">
                <a:off x="7914419" y="2280199"/>
                <a:ext cx="1237222" cy="64262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Rounded Rectangular Callout 18"/>
          <p:cNvSpPr/>
          <p:nvPr/>
        </p:nvSpPr>
        <p:spPr>
          <a:xfrm>
            <a:off x="248289" y="2455811"/>
            <a:ext cx="1238766" cy="830997"/>
          </a:xfrm>
          <a:prstGeom prst="wedgeRoundRectCallout">
            <a:avLst>
              <a:gd name="adj1" fmla="val 96339"/>
              <a:gd name="adj2" fmla="val 53455"/>
              <a:gd name="adj3" fmla="val 16667"/>
            </a:avLst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455232" y="3396873"/>
                <a:ext cx="4610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</m:oMath>
                  </m:oMathPara>
                </a14:m>
                <a:endParaRPr lang="en-US" sz="2400" b="1" dirty="0" smtClean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232" y="3396873"/>
                <a:ext cx="461087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TextBox 101"/>
          <p:cNvSpPr txBox="1"/>
          <p:nvPr/>
        </p:nvSpPr>
        <p:spPr>
          <a:xfrm>
            <a:off x="287601" y="2455811"/>
            <a:ext cx="12855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Shortest </a:t>
            </a:r>
          </a:p>
          <a:p>
            <a:r>
              <a:rPr lang="en-US" sz="2400" dirty="0" smtClean="0">
                <a:latin typeface="+mj-lt"/>
              </a:rPr>
              <a:t>path</a:t>
            </a:r>
          </a:p>
        </p:txBody>
      </p:sp>
      <p:sp>
        <p:nvSpPr>
          <p:cNvPr id="103" name="Rounded Rectangular Callout 102"/>
          <p:cNvSpPr/>
          <p:nvPr/>
        </p:nvSpPr>
        <p:spPr>
          <a:xfrm>
            <a:off x="266402" y="3466992"/>
            <a:ext cx="1238766" cy="830997"/>
          </a:xfrm>
          <a:prstGeom prst="wedgeRoundRectCallout">
            <a:avLst>
              <a:gd name="adj1" fmla="val 96339"/>
              <a:gd name="adj2" fmla="val 53455"/>
              <a:gd name="adj3" fmla="val 16667"/>
            </a:avLst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22939" y="3621070"/>
            <a:ext cx="1208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Min. cut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6437745" y="2309168"/>
            <a:ext cx="5310909" cy="3994011"/>
          </a:xfrm>
          <a:prstGeom prst="rect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 eaLnBrk="1" hangingPunct="1"/>
            <a:endParaRPr lang="en-US" sz="3600" dirty="0">
              <a:latin typeface="+mj-lt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6850056" y="2789381"/>
            <a:ext cx="4206001" cy="3453810"/>
            <a:chOff x="7137307" y="2064496"/>
            <a:chExt cx="4498520" cy="3917041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101934C8-5C57-4621-84BC-5A257CE44F9E}"/>
                </a:ext>
              </a:extLst>
            </p:cNvPr>
            <p:cNvSpPr/>
            <p:nvPr/>
          </p:nvSpPr>
          <p:spPr>
            <a:xfrm rot="16200000">
              <a:off x="8107635" y="5729353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C80D0A5F-C1FF-4660-8100-3B9C9CB7D031}"/>
                </a:ext>
              </a:extLst>
            </p:cNvPr>
            <p:cNvSpPr/>
            <p:nvPr/>
          </p:nvSpPr>
          <p:spPr>
            <a:xfrm rot="16200000">
              <a:off x="7136779" y="3759993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4008DE16-A60F-483E-B096-FD3DDA61B147}"/>
                </a:ext>
              </a:extLst>
            </p:cNvPr>
            <p:cNvSpPr/>
            <p:nvPr/>
          </p:nvSpPr>
          <p:spPr>
            <a:xfrm rot="16200000">
              <a:off x="7662235" y="2796991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B51D6F7D-966E-4DAA-B427-60AFCC7CDFEF}"/>
                </a:ext>
              </a:extLst>
            </p:cNvPr>
            <p:cNvSpPr/>
            <p:nvPr/>
          </p:nvSpPr>
          <p:spPr>
            <a:xfrm rot="16200000">
              <a:off x="8107635" y="3834010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BACF18B9-6795-4B70-AB73-E0E608838F9A}"/>
                </a:ext>
              </a:extLst>
            </p:cNvPr>
            <p:cNvSpPr/>
            <p:nvPr/>
          </p:nvSpPr>
          <p:spPr>
            <a:xfrm rot="16200000">
              <a:off x="11383643" y="3642050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EB13516-9791-44DF-8E4E-F43EF6CE5E21}"/>
                </a:ext>
              </a:extLst>
            </p:cNvPr>
            <p:cNvSpPr/>
            <p:nvPr/>
          </p:nvSpPr>
          <p:spPr>
            <a:xfrm rot="16200000">
              <a:off x="11237148" y="2079322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871B8E23-52EB-44B3-93C7-559AE6DC15C9}"/>
                </a:ext>
              </a:extLst>
            </p:cNvPr>
            <p:cNvSpPr/>
            <p:nvPr/>
          </p:nvSpPr>
          <p:spPr>
            <a:xfrm rot="16200000">
              <a:off x="10336386" y="3049703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66EF10EB-D2E5-4E7C-8389-2728907E0E8A}"/>
                </a:ext>
              </a:extLst>
            </p:cNvPr>
            <p:cNvSpPr/>
            <p:nvPr/>
          </p:nvSpPr>
          <p:spPr>
            <a:xfrm rot="16200000">
              <a:off x="9617571" y="5729353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FC577D7-6DA8-45D3-A909-1B4B2601E3A2}"/>
                </a:ext>
              </a:extLst>
            </p:cNvPr>
            <p:cNvSpPr/>
            <p:nvPr/>
          </p:nvSpPr>
          <p:spPr>
            <a:xfrm rot="16200000">
              <a:off x="8736775" y="4971216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8C3EE46-1758-4ACD-8F13-01A5857D3257}"/>
                </a:ext>
              </a:extLst>
            </p:cNvPr>
            <p:cNvSpPr/>
            <p:nvPr/>
          </p:nvSpPr>
          <p:spPr>
            <a:xfrm rot="16200000">
              <a:off x="9743399" y="3960366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C9B165D3-D327-481E-B912-F2668411A066}"/>
                </a:ext>
              </a:extLst>
            </p:cNvPr>
            <p:cNvSpPr/>
            <p:nvPr/>
          </p:nvSpPr>
          <p:spPr>
            <a:xfrm rot="16200000">
              <a:off x="9114259" y="2065024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40049D5E-A585-465E-BA75-FA8DAA1FBCC8}"/>
                </a:ext>
              </a:extLst>
            </p:cNvPr>
            <p:cNvSpPr/>
            <p:nvPr/>
          </p:nvSpPr>
          <p:spPr>
            <a:xfrm rot="16200000">
              <a:off x="11206905" y="5228299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C2C2D649-CD7C-45C9-AE3B-2CBA8D3420D7}"/>
                </a:ext>
              </a:extLst>
            </p:cNvPr>
            <p:cNvSpPr/>
            <p:nvPr/>
          </p:nvSpPr>
          <p:spPr>
            <a:xfrm rot="16200000">
              <a:off x="7478495" y="4339435"/>
              <a:ext cx="252712" cy="251656"/>
            </a:xfrm>
            <a:prstGeom prst="ellips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01FA79DD-28E0-47CD-A0A8-E0F2603BDA09}"/>
                </a:ext>
              </a:extLst>
            </p:cNvPr>
            <p:cNvCxnSpPr>
              <a:stCxn id="108" idx="4"/>
              <a:endCxn id="115" idx="0"/>
            </p:cNvCxnSpPr>
            <p:nvPr/>
          </p:nvCxnSpPr>
          <p:spPr>
            <a:xfrm rot="16200000">
              <a:off x="8988959" y="5226041"/>
              <a:ext cx="0" cy="125828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1C05A9F3-3504-45AA-9027-84491F3034F1}"/>
                </a:ext>
              </a:extLst>
            </p:cNvPr>
            <p:cNvCxnSpPr>
              <a:stCxn id="108" idx="5"/>
              <a:endCxn id="116" idx="1"/>
            </p:cNvCxnSpPr>
            <p:nvPr/>
          </p:nvCxnSpPr>
          <p:spPr>
            <a:xfrm rot="16200000">
              <a:off x="8258841" y="5250517"/>
              <a:ext cx="579441" cy="451191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863FD9B2-E210-4893-83F8-9FB1A34570A1}"/>
                </a:ext>
              </a:extLst>
            </p:cNvPr>
            <p:cNvCxnSpPr>
              <a:stCxn id="115" idx="4"/>
              <a:endCxn id="119" idx="1"/>
            </p:cNvCxnSpPr>
            <p:nvPr/>
          </p:nvCxnSpPr>
          <p:spPr>
            <a:xfrm flipV="1">
              <a:off x="9869755" y="5443474"/>
              <a:ext cx="1374532" cy="411707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06C3159C-EEAA-40D3-8DA4-B9B2E2E75403}"/>
                </a:ext>
              </a:extLst>
            </p:cNvPr>
            <p:cNvCxnSpPr>
              <a:stCxn id="116" idx="6"/>
              <a:endCxn id="111" idx="3"/>
            </p:cNvCxnSpPr>
            <p:nvPr/>
          </p:nvCxnSpPr>
          <p:spPr>
            <a:xfrm rot="16200000" flipV="1">
              <a:off x="8132298" y="4239854"/>
              <a:ext cx="921501" cy="540165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F16E2AE6-DA99-4689-896F-1BD6E3002B62}"/>
                </a:ext>
              </a:extLst>
            </p:cNvPr>
            <p:cNvCxnSpPr>
              <a:stCxn id="116" idx="5"/>
              <a:endCxn id="117" idx="1"/>
            </p:cNvCxnSpPr>
            <p:nvPr/>
          </p:nvCxnSpPr>
          <p:spPr>
            <a:xfrm rot="16200000">
              <a:off x="8950366" y="4177282"/>
              <a:ext cx="832153" cy="828675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FE8B882B-A9DB-4EAE-9BE9-CBD4D3A46683}"/>
                </a:ext>
              </a:extLst>
            </p:cNvPr>
            <p:cNvCxnSpPr>
              <a:stCxn id="117" idx="4"/>
              <a:endCxn id="119" idx="7"/>
            </p:cNvCxnSpPr>
            <p:nvPr/>
          </p:nvCxnSpPr>
          <p:spPr>
            <a:xfrm>
              <a:off x="9995583" y="4086194"/>
              <a:ext cx="1248704" cy="1178586"/>
            </a:xfrm>
            <a:prstGeom prst="line">
              <a:avLst/>
            </a:prstGeom>
            <a:ln w="762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1BFDBD42-17E6-4E91-95FA-E5282595934A}"/>
                </a:ext>
              </a:extLst>
            </p:cNvPr>
            <p:cNvCxnSpPr>
              <a:stCxn id="118" idx="3"/>
              <a:endCxn id="117" idx="7"/>
            </p:cNvCxnSpPr>
            <p:nvPr/>
          </p:nvCxnSpPr>
          <p:spPr>
            <a:xfrm rot="16200000" flipH="1">
              <a:off x="8696862" y="2912928"/>
              <a:ext cx="1716646" cy="451191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BA7D8D05-841A-4BFF-BFDA-700B00B867FA}"/>
                </a:ext>
              </a:extLst>
            </p:cNvPr>
            <p:cNvCxnSpPr>
              <a:stCxn id="114" idx="1"/>
              <a:endCxn id="117" idx="5"/>
            </p:cNvCxnSpPr>
            <p:nvPr/>
          </p:nvCxnSpPr>
          <p:spPr>
            <a:xfrm flipH="1">
              <a:off x="9958729" y="3264878"/>
              <a:ext cx="415039" cy="731969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32921445-11C1-47CA-BF61-0F1E2025AC3F}"/>
                </a:ext>
              </a:extLst>
            </p:cNvPr>
            <p:cNvCxnSpPr>
              <a:stCxn id="118" idx="4"/>
              <a:endCxn id="113" idx="0"/>
            </p:cNvCxnSpPr>
            <p:nvPr/>
          </p:nvCxnSpPr>
          <p:spPr>
            <a:xfrm>
              <a:off x="9366443" y="2190852"/>
              <a:ext cx="1871233" cy="1429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2DE296F8-66F3-43F3-80D6-A8B5B88EFFF0}"/>
                </a:ext>
              </a:extLst>
            </p:cNvPr>
            <p:cNvCxnSpPr>
              <a:stCxn id="112" idx="2"/>
              <a:endCxn id="119" idx="5"/>
            </p:cNvCxnSpPr>
            <p:nvPr/>
          </p:nvCxnSpPr>
          <p:spPr>
            <a:xfrm flipH="1">
              <a:off x="11422235" y="3894234"/>
              <a:ext cx="87764" cy="1370546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DDFDCFD0-C560-4472-B2C5-DAFF634A56CB}"/>
                </a:ext>
              </a:extLst>
            </p:cNvPr>
            <p:cNvCxnSpPr>
              <a:stCxn id="120" idx="4"/>
              <a:endCxn id="116" idx="7"/>
            </p:cNvCxnSpPr>
            <p:nvPr/>
          </p:nvCxnSpPr>
          <p:spPr>
            <a:xfrm rot="16200000" flipH="1">
              <a:off x="7981201" y="4214740"/>
              <a:ext cx="542433" cy="1043477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978A1D26-AB4A-44F0-93D9-1FADBE5B737C}"/>
                </a:ext>
              </a:extLst>
            </p:cNvPr>
            <p:cNvCxnSpPr>
              <a:stCxn id="117" idx="2"/>
              <a:endCxn id="115" idx="6"/>
            </p:cNvCxnSpPr>
            <p:nvPr/>
          </p:nvCxnSpPr>
          <p:spPr>
            <a:xfrm rot="16200000" flipH="1" flipV="1">
              <a:off x="9048704" y="4907773"/>
              <a:ext cx="1516274" cy="125828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F2F7D4A3-1ECA-42A7-97C8-12D67C28DB65}"/>
                </a:ext>
              </a:extLst>
            </p:cNvPr>
            <p:cNvCxnSpPr>
              <a:stCxn id="117" idx="0"/>
              <a:endCxn id="111" idx="4"/>
            </p:cNvCxnSpPr>
            <p:nvPr/>
          </p:nvCxnSpPr>
          <p:spPr>
            <a:xfrm rot="16200000" flipV="1">
              <a:off x="8988695" y="3330962"/>
              <a:ext cx="126356" cy="1384108"/>
            </a:xfrm>
            <a:prstGeom prst="line">
              <a:avLst/>
            </a:prstGeom>
            <a:ln w="762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D7B2B088-0584-4690-AA7A-EA0B2890BEA2}"/>
                </a:ext>
              </a:extLst>
            </p:cNvPr>
            <p:cNvCxnSpPr>
              <a:stCxn id="111" idx="0"/>
              <a:endCxn id="109" idx="4"/>
            </p:cNvCxnSpPr>
            <p:nvPr/>
          </p:nvCxnSpPr>
          <p:spPr>
            <a:xfrm flipH="1" flipV="1">
              <a:off x="7388963" y="3885821"/>
              <a:ext cx="719200" cy="74017"/>
            </a:xfrm>
            <a:prstGeom prst="line">
              <a:avLst/>
            </a:prstGeom>
            <a:ln w="762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6AE5977-3963-4EA6-BF78-6AE700E89725}"/>
                </a:ext>
              </a:extLst>
            </p:cNvPr>
            <p:cNvCxnSpPr>
              <a:stCxn id="110" idx="1"/>
              <a:endCxn id="109" idx="6"/>
            </p:cNvCxnSpPr>
            <p:nvPr/>
          </p:nvCxnSpPr>
          <p:spPr>
            <a:xfrm flipH="1">
              <a:off x="7263135" y="3012166"/>
              <a:ext cx="436482" cy="747299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BF764177-38FC-48A9-938B-19F39396C63E}"/>
                </a:ext>
              </a:extLst>
            </p:cNvPr>
            <p:cNvCxnSpPr>
              <a:stCxn id="114" idx="3"/>
              <a:endCxn id="112" idx="7"/>
            </p:cNvCxnSpPr>
            <p:nvPr/>
          </p:nvCxnSpPr>
          <p:spPr>
            <a:xfrm>
              <a:off x="10551716" y="3264878"/>
              <a:ext cx="869309" cy="413653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15444D1F-D48F-447A-9A17-5377FAC43C78}"/>
                </a:ext>
              </a:extLst>
            </p:cNvPr>
            <p:cNvCxnSpPr>
              <a:stCxn id="114" idx="5"/>
              <a:endCxn id="113" idx="1"/>
            </p:cNvCxnSpPr>
            <p:nvPr/>
          </p:nvCxnSpPr>
          <p:spPr>
            <a:xfrm flipV="1">
              <a:off x="10551716" y="2294497"/>
              <a:ext cx="722814" cy="791687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5BE040D1-A4AD-4E97-AD7E-99CA4DB98222}"/>
                </a:ext>
              </a:extLst>
            </p:cNvPr>
            <p:cNvCxnSpPr>
              <a:endCxn id="108" idx="7"/>
            </p:cNvCxnSpPr>
            <p:nvPr/>
          </p:nvCxnSpPr>
          <p:spPr>
            <a:xfrm>
              <a:off x="7615644" y="4603461"/>
              <a:ext cx="529373" cy="1162373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0AA67C1C-632F-42F5-B3CC-987A6EF26009}"/>
                </a:ext>
              </a:extLst>
            </p:cNvPr>
            <p:cNvCxnSpPr>
              <a:stCxn id="112" idx="1"/>
              <a:endCxn id="117" idx="5"/>
            </p:cNvCxnSpPr>
            <p:nvPr/>
          </p:nvCxnSpPr>
          <p:spPr>
            <a:xfrm flipH="1">
              <a:off x="9958729" y="3857225"/>
              <a:ext cx="1462296" cy="139622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D6AE5977-3963-4EA6-BF78-6AE700E89725}"/>
                </a:ext>
              </a:extLst>
            </p:cNvPr>
            <p:cNvCxnSpPr>
              <a:stCxn id="110" idx="3"/>
              <a:endCxn id="111" idx="7"/>
            </p:cNvCxnSpPr>
            <p:nvPr/>
          </p:nvCxnSpPr>
          <p:spPr>
            <a:xfrm>
              <a:off x="7877565" y="3012166"/>
              <a:ext cx="267452" cy="858325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1BFDBD42-17E6-4E91-95FA-E5282595934A}"/>
                </a:ext>
              </a:extLst>
            </p:cNvPr>
            <p:cNvCxnSpPr>
              <a:stCxn id="110" idx="4"/>
              <a:endCxn id="118" idx="1"/>
            </p:cNvCxnSpPr>
            <p:nvPr/>
          </p:nvCxnSpPr>
          <p:spPr>
            <a:xfrm flipV="1">
              <a:off x="7914419" y="2280199"/>
              <a:ext cx="1237222" cy="64262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2" name="Picture 1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791" y="2413686"/>
            <a:ext cx="469500" cy="321901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3659" y="4089141"/>
            <a:ext cx="469500" cy="321901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180" y="3965008"/>
            <a:ext cx="469500" cy="321901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948" y="3074972"/>
            <a:ext cx="469500" cy="321901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572" y="2810491"/>
            <a:ext cx="469500" cy="321901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2050" y="4145695"/>
            <a:ext cx="469500" cy="321901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8411" y="5557826"/>
            <a:ext cx="469500" cy="321901"/>
          </a:xfrm>
          <a:prstGeom prst="rect">
            <a:avLst/>
          </a:prstGeom>
        </p:spPr>
      </p:pic>
      <p:pic>
        <p:nvPicPr>
          <p:cNvPr id="149" name="Picture 14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2429" y="5628368"/>
            <a:ext cx="469500" cy="321901"/>
          </a:xfrm>
          <a:prstGeom prst="rect">
            <a:avLst/>
          </a:prstGeom>
        </p:spPr>
      </p:pic>
      <p:pic>
        <p:nvPicPr>
          <p:cNvPr id="150" name="Picture 1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017" y="5876034"/>
            <a:ext cx="469500" cy="321901"/>
          </a:xfrm>
          <a:prstGeom prst="rect">
            <a:avLst/>
          </a:prstGeom>
        </p:spPr>
      </p:pic>
      <p:pic>
        <p:nvPicPr>
          <p:cNvPr id="151" name="Picture 1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7" y="3947093"/>
            <a:ext cx="469500" cy="321901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663" y="4871635"/>
            <a:ext cx="469500" cy="321901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1425" y="3251830"/>
            <a:ext cx="469500" cy="321901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275" y="4806967"/>
            <a:ext cx="469500" cy="321901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474" y="2452442"/>
            <a:ext cx="480958" cy="480958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020" y="2753387"/>
            <a:ext cx="480958" cy="480958"/>
          </a:xfrm>
          <a:prstGeom prst="rect">
            <a:avLst/>
          </a:prstGeom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202" y="3423281"/>
            <a:ext cx="480958" cy="480958"/>
          </a:xfrm>
          <a:prstGeom prst="rect">
            <a:avLst/>
          </a:prstGeom>
        </p:spPr>
      </p:pic>
      <p:sp>
        <p:nvSpPr>
          <p:cNvPr id="158" name="TextBox 157"/>
          <p:cNvSpPr txBox="1"/>
          <p:nvPr/>
        </p:nvSpPr>
        <p:spPr>
          <a:xfrm>
            <a:off x="856170" y="6197935"/>
            <a:ext cx="2434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  <a:latin typeface="+mj-lt"/>
              </a:rPr>
              <a:t>Computation time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7834074" y="6325328"/>
            <a:ext cx="3021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  <a:latin typeface="+mj-lt"/>
              </a:rPr>
              <a:t>Communication rounds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452072" y="4171900"/>
                <a:ext cx="418576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he-IL" sz="2400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2072" y="4171900"/>
                <a:ext cx="418576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10578278" y="5671391"/>
                <a:ext cx="398955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he-IL" sz="2400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8278" y="5671391"/>
                <a:ext cx="398955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0" name="Title 1"/>
          <p:cNvSpPr txBox="1">
            <a:spLocks/>
          </p:cNvSpPr>
          <p:nvPr/>
        </p:nvSpPr>
        <p:spPr>
          <a:xfrm>
            <a:off x="1433423" y="-522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Distributed vs. Centralized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91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Oval 319"/>
          <p:cNvSpPr/>
          <p:nvPr/>
        </p:nvSpPr>
        <p:spPr>
          <a:xfrm>
            <a:off x="4304145" y="3094182"/>
            <a:ext cx="2347060" cy="701963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val 320"/>
          <p:cNvSpPr/>
          <p:nvPr/>
        </p:nvSpPr>
        <p:spPr>
          <a:xfrm>
            <a:off x="4779162" y="3091225"/>
            <a:ext cx="2347060" cy="70196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891" y="0"/>
            <a:ext cx="10515600" cy="1325563"/>
          </a:xfrm>
        </p:spPr>
        <p:txBody>
          <a:bodyPr/>
          <a:lstStyle/>
          <a:p>
            <a:r>
              <a:rPr lang="en-US" dirty="0" smtClean="0"/>
              <a:t>Two Types of Orthogonal Challenges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876" y="144229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Locality (symmetry breaking)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303" name="Straight Connector 302"/>
          <p:cNvCxnSpPr>
            <a:endCxn id="317" idx="6"/>
          </p:cNvCxnSpPr>
          <p:nvPr/>
        </p:nvCxnSpPr>
        <p:spPr>
          <a:xfrm flipV="1">
            <a:off x="3519055" y="3421305"/>
            <a:ext cx="6461390" cy="1462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Oval 303"/>
          <p:cNvSpPr/>
          <p:nvPr/>
        </p:nvSpPr>
        <p:spPr>
          <a:xfrm>
            <a:off x="3519055" y="3297382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val 304"/>
          <p:cNvSpPr/>
          <p:nvPr/>
        </p:nvSpPr>
        <p:spPr>
          <a:xfrm>
            <a:off x="3967311" y="3297382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val 305"/>
          <p:cNvSpPr/>
          <p:nvPr/>
        </p:nvSpPr>
        <p:spPr>
          <a:xfrm>
            <a:off x="4415567" y="3306618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Oval 306"/>
          <p:cNvSpPr/>
          <p:nvPr/>
        </p:nvSpPr>
        <p:spPr>
          <a:xfrm>
            <a:off x="4882881" y="3294689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val 307"/>
          <p:cNvSpPr/>
          <p:nvPr/>
        </p:nvSpPr>
        <p:spPr>
          <a:xfrm>
            <a:off x="5355367" y="3291996"/>
            <a:ext cx="258618" cy="25861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val 308"/>
          <p:cNvSpPr/>
          <p:nvPr/>
        </p:nvSpPr>
        <p:spPr>
          <a:xfrm>
            <a:off x="5827853" y="3291996"/>
            <a:ext cx="258618" cy="25861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val 309"/>
          <p:cNvSpPr/>
          <p:nvPr/>
        </p:nvSpPr>
        <p:spPr>
          <a:xfrm>
            <a:off x="6300339" y="3291996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val 310"/>
          <p:cNvSpPr/>
          <p:nvPr/>
        </p:nvSpPr>
        <p:spPr>
          <a:xfrm>
            <a:off x="6818761" y="3291996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val 311"/>
          <p:cNvSpPr/>
          <p:nvPr/>
        </p:nvSpPr>
        <p:spPr>
          <a:xfrm>
            <a:off x="7349398" y="3295846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val 312"/>
          <p:cNvSpPr/>
          <p:nvPr/>
        </p:nvSpPr>
        <p:spPr>
          <a:xfrm>
            <a:off x="7867820" y="3291996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val 313"/>
          <p:cNvSpPr/>
          <p:nvPr/>
        </p:nvSpPr>
        <p:spPr>
          <a:xfrm>
            <a:off x="8387659" y="3291996"/>
            <a:ext cx="258618" cy="2586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val 314"/>
          <p:cNvSpPr/>
          <p:nvPr/>
        </p:nvSpPr>
        <p:spPr>
          <a:xfrm>
            <a:off x="8813833" y="3291996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val 315"/>
          <p:cNvSpPr/>
          <p:nvPr/>
        </p:nvSpPr>
        <p:spPr>
          <a:xfrm>
            <a:off x="9287395" y="3291996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val 316"/>
          <p:cNvSpPr/>
          <p:nvPr/>
        </p:nvSpPr>
        <p:spPr>
          <a:xfrm>
            <a:off x="9721827" y="3291996"/>
            <a:ext cx="258618" cy="25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2" name="TextBox 321"/>
              <p:cNvSpPr txBox="1"/>
              <p:nvPr/>
            </p:nvSpPr>
            <p:spPr>
              <a:xfrm>
                <a:off x="5257634" y="2855752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22" name="TextBox 3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634" y="2855752"/>
                <a:ext cx="482312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4" name="TextBox 323"/>
              <p:cNvSpPr txBox="1"/>
              <p:nvPr/>
            </p:nvSpPr>
            <p:spPr>
              <a:xfrm>
                <a:off x="5737435" y="2840742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24" name="TextBox 3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7435" y="2840742"/>
                <a:ext cx="48231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5" name="TextBox 324"/>
          <p:cNvSpPr txBox="1"/>
          <p:nvPr/>
        </p:nvSpPr>
        <p:spPr>
          <a:xfrm>
            <a:off x="226876" y="5033818"/>
            <a:ext cx="27417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Using IDs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Randomization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3744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453" y="-185475"/>
            <a:ext cx="10515600" cy="1325563"/>
          </a:xfrm>
        </p:spPr>
        <p:txBody>
          <a:bodyPr/>
          <a:lstStyle/>
          <a:p>
            <a:r>
              <a:rPr lang="en-US" dirty="0" smtClean="0"/>
              <a:t>Two Types of Orthogonal Challenges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876" y="144229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Congestion (Bandwidth Limitation)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220" y="3248381"/>
            <a:ext cx="728385" cy="63883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824" y="2300970"/>
            <a:ext cx="728385" cy="63883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45" y="1623382"/>
            <a:ext cx="728385" cy="63883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678" y="2649565"/>
            <a:ext cx="728385" cy="638833"/>
          </a:xfrm>
          <a:prstGeom prst="rect">
            <a:avLst/>
          </a:prstGeom>
        </p:spPr>
      </p:pic>
      <p:grpSp>
        <p:nvGrpSpPr>
          <p:cNvPr id="28" name="Group 6"/>
          <p:cNvGrpSpPr>
            <a:grpSpLocks/>
          </p:cNvGrpSpPr>
          <p:nvPr/>
        </p:nvGrpSpPr>
        <p:grpSpPr bwMode="auto">
          <a:xfrm>
            <a:off x="7083921" y="2105382"/>
            <a:ext cx="3811587" cy="1363662"/>
            <a:chOff x="1638" y="1752"/>
            <a:chExt cx="2401" cy="859"/>
          </a:xfrm>
        </p:grpSpPr>
        <p:sp>
          <p:nvSpPr>
            <p:cNvPr id="29" name="Oval 7"/>
            <p:cNvSpPr>
              <a:spLocks noChangeArrowheads="1"/>
            </p:cNvSpPr>
            <p:nvPr/>
          </p:nvSpPr>
          <p:spPr bwMode="auto">
            <a:xfrm>
              <a:off x="1638" y="2070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30" name="AutoShape 8"/>
            <p:cNvCxnSpPr>
              <a:cxnSpLocks noChangeShapeType="1"/>
              <a:stCxn id="29" idx="7"/>
              <a:endCxn id="31" idx="2"/>
            </p:cNvCxnSpPr>
            <p:nvPr/>
          </p:nvCxnSpPr>
          <p:spPr bwMode="auto">
            <a:xfrm flipV="1">
              <a:off x="1752" y="1819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sp>
          <p:nvSpPr>
            <p:cNvPr id="31" name="Oval 9"/>
            <p:cNvSpPr>
              <a:spLocks noChangeArrowheads="1"/>
            </p:cNvSpPr>
            <p:nvPr/>
          </p:nvSpPr>
          <p:spPr bwMode="auto">
            <a:xfrm>
              <a:off x="2364" y="1752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32" name="Oval 10"/>
            <p:cNvSpPr>
              <a:spLocks noChangeArrowheads="1"/>
            </p:cNvSpPr>
            <p:nvPr/>
          </p:nvSpPr>
          <p:spPr bwMode="auto">
            <a:xfrm>
              <a:off x="2364" y="247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33" name="Oval 11"/>
            <p:cNvSpPr>
              <a:spLocks noChangeArrowheads="1"/>
            </p:cNvSpPr>
            <p:nvPr/>
          </p:nvSpPr>
          <p:spPr bwMode="auto">
            <a:xfrm>
              <a:off x="3180" y="2115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sp>
          <p:nvSpPr>
            <p:cNvPr id="34" name="Oval 12"/>
            <p:cNvSpPr>
              <a:spLocks noChangeArrowheads="1"/>
            </p:cNvSpPr>
            <p:nvPr/>
          </p:nvSpPr>
          <p:spPr bwMode="auto">
            <a:xfrm>
              <a:off x="3906" y="1798"/>
              <a:ext cx="133" cy="13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600" dirty="0"/>
            </a:p>
          </p:txBody>
        </p:sp>
        <p:cxnSp>
          <p:nvCxnSpPr>
            <p:cNvPr id="35" name="AutoShape 13"/>
            <p:cNvCxnSpPr>
              <a:cxnSpLocks noChangeShapeType="1"/>
              <a:stCxn id="31" idx="6"/>
              <a:endCxn id="33" idx="1"/>
            </p:cNvCxnSpPr>
            <p:nvPr/>
          </p:nvCxnSpPr>
          <p:spPr bwMode="auto">
            <a:xfrm>
              <a:off x="2503" y="1819"/>
              <a:ext cx="696" cy="309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6" name="AutoShape 14"/>
            <p:cNvCxnSpPr>
              <a:cxnSpLocks noChangeShapeType="1"/>
              <a:stCxn id="31" idx="4"/>
              <a:endCxn id="32" idx="0"/>
            </p:cNvCxnSpPr>
            <p:nvPr/>
          </p:nvCxnSpPr>
          <p:spPr bwMode="auto">
            <a:xfrm>
              <a:off x="2431" y="1891"/>
              <a:ext cx="0" cy="581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7" name="AutoShape 15"/>
            <p:cNvCxnSpPr>
              <a:cxnSpLocks noChangeShapeType="1"/>
              <a:stCxn id="29" idx="5"/>
              <a:endCxn id="32" idx="2"/>
            </p:cNvCxnSpPr>
            <p:nvPr/>
          </p:nvCxnSpPr>
          <p:spPr bwMode="auto">
            <a:xfrm>
              <a:off x="1752" y="2190"/>
              <a:ext cx="606" cy="355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8" name="AutoShape 16"/>
            <p:cNvCxnSpPr>
              <a:cxnSpLocks noChangeShapeType="1"/>
              <a:stCxn id="33" idx="3"/>
              <a:endCxn id="32" idx="6"/>
            </p:cNvCxnSpPr>
            <p:nvPr/>
          </p:nvCxnSpPr>
          <p:spPr bwMode="auto">
            <a:xfrm flipH="1">
              <a:off x="2503" y="2235"/>
              <a:ext cx="696" cy="310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  <p:cxnSp>
          <p:nvCxnSpPr>
            <p:cNvPr id="39" name="AutoShape 17"/>
            <p:cNvCxnSpPr>
              <a:cxnSpLocks noChangeShapeType="1"/>
              <a:stCxn id="33" idx="6"/>
              <a:endCxn id="34" idx="3"/>
            </p:cNvCxnSpPr>
            <p:nvPr/>
          </p:nvCxnSpPr>
          <p:spPr bwMode="auto">
            <a:xfrm flipV="1">
              <a:off x="3319" y="1918"/>
              <a:ext cx="606" cy="264"/>
            </a:xfrm>
            <a:prstGeom prst="straightConnector1">
              <a:avLst/>
            </a:pr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ffectLst/>
          </p:spPr>
        </p:cxnSp>
      </p:grpSp>
      <p:grpSp>
        <p:nvGrpSpPr>
          <p:cNvPr id="40" name="Group 18"/>
          <p:cNvGrpSpPr>
            <a:grpSpLocks/>
          </p:cNvGrpSpPr>
          <p:nvPr/>
        </p:nvGrpSpPr>
        <p:grpSpPr bwMode="auto">
          <a:xfrm>
            <a:off x="10755808" y="2394307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1" name="Rectangle 1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Line 2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4" name="Group 22"/>
          <p:cNvGrpSpPr>
            <a:grpSpLocks/>
          </p:cNvGrpSpPr>
          <p:nvPr/>
        </p:nvGrpSpPr>
        <p:grpSpPr bwMode="auto">
          <a:xfrm>
            <a:off x="9531846" y="2897544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5" name="Rectangle 2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8" name="Group 26"/>
          <p:cNvGrpSpPr>
            <a:grpSpLocks/>
          </p:cNvGrpSpPr>
          <p:nvPr/>
        </p:nvGrpSpPr>
        <p:grpSpPr bwMode="auto">
          <a:xfrm>
            <a:off x="9460408" y="2465744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49" name="Rectangle 2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0" name="Line 2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Line 2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2" name="Group 30"/>
          <p:cNvGrpSpPr>
            <a:grpSpLocks/>
          </p:cNvGrpSpPr>
          <p:nvPr/>
        </p:nvGrpSpPr>
        <p:grpSpPr bwMode="auto">
          <a:xfrm>
            <a:off x="9531846" y="2897544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3" name="Rectangle 3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4" name="Line 3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" name="Line 3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6" name="Group 34"/>
          <p:cNvGrpSpPr>
            <a:grpSpLocks/>
          </p:cNvGrpSpPr>
          <p:nvPr/>
        </p:nvGrpSpPr>
        <p:grpSpPr bwMode="auto">
          <a:xfrm>
            <a:off x="8236446" y="3473807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57" name="Rectangle 3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8" name="Line 3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9" name="Line 3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0" name="Group 38"/>
          <p:cNvGrpSpPr>
            <a:grpSpLocks/>
          </p:cNvGrpSpPr>
          <p:nvPr/>
        </p:nvGrpSpPr>
        <p:grpSpPr bwMode="auto">
          <a:xfrm>
            <a:off x="8236446" y="1960919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1" name="Rectangle 3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2" name="Line 4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Line 4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4" name="Group 42"/>
          <p:cNvGrpSpPr>
            <a:grpSpLocks/>
          </p:cNvGrpSpPr>
          <p:nvPr/>
        </p:nvGrpSpPr>
        <p:grpSpPr bwMode="auto">
          <a:xfrm>
            <a:off x="8379321" y="2321282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6" name="Line 4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" name="Line 4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8" name="Group 46"/>
          <p:cNvGrpSpPr>
            <a:grpSpLocks/>
          </p:cNvGrpSpPr>
          <p:nvPr/>
        </p:nvGrpSpPr>
        <p:grpSpPr bwMode="auto">
          <a:xfrm>
            <a:off x="8020546" y="3113444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69" name="Rectangle 47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0" name="Line 48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" name="Line 49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" name="Group 50"/>
          <p:cNvGrpSpPr>
            <a:grpSpLocks/>
          </p:cNvGrpSpPr>
          <p:nvPr/>
        </p:nvGrpSpPr>
        <p:grpSpPr bwMode="auto">
          <a:xfrm>
            <a:off x="8236446" y="1960919"/>
            <a:ext cx="287337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73" name="Rectangle 51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" name="Line 52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" name="Line 53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6" name="Group 54"/>
          <p:cNvGrpSpPr>
            <a:grpSpLocks/>
          </p:cNvGrpSpPr>
          <p:nvPr/>
        </p:nvGrpSpPr>
        <p:grpSpPr bwMode="auto">
          <a:xfrm>
            <a:off x="8236446" y="3473807"/>
            <a:ext cx="287337" cy="144462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77" name="Rectangle 55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8" name="Line 56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" name="Line 57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0" name="Group 58"/>
          <p:cNvGrpSpPr>
            <a:grpSpLocks/>
          </p:cNvGrpSpPr>
          <p:nvPr/>
        </p:nvGrpSpPr>
        <p:grpSpPr bwMode="auto">
          <a:xfrm>
            <a:off x="7012483" y="2465744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81" name="Rectangle 59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" name="Line 60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Line 61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4" name="Group 62"/>
          <p:cNvGrpSpPr>
            <a:grpSpLocks/>
          </p:cNvGrpSpPr>
          <p:nvPr/>
        </p:nvGrpSpPr>
        <p:grpSpPr bwMode="auto">
          <a:xfrm>
            <a:off x="7012483" y="2826107"/>
            <a:ext cx="287338" cy="142875"/>
            <a:chOff x="1321" y="3096"/>
            <a:chExt cx="256" cy="142"/>
          </a:xfrm>
          <a:solidFill>
            <a:schemeClr val="bg2">
              <a:lumMod val="50000"/>
            </a:schemeClr>
          </a:solidFill>
        </p:grpSpPr>
        <p:sp>
          <p:nvSpPr>
            <p:cNvPr id="85" name="Rectangle 63"/>
            <p:cNvSpPr>
              <a:spLocks noChangeArrowheads="1"/>
            </p:cNvSpPr>
            <p:nvPr/>
          </p:nvSpPr>
          <p:spPr bwMode="auto">
            <a:xfrm>
              <a:off x="1321" y="3096"/>
              <a:ext cx="256" cy="142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6" name="Line 64"/>
            <p:cNvSpPr>
              <a:spLocks noChangeShapeType="1"/>
            </p:cNvSpPr>
            <p:nvPr/>
          </p:nvSpPr>
          <p:spPr bwMode="auto">
            <a:xfrm>
              <a:off x="1321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Line 65"/>
            <p:cNvSpPr>
              <a:spLocks noChangeShapeType="1"/>
            </p:cNvSpPr>
            <p:nvPr/>
          </p:nvSpPr>
          <p:spPr bwMode="auto">
            <a:xfrm flipV="1">
              <a:off x="1463" y="3096"/>
              <a:ext cx="113" cy="11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88" name="Picture 8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256" y="1645142"/>
            <a:ext cx="728385" cy="638833"/>
          </a:xfrm>
          <a:prstGeom prst="rect">
            <a:avLst/>
          </a:prstGeom>
        </p:spPr>
      </p:pic>
      <p:sp>
        <p:nvSpPr>
          <p:cNvPr id="89" name="TextBox 88"/>
          <p:cNvSpPr txBox="1"/>
          <p:nvPr/>
        </p:nvSpPr>
        <p:spPr>
          <a:xfrm>
            <a:off x="11263949" y="153133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0145534" y="253311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847253" y="211182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8857657" y="147702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8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8826043" y="31003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39269" y="2043728"/>
                <a:ext cx="421192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</a:t>
                </a:r>
                <a:r>
                  <a:rPr lang="en-US" sz="2400" dirty="0" smtClean="0"/>
                  <a:t>mall messages in each round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Usually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 smtClean="0"/>
                  <a:t>bits</a:t>
                </a:r>
                <a:endParaRPr 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269" y="2043728"/>
                <a:ext cx="4211922" cy="830997"/>
              </a:xfrm>
              <a:prstGeom prst="rect">
                <a:avLst/>
              </a:prstGeom>
              <a:blipFill>
                <a:blip r:embed="rId3"/>
                <a:stretch>
                  <a:fillRect l="-1881" t="-5839" r="-868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81096" y="4125770"/>
                <a:ext cx="242611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0070C0"/>
                    </a:solidFill>
                  </a:rPr>
                  <a:t>Is there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0070C0"/>
                    </a:solidFill>
                  </a:rPr>
                  <a:t>?</a:t>
                </a:r>
                <a:endParaRPr lang="en-US" sz="32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96" y="4125770"/>
                <a:ext cx="2426113" cy="584775"/>
              </a:xfrm>
              <a:prstGeom prst="rect">
                <a:avLst/>
              </a:prstGeom>
              <a:blipFill>
                <a:blip r:embed="rId4"/>
                <a:stretch>
                  <a:fillRect l="-6533" t="-12500" r="-5276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4819773" y="4352986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5524682" y="5073308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5"/>
            <a:endCxn id="97" idx="1"/>
          </p:cNvCxnSpPr>
          <p:nvPr/>
        </p:nvCxnSpPr>
        <p:spPr>
          <a:xfrm>
            <a:off x="5063571" y="4596784"/>
            <a:ext cx="502940" cy="5183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Oval 99"/>
          <p:cNvSpPr/>
          <p:nvPr/>
        </p:nvSpPr>
        <p:spPr>
          <a:xfrm>
            <a:off x="4171247" y="5073308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Connector 103"/>
          <p:cNvCxnSpPr>
            <a:stCxn id="6" idx="3"/>
            <a:endCxn id="100" idx="7"/>
          </p:cNvCxnSpPr>
          <p:nvPr/>
        </p:nvCxnSpPr>
        <p:spPr>
          <a:xfrm flipH="1">
            <a:off x="4415045" y="4596784"/>
            <a:ext cx="446557" cy="5183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5170938" y="5650817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5667495" y="5650817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6164052" y="5650816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6660609" y="5664267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2626317" y="5636963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3122874" y="5636963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3619431" y="5636962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4115988" y="5650413"/>
            <a:ext cx="285627" cy="2856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/>
          <p:cNvCxnSpPr>
            <a:stCxn id="97" idx="5"/>
            <a:endCxn id="114" idx="1"/>
          </p:cNvCxnSpPr>
          <p:nvPr/>
        </p:nvCxnSpPr>
        <p:spPr>
          <a:xfrm>
            <a:off x="5768480" y="5317106"/>
            <a:ext cx="933958" cy="3889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97" idx="5"/>
            <a:endCxn id="113" idx="1"/>
          </p:cNvCxnSpPr>
          <p:nvPr/>
        </p:nvCxnSpPr>
        <p:spPr>
          <a:xfrm>
            <a:off x="5768480" y="5317106"/>
            <a:ext cx="437401" cy="3755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97" idx="5"/>
            <a:endCxn id="112" idx="0"/>
          </p:cNvCxnSpPr>
          <p:nvPr/>
        </p:nvCxnSpPr>
        <p:spPr>
          <a:xfrm>
            <a:off x="5768480" y="5317106"/>
            <a:ext cx="41829" cy="3337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97" idx="5"/>
            <a:endCxn id="111" idx="0"/>
          </p:cNvCxnSpPr>
          <p:nvPr/>
        </p:nvCxnSpPr>
        <p:spPr>
          <a:xfrm flipH="1">
            <a:off x="5313752" y="5317106"/>
            <a:ext cx="454728" cy="3337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00" idx="4"/>
            <a:endCxn id="118" idx="0"/>
          </p:cNvCxnSpPr>
          <p:nvPr/>
        </p:nvCxnSpPr>
        <p:spPr>
          <a:xfrm flipH="1">
            <a:off x="4258802" y="5358935"/>
            <a:ext cx="55259" cy="2914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00" idx="4"/>
            <a:endCxn id="117" idx="0"/>
          </p:cNvCxnSpPr>
          <p:nvPr/>
        </p:nvCxnSpPr>
        <p:spPr>
          <a:xfrm flipH="1">
            <a:off x="3762245" y="5358935"/>
            <a:ext cx="551816" cy="2780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100" idx="4"/>
            <a:endCxn id="116" idx="0"/>
          </p:cNvCxnSpPr>
          <p:nvPr/>
        </p:nvCxnSpPr>
        <p:spPr>
          <a:xfrm flipH="1">
            <a:off x="3265688" y="5358935"/>
            <a:ext cx="1048373" cy="2780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stCxn id="100" idx="4"/>
            <a:endCxn id="115" idx="7"/>
          </p:cNvCxnSpPr>
          <p:nvPr/>
        </p:nvCxnSpPr>
        <p:spPr>
          <a:xfrm flipH="1">
            <a:off x="2870115" y="5358935"/>
            <a:ext cx="1443946" cy="3198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Freeform 120"/>
          <p:cNvSpPr/>
          <p:nvPr/>
        </p:nvSpPr>
        <p:spPr>
          <a:xfrm>
            <a:off x="3905058" y="5964419"/>
            <a:ext cx="1876906" cy="581409"/>
          </a:xfrm>
          <a:custGeom>
            <a:avLst/>
            <a:gdLst>
              <a:gd name="connsiteX0" fmla="*/ 1995055 w 1995055"/>
              <a:gd name="connsiteY0" fmla="*/ 83127 h 680737"/>
              <a:gd name="connsiteX1" fmla="*/ 1366982 w 1995055"/>
              <a:gd name="connsiteY1" fmla="*/ 637309 h 680737"/>
              <a:gd name="connsiteX2" fmla="*/ 489527 w 1995055"/>
              <a:gd name="connsiteY2" fmla="*/ 572654 h 680737"/>
              <a:gd name="connsiteX3" fmla="*/ 0 w 1995055"/>
              <a:gd name="connsiteY3" fmla="*/ 0 h 680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5055" h="680737">
                <a:moveTo>
                  <a:pt x="1995055" y="83127"/>
                </a:moveTo>
                <a:cubicBezTo>
                  <a:pt x="1806479" y="319424"/>
                  <a:pt x="1617903" y="555721"/>
                  <a:pt x="1366982" y="637309"/>
                </a:cubicBezTo>
                <a:cubicBezTo>
                  <a:pt x="1116061" y="718897"/>
                  <a:pt x="717357" y="678872"/>
                  <a:pt x="489527" y="572654"/>
                </a:cubicBezTo>
                <a:cubicBezTo>
                  <a:pt x="261697" y="466436"/>
                  <a:pt x="130848" y="233218"/>
                  <a:pt x="0" y="0"/>
                </a:cubicBezTo>
              </a:path>
            </a:pathLst>
          </a:custGeom>
          <a:noFill/>
          <a:ln w="571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39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7.40741E-7 L -0.12591 0.07361 " pathEditMode="relative" rAng="0" ptsTypes="AA">
                                      <p:cBhvr>
                                        <p:cTn id="42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368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3.7037E-7 L -0.14167 0.0838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419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2.59259E-6 L -0.12591 -0.07338 " pathEditMode="relative" rAng="0" ptsTypes="AA">
                                      <p:cBhvr>
                                        <p:cTn id="46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0.14206 -0.07315 " pathEditMode="relative" rAng="0" ptsTypes="AA">
                                      <p:cBhvr>
                                        <p:cTn id="48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-368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1.85185E-6 L 0.13385 -0.08403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-421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0.14206 0.07384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6" y="3681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00013 0.11574 " pathEditMode="relative" rAng="0" ptsTypes="AA">
                                      <p:cBhvr>
                                        <p:cTn id="54" dur="3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8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85185E-6 L -1.25E-6 -0.11528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6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4 0.00023 L -0.13372 0.07384 " pathEditMode="relative" rAng="0" ptsTypes="AA">
                                      <p:cBhvr>
                                        <p:cTn id="58" dur="3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3681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0.00023 L -0.14167 -0.09468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-4722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0.00023 L 0.12617 -0.07315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-368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023 L 0.12604 0.09422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90" grpId="0"/>
      <p:bldP spid="91" grpId="0"/>
      <p:bldP spid="92" grpId="0"/>
      <p:bldP spid="93" grpId="0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11519</TotalTime>
  <Words>783</Words>
  <Application>Microsoft Office PowerPoint</Application>
  <PresentationFormat>Widescreen</PresentationFormat>
  <Paragraphs>294</Paragraphs>
  <Slides>19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Wingdings</vt:lpstr>
      <vt:lpstr>Office Theme</vt:lpstr>
      <vt:lpstr>Distributed Graph Algorithms Spring 2021 </vt:lpstr>
      <vt:lpstr>Administrative details</vt:lpstr>
      <vt:lpstr>Distributed Graph Algorithms</vt:lpstr>
      <vt:lpstr>Distributed Graph Algorithms</vt:lpstr>
      <vt:lpstr>PowerPoint Presentation</vt:lpstr>
      <vt:lpstr>PowerPoint Presentation</vt:lpstr>
      <vt:lpstr>PowerPoint Presentation</vt:lpstr>
      <vt:lpstr>Two Types of Orthogonal Challenges </vt:lpstr>
      <vt:lpstr>Two Types of Orthogonal Challenges </vt:lpstr>
      <vt:lpstr>Unbounded internal computation &amp; message size</vt:lpstr>
      <vt:lpstr>The LOCAL Model </vt:lpstr>
      <vt:lpstr>Local Graph Algorithms</vt:lpstr>
      <vt:lpstr>LOCAL Problems (Examples)</vt:lpstr>
      <vt:lpstr>LOCAL Problems (Examples)</vt:lpstr>
      <vt:lpstr>PowerPoint Presentation</vt:lpstr>
      <vt:lpstr>Challenges in the LOCAL Model</vt:lpstr>
      <vt:lpstr>Unbounded internal computation &amp; message size O(log n)</vt:lpstr>
      <vt:lpstr>Distributed Graph Problems</vt:lpstr>
      <vt:lpstr>Next: Coloring Trees with 3 Colors!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Succinct Graph Structures  and Their Applications</dc:title>
  <dc:creator>Meravi</dc:creator>
  <cp:lastModifiedBy>Meravi</cp:lastModifiedBy>
  <cp:revision>290</cp:revision>
  <dcterms:created xsi:type="dcterms:W3CDTF">2020-04-22T08:00:00Z</dcterms:created>
  <dcterms:modified xsi:type="dcterms:W3CDTF">2021-03-24T07:46:11Z</dcterms:modified>
</cp:coreProperties>
</file>